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9" r:id="rId4"/>
    <p:sldId id="260" r:id="rId5"/>
    <p:sldId id="261" r:id="rId6"/>
    <p:sldId id="262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63" r:id="rId18"/>
  </p:sldIdLst>
  <p:sldSz cx="9144000" cy="68453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2" Type="http://schemas.openxmlformats.org/officeDocument/2006/relationships/tags" Target="tags/tag5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24.png"/><Relationship Id="rId2" Type="http://schemas.openxmlformats.org/officeDocument/2006/relationships/tags" Target="../tags/tag4.xml"/><Relationship Id="rId1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7" Type="http://schemas.openxmlformats.org/officeDocument/2006/relationships/image" Target="../media/image31.jpeg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4.png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5.png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2.png"/><Relationship Id="rId1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4.png"/><Relationship Id="rId1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21600000">
            <a:off x="0" y="12"/>
            <a:ext cx="9144000" cy="6845287"/>
          </a:xfrm>
          <a:prstGeom prst="rect">
            <a:avLst/>
          </a:prstGeom>
        </p:spPr>
      </p:pic>
      <p:sp>
        <p:nvSpPr>
          <p:cNvPr id="4" name="textbox 4"/>
          <p:cNvSpPr/>
          <p:nvPr/>
        </p:nvSpPr>
        <p:spPr>
          <a:xfrm>
            <a:off x="223520" y="2111375"/>
            <a:ext cx="3826510" cy="1656715"/>
          </a:xfrm>
          <a:prstGeom prst="rect">
            <a:avLst/>
          </a:prstGeom>
        </p:spPr>
        <p:txBody>
          <a:bodyPr vert="horz" wrap="square" lIns="0" tIns="0" rIns="0" bIns="0"/>
          <a:lstStyle/>
          <a:p>
            <a:pPr algn="ctr" rtl="0" eaLnBrk="0">
              <a:lnSpc>
                <a:spcPct val="107000"/>
              </a:lnSpc>
            </a:pPr>
            <a:r>
              <a:rPr lang="en-US" sz="4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NTU</a:t>
            </a:r>
            <a:r>
              <a:rPr lang="zh-CN" altLang="en-US" sz="4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暑课分享</a:t>
            </a:r>
            <a:endParaRPr lang="zh-CN" altLang="en-US" sz="44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algn="ctr" rtl="0" eaLnBrk="0">
              <a:lnSpc>
                <a:spcPct val="167000"/>
              </a:lnSpc>
            </a:pPr>
            <a:r>
              <a:rPr lang="en-US" altLang="zh-CN" sz="3200" b="1" dirty="0">
                <a:solidFill>
                  <a:schemeClr val="bg1"/>
                </a:solidFill>
                <a:latin typeface="MS Gothic" panose="020B0609070205080204" charset="-128"/>
                <a:ea typeface="MS Gothic" panose="020B0609070205080204" charset="-128"/>
              </a:rPr>
              <a:t>B</a:t>
            </a:r>
            <a:r>
              <a:rPr lang="en-US" altLang="zh-CN" sz="3200" b="1" dirty="0">
                <a:solidFill>
                  <a:schemeClr val="bg1"/>
                </a:solidFill>
                <a:latin typeface="MS Gothic" panose="020B0609070205080204" charset="-128"/>
                <a:ea typeface="MS Gothic" panose="020B0609070205080204" charset="-128"/>
              </a:rPr>
              <a:t>ella ZHANG</a:t>
            </a:r>
            <a:endParaRPr lang="en-US" altLang="zh-CN" sz="3200" b="1" dirty="0">
              <a:solidFill>
                <a:schemeClr val="bg1"/>
              </a:solidFill>
              <a:latin typeface="MS Gothic" panose="020B0609070205080204" charset="-128"/>
              <a:ea typeface="MS Gothic" panose="020B0609070205080204" charset="-128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46600" y="0"/>
            <a:ext cx="4597400" cy="61283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4860"/>
            <a:ext cx="4546600" cy="606044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14830" y="-17780"/>
            <a:ext cx="5159375" cy="68770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4420870" y="-1583055"/>
            <a:ext cx="11233785" cy="842835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645" y="11430"/>
            <a:ext cx="5126355" cy="683387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6054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135245" cy="68453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89705" y="-13335"/>
            <a:ext cx="5154295" cy="68707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50520" y="1403985"/>
            <a:ext cx="4221480" cy="42214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4881245" y="160020"/>
            <a:ext cx="3717925" cy="652462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6051550" y="5329555"/>
            <a:ext cx="803910" cy="731520"/>
          </a:xfrm>
          <a:prstGeom prst="rect">
            <a:avLst/>
          </a:prstGeom>
          <a:noFill/>
          <a:ln w="762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28870" y="1330325"/>
            <a:ext cx="3707130" cy="494474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020" y="371475"/>
            <a:ext cx="3948430" cy="5263515"/>
          </a:xfrm>
          <a:prstGeom prst="rect">
            <a:avLst/>
          </a:prstGeom>
        </p:spPr>
      </p:pic>
      <p:pic>
        <p:nvPicPr>
          <p:cNvPr id="101" name="图片 100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685165"/>
            <a:ext cx="5232400" cy="40233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图片 102"/>
          <p:cNvPicPr/>
          <p:nvPr/>
        </p:nvPicPr>
        <p:blipFill>
          <a:blip r:embed="rId4"/>
          <a:stretch>
            <a:fillRect/>
          </a:stretch>
        </p:blipFill>
        <p:spPr>
          <a:xfrm>
            <a:off x="3750310" y="2030095"/>
            <a:ext cx="5393690" cy="379920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" name="图片 4" descr="155040qz58fgdcz75mc99j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270" y="2887980"/>
            <a:ext cx="6228080" cy="3737610"/>
          </a:xfrm>
          <a:prstGeom prst="rect">
            <a:avLst/>
          </a:prstGeom>
        </p:spPr>
      </p:pic>
      <p:pic>
        <p:nvPicPr>
          <p:cNvPr id="105" name="图片 104"/>
          <p:cNvPicPr/>
          <p:nvPr/>
        </p:nvPicPr>
        <p:blipFill>
          <a:blip r:embed="rId6"/>
          <a:stretch>
            <a:fillRect/>
          </a:stretch>
        </p:blipFill>
        <p:spPr>
          <a:xfrm>
            <a:off x="4316730" y="0"/>
            <a:ext cx="4246245" cy="53511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6" name="图片 105"/>
          <p:cNvPicPr/>
          <p:nvPr/>
        </p:nvPicPr>
        <p:blipFill>
          <a:blip r:embed="rId7"/>
          <a:stretch>
            <a:fillRect/>
          </a:stretch>
        </p:blipFill>
        <p:spPr>
          <a:xfrm>
            <a:off x="326390" y="848360"/>
            <a:ext cx="8236585" cy="514858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4000" cy="6861175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v_00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1305" y="0"/>
            <a:ext cx="8862695" cy="68453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v_0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40970" y="0"/>
            <a:ext cx="8862695" cy="68453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v_0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140335" y="0"/>
            <a:ext cx="8862695" cy="68453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v_03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281305" y="0"/>
            <a:ext cx="8862695" cy="68453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6153150" cy="46863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65300" y="2768600"/>
            <a:ext cx="7378700" cy="40767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425" y="0"/>
            <a:ext cx="8171180" cy="32842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rcRect l="2377" r="5834"/>
          <a:stretch>
            <a:fillRect/>
          </a:stretch>
        </p:blipFill>
        <p:spPr>
          <a:xfrm>
            <a:off x="606425" y="3146425"/>
            <a:ext cx="8171180" cy="36988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635" y="0"/>
            <a:ext cx="9144635" cy="686181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-6985"/>
            <a:ext cx="4571365" cy="60940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1365" y="749300"/>
            <a:ext cx="4572635" cy="60960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9143365" cy="686054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80000">
            <a:off x="4982845" y="556260"/>
            <a:ext cx="4253230" cy="566801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commondata" val="eyJoZGlkIjoiODRhZWZhNjY0NjJmZDZjN2NmOGI3NDNkMjQ4YWM4Y2UifQ=="/>
</p:tagLst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satMod val="110000"/>
                <a:lum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satMod val="105000"/>
                <a:lum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shade val="94000"/>
              </a:schemeClr>
            </a:gs>
            <a:gs pos="50000">
              <a:schemeClr val="phClr">
                <a:lumMod val="110000"/>
                <a:satMod val="100000"/>
                <a:tint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</Words>
  <Application>WPS 演示</Application>
  <PresentationFormat/>
  <Paragraphs>3</Paragraphs>
  <Slides>16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32" baseType="lpstr">
      <vt:lpstr>Arial</vt:lpstr>
      <vt:lpstr>宋体</vt:lpstr>
      <vt:lpstr>Wingdings</vt:lpstr>
      <vt:lpstr>Calibri</vt:lpstr>
      <vt:lpstr>Arial</vt:lpstr>
      <vt:lpstr>微软雅黑</vt:lpstr>
      <vt:lpstr>Arial Unicode MS</vt:lpstr>
      <vt:lpstr>MS Gothic</vt:lpstr>
      <vt:lpstr>Times New Roman</vt:lpstr>
      <vt:lpstr>华文新魏</vt:lpstr>
      <vt:lpstr>华文琥珀</vt:lpstr>
      <vt:lpstr>华文楷体</vt:lpstr>
      <vt:lpstr>华文细黑</vt:lpstr>
      <vt:lpstr>华文隶书</vt:lpstr>
      <vt:lpstr>华文行楷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Yang Mei Ling</dc:creator>
  <cp:lastModifiedBy>Bellabear</cp:lastModifiedBy>
  <cp:revision>1</cp:revision>
  <dcterms:created xsi:type="dcterms:W3CDTF">2023-11-20T18:25:35Z</dcterms:created>
  <dcterms:modified xsi:type="dcterms:W3CDTF">2023-11-20T18:25:35Z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O">
    <vt:lpwstr>wqlLaW5nc29mdCBQREYgdG8gV1BTIDkw</vt:lpwstr>
  </property>
  <property fmtid="{D5CDD505-2E9C-101B-9397-08002B2CF9AE}" pid="3" name="Created">
    <vt:filetime>2023-11-21T01:05:27Z</vt:filetime>
  </property>
  <property fmtid="{D5CDD505-2E9C-101B-9397-08002B2CF9AE}" pid="4" name="ICV">
    <vt:lpwstr>27C5D3348C2240258EC230AC4D56C2FB_12</vt:lpwstr>
  </property>
  <property fmtid="{D5CDD505-2E9C-101B-9397-08002B2CF9AE}" pid="5" name="KSOProductBuildVer">
    <vt:lpwstr>2052-12.1.0.15990</vt:lpwstr>
  </property>
</Properties>
</file>