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686" r:id="rId4"/>
    <p:sldMasterId id="2147483687" r:id="rId5"/>
    <p:sldMasterId id="2147483688" r:id="rId6"/>
    <p:sldMasterId id="2147483689" r:id="rId7"/>
    <p:sldMasterId id="2147483690" r:id="rId8"/>
    <p:sldMasterId id="2147483691" r:id="rId9"/>
    <p:sldMasterId id="2147483692" r:id="rId10"/>
    <p:sldMasterId id="2147483693" r:id="rId11"/>
    <p:sldMasterId id="2147483694" r:id="rId12"/>
  </p:sldMasterIdLst>
  <p:notesMasterIdLst>
    <p:notesMasterId r:id="rId36"/>
  </p:notesMasterIdLst>
  <p:sldIdLst>
    <p:sldId id="256" r:id="rId13"/>
    <p:sldId id="267" r:id="rId14"/>
    <p:sldId id="352" r:id="rId15"/>
    <p:sldId id="353" r:id="rId16"/>
    <p:sldId id="340" r:id="rId17"/>
    <p:sldId id="268" r:id="rId18"/>
    <p:sldId id="339" r:id="rId19"/>
    <p:sldId id="341" r:id="rId20"/>
    <p:sldId id="342" r:id="rId21"/>
    <p:sldId id="258" r:id="rId22"/>
    <p:sldId id="343" r:id="rId23"/>
    <p:sldId id="297" r:id="rId24"/>
    <p:sldId id="344" r:id="rId25"/>
    <p:sldId id="345" r:id="rId26"/>
    <p:sldId id="347" r:id="rId27"/>
    <p:sldId id="346" r:id="rId28"/>
    <p:sldId id="348" r:id="rId29"/>
    <p:sldId id="349" r:id="rId30"/>
    <p:sldId id="350" r:id="rId31"/>
    <p:sldId id="351" r:id="rId32"/>
    <p:sldId id="354" r:id="rId33"/>
    <p:sldId id="357" r:id="rId34"/>
    <p:sldId id="316" r:id="rId35"/>
  </p:sldIdLst>
  <p:sldSz cx="12192000" cy="6858000"/>
  <p:notesSz cx="6858000" cy="9144000"/>
  <p:defaultTextStyle>
    <a:defPPr>
      <a:defRPr lang="zh-CN"/>
    </a:defPPr>
    <a:lvl1pPr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3087"/>
    <a:srgbClr val="0B6931"/>
    <a:srgbClr val="2BA854"/>
    <a:srgbClr val="DE4477"/>
    <a:srgbClr val="961A43"/>
    <a:srgbClr val="442872"/>
    <a:srgbClr val="140C22"/>
    <a:srgbClr val="F4BB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6" autoAdjust="0"/>
    <p:restoredTop sz="86182" autoAdjust="0"/>
  </p:normalViewPr>
  <p:slideViewPr>
    <p:cSldViewPr snapToGrid="0">
      <p:cViewPr>
        <p:scale>
          <a:sx n="109" d="100"/>
          <a:sy n="109" d="100"/>
        </p:scale>
        <p:origin x="776" y="240"/>
      </p:cViewPr>
      <p:guideLst>
        <p:guide orient="horz" pos="2160"/>
        <p:guide pos="3840"/>
      </p:guideLst>
    </p:cSldViewPr>
  </p:slideViewPr>
  <p:notesTextViewPr>
    <p:cViewPr>
      <p:scale>
        <a:sx n="85" d="100"/>
        <a:sy n="8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theme" Target="theme/theme1.xml"/><Relationship Id="rId21" Type="http://schemas.openxmlformats.org/officeDocument/2006/relationships/slide" Target="slides/slide9.xml"/><Relationship Id="rId34" Type="http://schemas.openxmlformats.org/officeDocument/2006/relationships/slide" Target="slides/slide22.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4338" name="页眉占位符 1"/>
          <p:cNvSpPr>
            <a:spLocks noGrp="1" noChangeArrowheads="1"/>
          </p:cNvSpPr>
          <p:nvPr>
            <p:ph type="hdr" sz="quarter"/>
          </p:nvPr>
        </p:nvSpPr>
        <p:spPr bwMode="auto">
          <a:xfrm>
            <a:off x="0" y="0"/>
            <a:ext cx="2971800" cy="458788"/>
          </a:xfrm>
          <a:prstGeom prst="rect">
            <a:avLst/>
          </a:prstGeom>
          <a:noFill/>
          <a:ln>
            <a:noFill/>
          </a:ln>
        </p:spPr>
        <p:txBody>
          <a:bodyPr vert="horz" wrap="square" lIns="91440" tIns="45720" rIns="91440" bIns="45720" numCol="1" anchor="t" anchorCtr="0" compatLnSpc="1"/>
          <a:lstStyle>
            <a:lvl1pPr eaLnBrk="1" hangingPunct="1">
              <a:defRPr sz="1200"/>
            </a:lvl1pPr>
          </a:lstStyle>
          <a:p>
            <a:pPr>
              <a:defRPr/>
            </a:pPr>
            <a:endParaRPr lang="zh-CN" altLang="en-US"/>
          </a:p>
        </p:txBody>
      </p:sp>
      <p:sp>
        <p:nvSpPr>
          <p:cNvPr id="14339" name="日期占位符 2"/>
          <p:cNvSpPr>
            <a:spLocks noGrp="1" noChangeArrowheads="1"/>
          </p:cNvSpPr>
          <p:nvPr>
            <p:ph type="dt" idx="1"/>
          </p:nvPr>
        </p:nvSpPr>
        <p:spPr bwMode="auto">
          <a:xfrm>
            <a:off x="3884613" y="0"/>
            <a:ext cx="2971800" cy="458788"/>
          </a:xfrm>
          <a:prstGeom prst="rect">
            <a:avLst/>
          </a:prstGeom>
          <a:noFill/>
          <a:ln>
            <a:noFill/>
          </a:ln>
        </p:spPr>
        <p:txBody>
          <a:bodyPr vert="horz" wrap="square" lIns="91440" tIns="45720" rIns="91440" bIns="45720" numCol="1" anchor="t" anchorCtr="0" compatLnSpc="1"/>
          <a:lstStyle>
            <a:lvl1pPr algn="r" eaLnBrk="1" hangingPunct="1">
              <a:defRPr sz="1200"/>
            </a:lvl1pPr>
          </a:lstStyle>
          <a:p>
            <a:pPr>
              <a:defRPr/>
            </a:pPr>
            <a:endParaRPr lang="zh-CN" altLang="en-US"/>
          </a:p>
        </p:txBody>
      </p:sp>
      <p:sp>
        <p:nvSpPr>
          <p:cNvPr id="23556" name="幻灯片图像占位符 3"/>
          <p:cNvSpPr>
            <a:spLocks noGrp="1" noRot="1" noChangeAspect="1" noChangeArrowheads="1"/>
          </p:cNvSpPr>
          <p:nvPr>
            <p:ph type="sldImg" idx="4294967295"/>
          </p:nvPr>
        </p:nvSpPr>
        <p:spPr bwMode="auto">
          <a:xfrm>
            <a:off x="685800" y="1143000"/>
            <a:ext cx="5486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sp>
      <p:sp>
        <p:nvSpPr>
          <p:cNvPr id="14341" name="备注占位符 4"/>
          <p:cNvSpPr>
            <a:spLocks noGrp="1" noChangeArrowheads="1"/>
          </p:cNvSpPr>
          <p:nvPr>
            <p:ph type="body" sz="quarter" idx="3"/>
          </p:nvPr>
        </p:nvSpPr>
        <p:spPr bwMode="auto">
          <a:xfrm>
            <a:off x="685800" y="4400550"/>
            <a:ext cx="5486400" cy="3600450"/>
          </a:xfrm>
          <a:prstGeom prst="rect">
            <a:avLst/>
          </a:prstGeom>
          <a:noFill/>
          <a:ln>
            <a:noFill/>
          </a:ln>
        </p:spPr>
        <p:txBody>
          <a:bodyPr vert="horz" wrap="square" lIns="91440" tIns="45720" rIns="91440" bIns="45720" numCol="1" anchor="ctr" anchorCtr="0" compatLnSpc="1"/>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4342" name="页脚占位符 5"/>
          <p:cNvSpPr>
            <a:spLocks noGrp="1" noChangeArrowheads="1"/>
          </p:cNvSpPr>
          <p:nvPr>
            <p:ph type="ftr" sz="quarter" idx="4"/>
          </p:nvPr>
        </p:nvSpPr>
        <p:spPr bwMode="auto">
          <a:xfrm>
            <a:off x="0" y="8685213"/>
            <a:ext cx="2971800" cy="458787"/>
          </a:xfrm>
          <a:prstGeom prst="rect">
            <a:avLst/>
          </a:prstGeom>
          <a:noFill/>
          <a:ln>
            <a:noFill/>
          </a:ln>
        </p:spPr>
        <p:txBody>
          <a:bodyPr vert="horz" wrap="square" lIns="91440" tIns="45720" rIns="91440" bIns="45720" numCol="1" anchor="b" anchorCtr="0" compatLnSpc="1"/>
          <a:lstStyle>
            <a:lvl1pPr eaLnBrk="1" hangingPunct="1">
              <a:defRPr sz="1200"/>
            </a:lvl1pPr>
          </a:lstStyle>
          <a:p>
            <a:pPr>
              <a:defRPr/>
            </a:pPr>
            <a:endParaRPr lang="zh-CN" altLang="en-US"/>
          </a:p>
        </p:txBody>
      </p:sp>
      <p:sp>
        <p:nvSpPr>
          <p:cNvPr id="14343" name="灯片编号占位符 6"/>
          <p:cNvSpPr>
            <a:spLocks noGrp="1" noChangeArrowheads="1"/>
          </p:cNvSpPr>
          <p:nvPr>
            <p:ph type="sldNum" sz="quarter" idx="5"/>
          </p:nvPr>
        </p:nvSpPr>
        <p:spPr bwMode="auto">
          <a:xfrm>
            <a:off x="3884613" y="8685213"/>
            <a:ext cx="2971800" cy="458787"/>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a:lvl1pPr>
          </a:lstStyle>
          <a:p>
            <a:fld id="{82DEC352-A6D0-466B-BE80-285489805C39}" type="slidenum">
              <a:rPr lang="zh-CN" altLang="en-US"/>
              <a:pPr/>
              <a:t>‹#›</a:t>
            </a:fld>
            <a:endParaRPr lang="zh-CN" altLang="en-US"/>
          </a:p>
        </p:txBody>
      </p:sp>
    </p:spTree>
    <p:extLst>
      <p:ext uri="{BB962C8B-B14F-4D97-AF65-F5344CB8AC3E}">
        <p14:creationId xmlns:p14="http://schemas.microsoft.com/office/powerpoint/2010/main" val="23404414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2DEC352-A6D0-466B-BE80-285489805C39}" type="slidenum">
              <a:rPr lang="zh-CN" altLang="en-US" smtClean="0"/>
              <a:pPr/>
              <a:t>1</a:t>
            </a:fld>
            <a:endParaRPr lang="zh-CN" altLang="en-US"/>
          </a:p>
        </p:txBody>
      </p:sp>
    </p:spTree>
    <p:extLst>
      <p:ext uri="{BB962C8B-B14F-4D97-AF65-F5344CB8AC3E}">
        <p14:creationId xmlns:p14="http://schemas.microsoft.com/office/powerpoint/2010/main" val="3417458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下午的课程和上午的课程不太一样，它更像是跨学科分享讲座，会请来自英国各高校的学生和教授来分享自己学科领域的知识。我记得很清楚，有一天还邀请了研究生毕业于剑桥大学、博士生毕业于牛津大学的两个年轻学长来分享他们在校期间是如何创业的。总之，这真是一个千载难逢的机会可以遇到各种牛人并向他们提问。下午的课程是不算</a:t>
            </a:r>
            <a:r>
              <a:rPr kumimoji="1" lang="en-US" altLang="zh-CN" dirty="0"/>
              <a:t>attendance</a:t>
            </a:r>
            <a:r>
              <a:rPr kumimoji="1" lang="zh-CN" altLang="en-US" dirty="0"/>
              <a:t>的，可以来也可以不来，也不会布置作业。</a:t>
            </a:r>
            <a:endParaRPr kumimoji="1" lang="en-US" altLang="zh-CN" dirty="0"/>
          </a:p>
          <a:p>
            <a:endParaRPr kumimoji="1" lang="en-US" altLang="zh-CN" dirty="0"/>
          </a:p>
        </p:txBody>
      </p:sp>
      <p:sp>
        <p:nvSpPr>
          <p:cNvPr id="4" name="灯片编号占位符 3"/>
          <p:cNvSpPr>
            <a:spLocks noGrp="1"/>
          </p:cNvSpPr>
          <p:nvPr>
            <p:ph type="sldNum" sz="quarter" idx="5"/>
          </p:nvPr>
        </p:nvSpPr>
        <p:spPr/>
        <p:txBody>
          <a:bodyPr/>
          <a:lstStyle/>
          <a:p>
            <a:fld id="{82DEC352-A6D0-466B-BE80-285489805C39}" type="slidenum">
              <a:rPr lang="zh-CN" altLang="en-US" smtClean="0"/>
              <a:pPr/>
              <a:t>13</a:t>
            </a:fld>
            <a:endParaRPr lang="zh-CN" altLang="en-US"/>
          </a:p>
        </p:txBody>
      </p:sp>
    </p:spTree>
    <p:extLst>
      <p:ext uri="{BB962C8B-B14F-4D97-AF65-F5344CB8AC3E}">
        <p14:creationId xmlns:p14="http://schemas.microsoft.com/office/powerpoint/2010/main" val="1845277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整个暑期项目为两周，有时候下午老师会安排划船活动，晚上还会带领同学们去体验当地的酒吧。周末会安排</a:t>
            </a:r>
            <a:r>
              <a:rPr kumimoji="1" lang="en-US" altLang="zh-CN" dirty="0"/>
              <a:t>study visit</a:t>
            </a:r>
            <a:r>
              <a:rPr kumimoji="1" lang="zh-CN" altLang="en-US" dirty="0"/>
              <a:t>，牛津大学会派带队老师带我们去牛津当地的公司、酒窖等地参观学习，和前面提到的活动不同，这个</a:t>
            </a:r>
            <a:r>
              <a:rPr kumimoji="1" lang="en-US" altLang="zh-CN" dirty="0"/>
              <a:t>study visit</a:t>
            </a:r>
            <a:r>
              <a:rPr kumimoji="1" lang="zh-CN" altLang="en-US" dirty="0"/>
              <a:t>是必须参加的。</a:t>
            </a:r>
            <a:endParaRPr kumimoji="1" lang="en-US" altLang="zh-CN" dirty="0"/>
          </a:p>
          <a:p>
            <a:endParaRPr kumimoji="1" lang="en-US" altLang="zh-CN" dirty="0"/>
          </a:p>
        </p:txBody>
      </p:sp>
      <p:sp>
        <p:nvSpPr>
          <p:cNvPr id="4" name="灯片编号占位符 3"/>
          <p:cNvSpPr>
            <a:spLocks noGrp="1"/>
          </p:cNvSpPr>
          <p:nvPr>
            <p:ph type="sldNum" sz="quarter" idx="5"/>
          </p:nvPr>
        </p:nvSpPr>
        <p:spPr/>
        <p:txBody>
          <a:bodyPr/>
          <a:lstStyle/>
          <a:p>
            <a:fld id="{82DEC352-A6D0-466B-BE80-285489805C39}" type="slidenum">
              <a:rPr lang="zh-CN" altLang="en-US" smtClean="0"/>
              <a:pPr/>
              <a:t>14</a:t>
            </a:fld>
            <a:endParaRPr lang="zh-CN" altLang="en-US"/>
          </a:p>
        </p:txBody>
      </p:sp>
    </p:spTree>
    <p:extLst>
      <p:ext uri="{BB962C8B-B14F-4D97-AF65-F5344CB8AC3E}">
        <p14:creationId xmlns:p14="http://schemas.microsoft.com/office/powerpoint/2010/main" val="3273890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听到这里你可能会说，那这个项目挺水的嘛，大半天课都不需要</a:t>
            </a:r>
            <a:r>
              <a:rPr kumimoji="1" lang="en-US" altLang="zh-CN" dirty="0"/>
              <a:t>take attendance</a:t>
            </a:r>
            <a:r>
              <a:rPr kumimoji="1" lang="zh-CN" altLang="en-US" dirty="0"/>
              <a:t>，而且只有必修课有作业。那我会说，如果你评判一个项目水不水的标准是这个学校有没有时时刻刻管着你学习，那这个项目确实很水。事实上确实也有蛮多同学大半个下午都不去上课，更有甚者找人代签到上午的必修课。但如果你仔细地去上它的课程就会发现，每个课都是满满的干货，而且我能感觉出教授们很希望利用好有限的时间把很复杂的概念用简单易懂的方式都解释清楚，在课程期间总是能听到各种各样生动的例子，了解到很多除了显示在</a:t>
            </a:r>
            <a:r>
              <a:rPr kumimoji="1" lang="en-US" altLang="zh-CN" dirty="0"/>
              <a:t>ppt</a:t>
            </a:r>
            <a:r>
              <a:rPr kumimoji="1" lang="zh-CN" altLang="en-US" dirty="0"/>
              <a:t>上面的文字之外的知识和灵感。有些笔记一直到现在我还时时参考。所以对我来说，这个项目的课程并不是教授一板一眼念</a:t>
            </a:r>
            <a:r>
              <a:rPr kumimoji="1" lang="en-US" altLang="zh-CN" dirty="0"/>
              <a:t>ppt</a:t>
            </a:r>
            <a:r>
              <a:rPr kumimoji="1" lang="zh-CN" altLang="en-US" dirty="0"/>
              <a:t>内容的水课，而是非常有价值，受益无穷的课程。</a:t>
            </a:r>
            <a:endParaRPr kumimoji="1" lang="en-US" altLang="zh-CN" dirty="0"/>
          </a:p>
          <a:p>
            <a:endParaRPr kumimoji="1" lang="en-US" altLang="zh-CN" dirty="0"/>
          </a:p>
        </p:txBody>
      </p:sp>
      <p:sp>
        <p:nvSpPr>
          <p:cNvPr id="4" name="灯片编号占位符 3"/>
          <p:cNvSpPr>
            <a:spLocks noGrp="1"/>
          </p:cNvSpPr>
          <p:nvPr>
            <p:ph type="sldNum" sz="quarter" idx="5"/>
          </p:nvPr>
        </p:nvSpPr>
        <p:spPr/>
        <p:txBody>
          <a:bodyPr/>
          <a:lstStyle/>
          <a:p>
            <a:fld id="{82DEC352-A6D0-466B-BE80-285489805C39}" type="slidenum">
              <a:rPr lang="zh-CN" altLang="en-US" smtClean="0"/>
              <a:pPr/>
              <a:t>15</a:t>
            </a:fld>
            <a:endParaRPr lang="zh-CN" altLang="en-US"/>
          </a:p>
        </p:txBody>
      </p:sp>
    </p:spTree>
    <p:extLst>
      <p:ext uri="{BB962C8B-B14F-4D97-AF65-F5344CB8AC3E}">
        <p14:creationId xmlns:p14="http://schemas.microsoft.com/office/powerpoint/2010/main" val="3550816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我印象最深刻的一节课就是</a:t>
            </a:r>
            <a:r>
              <a:rPr kumimoji="1" lang="en-US" altLang="zh-CN" dirty="0"/>
              <a:t>workshop on research method</a:t>
            </a:r>
            <a:r>
              <a:rPr kumimoji="1" lang="zh-CN" altLang="en-US" dirty="0"/>
              <a:t>了。这节课主要讲的是如何在人文社科领域做研究。教授用非常专业、细致的方式拆解了研究从开始到结束的每一个步骤并分别花了一两节课的时间讲解。这张</a:t>
            </a:r>
            <a:r>
              <a:rPr kumimoji="1" lang="en-US" altLang="zh-CN" dirty="0"/>
              <a:t>ppt</a:t>
            </a:r>
            <a:r>
              <a:rPr kumimoji="1" lang="zh-CN" altLang="en-US" dirty="0"/>
              <a:t>就是当时我拍的一张照片</a:t>
            </a:r>
            <a:r>
              <a:rPr kumimoji="1" lang="en-US" altLang="zh-CN" dirty="0"/>
              <a:t>……</a:t>
            </a:r>
            <a:endParaRPr kumimoji="1" lang="zh-CN" altLang="en-US" dirty="0"/>
          </a:p>
        </p:txBody>
      </p:sp>
      <p:sp>
        <p:nvSpPr>
          <p:cNvPr id="4" name="灯片编号占位符 3"/>
          <p:cNvSpPr>
            <a:spLocks noGrp="1"/>
          </p:cNvSpPr>
          <p:nvPr>
            <p:ph type="sldNum" sz="quarter" idx="5"/>
          </p:nvPr>
        </p:nvSpPr>
        <p:spPr/>
        <p:txBody>
          <a:bodyPr/>
          <a:lstStyle/>
          <a:p>
            <a:fld id="{82DEC352-A6D0-466B-BE80-285489805C39}" type="slidenum">
              <a:rPr lang="zh-CN" altLang="en-US" smtClean="0"/>
              <a:pPr/>
              <a:t>16</a:t>
            </a:fld>
            <a:endParaRPr lang="zh-CN" altLang="en-US"/>
          </a:p>
        </p:txBody>
      </p:sp>
    </p:spTree>
    <p:extLst>
      <p:ext uri="{BB962C8B-B14F-4D97-AF65-F5344CB8AC3E}">
        <p14:creationId xmlns:p14="http://schemas.microsoft.com/office/powerpoint/2010/main" val="2014735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以第一个阶段为例，教授当时就讲了可以从哪些方面去想研究问题，甚至细化到了如何从一个较为宽泛的选题具体到微观层面，每个概念都有很具体的例子支撑。</a:t>
            </a:r>
            <a:endParaRPr kumimoji="1" lang="en-US" altLang="zh-CN" dirty="0"/>
          </a:p>
          <a:p>
            <a:endParaRPr kumimoji="1" lang="en-US" altLang="zh-CN" dirty="0"/>
          </a:p>
          <a:p>
            <a:r>
              <a:rPr kumimoji="1" lang="zh-CN" altLang="en-US" dirty="0"/>
              <a:t>我在大三下学期的时候刚好上过当时我们系主任</a:t>
            </a:r>
            <a:r>
              <a:rPr kumimoji="1" lang="en-US" altLang="zh-CN" dirty="0"/>
              <a:t>Sunny</a:t>
            </a:r>
            <a:r>
              <a:rPr kumimoji="1" lang="zh-CN" altLang="en-US" dirty="0"/>
              <a:t>教的翻译学研究方法课，去到牛津再上这个课相当于是又复习了一遍具体的研究方法。然而，更让我惊喜的是，因为这个教授讲的是整个社会学大类下的研究方法，而并不仅仅局限于翻译学，所以她涉及的范围更广也更详细，对我拓展研究思路、做跨学科研究提供了很多灵感和借鉴。现在大四刚好也要做</a:t>
            </a:r>
            <a:r>
              <a:rPr kumimoji="1" lang="en-US" altLang="zh-CN" dirty="0"/>
              <a:t>FYP</a:t>
            </a:r>
            <a:r>
              <a:rPr kumimoji="1" lang="zh-CN" altLang="en-US" dirty="0"/>
              <a:t>，所以很多东西我都可以活学活用起来，非常方便。</a:t>
            </a:r>
          </a:p>
        </p:txBody>
      </p:sp>
      <p:sp>
        <p:nvSpPr>
          <p:cNvPr id="4" name="灯片编号占位符 3"/>
          <p:cNvSpPr>
            <a:spLocks noGrp="1"/>
          </p:cNvSpPr>
          <p:nvPr>
            <p:ph type="sldNum" sz="quarter" idx="5"/>
          </p:nvPr>
        </p:nvSpPr>
        <p:spPr/>
        <p:txBody>
          <a:bodyPr/>
          <a:lstStyle/>
          <a:p>
            <a:fld id="{82DEC352-A6D0-466B-BE80-285489805C39}" type="slidenum">
              <a:rPr lang="zh-CN" altLang="en-US" smtClean="0"/>
              <a:pPr/>
              <a:t>17</a:t>
            </a:fld>
            <a:endParaRPr lang="zh-CN" altLang="en-US"/>
          </a:p>
        </p:txBody>
      </p:sp>
    </p:spTree>
    <p:extLst>
      <p:ext uri="{BB962C8B-B14F-4D97-AF65-F5344CB8AC3E}">
        <p14:creationId xmlns:p14="http://schemas.microsoft.com/office/powerpoint/2010/main" val="3774745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2DEC352-A6D0-466B-BE80-285489805C39}" type="slidenum">
              <a:rPr lang="zh-CN" altLang="en-US" smtClean="0"/>
              <a:pPr/>
              <a:t>22</a:t>
            </a:fld>
            <a:endParaRPr lang="zh-CN" altLang="en-US"/>
          </a:p>
        </p:txBody>
      </p:sp>
    </p:spTree>
    <p:extLst>
      <p:ext uri="{BB962C8B-B14F-4D97-AF65-F5344CB8AC3E}">
        <p14:creationId xmlns:p14="http://schemas.microsoft.com/office/powerpoint/2010/main" val="2703694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我的分享到这里就结束啦，谢谢大家！</a:t>
            </a:r>
          </a:p>
        </p:txBody>
      </p:sp>
      <p:sp>
        <p:nvSpPr>
          <p:cNvPr id="4" name="灯片编号占位符 3"/>
          <p:cNvSpPr>
            <a:spLocks noGrp="1"/>
          </p:cNvSpPr>
          <p:nvPr>
            <p:ph type="sldNum" sz="quarter" idx="5"/>
          </p:nvPr>
        </p:nvSpPr>
        <p:spPr/>
        <p:txBody>
          <a:bodyPr/>
          <a:lstStyle/>
          <a:p>
            <a:fld id="{82DEC352-A6D0-466B-BE80-285489805C39}" type="slidenum">
              <a:rPr lang="zh-CN" altLang="en-US" smtClean="0"/>
              <a:pPr/>
              <a:t>23</a:t>
            </a:fld>
            <a:endParaRPr lang="zh-CN" altLang="en-US"/>
          </a:p>
        </p:txBody>
      </p:sp>
    </p:spTree>
    <p:extLst>
      <p:ext uri="{BB962C8B-B14F-4D97-AF65-F5344CB8AC3E}">
        <p14:creationId xmlns:p14="http://schemas.microsoft.com/office/powerpoint/2010/main" val="3425168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eriod"/>
            </a:pPr>
            <a:r>
              <a:rPr kumimoji="1" lang="zh-CN" altLang="en-US" dirty="0"/>
              <a:t>对牛津大学这个</a:t>
            </a:r>
            <a:r>
              <a:rPr kumimoji="1" lang="en-US" altLang="zh-CN" dirty="0"/>
              <a:t>title</a:t>
            </a:r>
            <a:r>
              <a:rPr kumimoji="1" lang="zh-CN" altLang="en-US" dirty="0"/>
              <a:t>的向往、对在牛津大学学习体验的好奇，希望通过完成这个暑期项目丰富自己的简历</a:t>
            </a:r>
            <a:endParaRPr kumimoji="1" lang="en-US" altLang="zh-CN" dirty="0"/>
          </a:p>
          <a:p>
            <a:pPr marL="228600" indent="-228600">
              <a:buAutoNum type="arabicPeriod"/>
            </a:pPr>
            <a:r>
              <a:rPr kumimoji="1" lang="zh-CN" altLang="en-US" dirty="0"/>
              <a:t>刚好在大三一学年学了很多关于人类学、文化与交流类的课程很感兴趣，加之申研的方向刚好和这方面挂钩，就想去汲取更多相关知识。关于项目的具体课程内容我后面也会讲到</a:t>
            </a:r>
            <a:endParaRPr kumimoji="1" lang="en-US" altLang="zh-CN" dirty="0"/>
          </a:p>
          <a:p>
            <a:pPr marL="228600" indent="-228600">
              <a:buAutoNum type="arabicPeriod"/>
            </a:pPr>
            <a:r>
              <a:rPr kumimoji="1" lang="zh-CN" altLang="en-US" dirty="0"/>
              <a:t>因为申请的院校全部都在英国，想借此顺便适应一下在英国的生活方式。另外项目结束后的一个小旅游也能帮助我了解英国各城市的风土人情</a:t>
            </a:r>
            <a:endParaRPr kumimoji="1" lang="en-US" altLang="zh-CN" dirty="0"/>
          </a:p>
          <a:p>
            <a:pPr marL="228600" indent="-228600">
              <a:buAutoNum type="arabicPeriod"/>
            </a:pPr>
            <a:r>
              <a:rPr kumimoji="1" lang="zh-CN" altLang="en-US" dirty="0"/>
              <a:t>我报名的</a:t>
            </a:r>
            <a:r>
              <a:rPr kumimoji="1" lang="en-US" altLang="zh-CN" dirty="0"/>
              <a:t>session</a:t>
            </a:r>
            <a:r>
              <a:rPr kumimoji="1" lang="zh-CN" altLang="en-US" dirty="0"/>
              <a:t>在七月底，意味着我还有六月中到七月一个多月的时间可以实习。在知道这一点后我就毫不犹豫地报名了，不仅可以高效利用时间丰富简历，还可以让暑假生活丰富多彩，一举两得的事谁不想做呢？所以今年暑假我是先去唐能翻译公司实习了一个多月，</a:t>
            </a:r>
            <a:r>
              <a:rPr kumimoji="1" lang="en-US" altLang="zh-CN" dirty="0"/>
              <a:t>28</a:t>
            </a:r>
            <a:r>
              <a:rPr kumimoji="1" lang="zh-CN" altLang="en-US" dirty="0"/>
              <a:t>号结束实习，</a:t>
            </a:r>
            <a:r>
              <a:rPr kumimoji="1" lang="en-US" altLang="zh-CN" dirty="0"/>
              <a:t>29</a:t>
            </a:r>
            <a:r>
              <a:rPr kumimoji="1" lang="zh-CN" altLang="en-US" dirty="0"/>
              <a:t>号就飞英国，最大程度地利用好了时间。</a:t>
            </a:r>
            <a:endParaRPr kumimoji="1" lang="en-US" altLang="zh-CN" dirty="0"/>
          </a:p>
          <a:p>
            <a:pPr marL="228600" indent="-228600">
              <a:buAutoNum type="arabicPeriod"/>
            </a:pPr>
            <a:endParaRPr kumimoji="1" lang="zh-CN" altLang="en-US" dirty="0"/>
          </a:p>
        </p:txBody>
      </p:sp>
      <p:sp>
        <p:nvSpPr>
          <p:cNvPr id="4" name="灯片编号占位符 3"/>
          <p:cNvSpPr>
            <a:spLocks noGrp="1"/>
          </p:cNvSpPr>
          <p:nvPr>
            <p:ph type="sldNum" sz="quarter" idx="5"/>
          </p:nvPr>
        </p:nvSpPr>
        <p:spPr/>
        <p:txBody>
          <a:bodyPr/>
          <a:lstStyle/>
          <a:p>
            <a:fld id="{82DEC352-A6D0-466B-BE80-285489805C39}" type="slidenum">
              <a:rPr lang="zh-CN" altLang="en-US" smtClean="0"/>
              <a:pPr/>
              <a:t>5</a:t>
            </a:fld>
            <a:endParaRPr lang="zh-CN" altLang="en-US"/>
          </a:p>
        </p:txBody>
      </p:sp>
    </p:spTree>
    <p:extLst>
      <p:ext uri="{BB962C8B-B14F-4D97-AF65-F5344CB8AC3E}">
        <p14:creationId xmlns:p14="http://schemas.microsoft.com/office/powerpoint/2010/main" val="1407456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2DEC352-A6D0-466B-BE80-285489805C39}" type="slidenum">
              <a:rPr lang="zh-CN" altLang="en-US" smtClean="0"/>
              <a:pPr/>
              <a:t>6</a:t>
            </a:fld>
            <a:endParaRPr lang="zh-CN" altLang="en-US"/>
          </a:p>
        </p:txBody>
      </p:sp>
    </p:spTree>
    <p:extLst>
      <p:ext uri="{BB962C8B-B14F-4D97-AF65-F5344CB8AC3E}">
        <p14:creationId xmlns:p14="http://schemas.microsoft.com/office/powerpoint/2010/main" val="1125396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2DEC352-A6D0-466B-BE80-285489805C39}" type="slidenum">
              <a:rPr lang="zh-CN" altLang="en-US" smtClean="0"/>
              <a:pPr/>
              <a:t>7</a:t>
            </a:fld>
            <a:endParaRPr lang="zh-CN" altLang="en-US"/>
          </a:p>
        </p:txBody>
      </p:sp>
    </p:spTree>
    <p:extLst>
      <p:ext uri="{BB962C8B-B14F-4D97-AF65-F5344CB8AC3E}">
        <p14:creationId xmlns:p14="http://schemas.microsoft.com/office/powerpoint/2010/main" val="1983303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2DEC352-A6D0-466B-BE80-285489805C39}" type="slidenum">
              <a:rPr lang="zh-CN" altLang="en-US" smtClean="0"/>
              <a:pPr/>
              <a:t>8</a:t>
            </a:fld>
            <a:endParaRPr lang="zh-CN" altLang="en-US"/>
          </a:p>
        </p:txBody>
      </p:sp>
    </p:spTree>
    <p:extLst>
      <p:ext uri="{BB962C8B-B14F-4D97-AF65-F5344CB8AC3E}">
        <p14:creationId xmlns:p14="http://schemas.microsoft.com/office/powerpoint/2010/main" val="114566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很高兴在学习期间我的小组项目拿到了</a:t>
            </a:r>
            <a:r>
              <a:rPr kumimoji="1" lang="en-US" altLang="zh-CN" dirty="0"/>
              <a:t>A+</a:t>
            </a:r>
            <a:r>
              <a:rPr kumimoji="1" lang="zh-CN" altLang="en-US" dirty="0"/>
              <a:t>的好成绩，后面牛津大学还给我发了一个优秀证书</a:t>
            </a:r>
          </a:p>
        </p:txBody>
      </p:sp>
      <p:sp>
        <p:nvSpPr>
          <p:cNvPr id="4" name="灯片编号占位符 3"/>
          <p:cNvSpPr>
            <a:spLocks noGrp="1"/>
          </p:cNvSpPr>
          <p:nvPr>
            <p:ph type="sldNum" sz="quarter" idx="5"/>
          </p:nvPr>
        </p:nvSpPr>
        <p:spPr/>
        <p:txBody>
          <a:bodyPr/>
          <a:lstStyle/>
          <a:p>
            <a:fld id="{82DEC352-A6D0-466B-BE80-285489805C39}" type="slidenum">
              <a:rPr lang="zh-CN" altLang="en-US" smtClean="0"/>
              <a:pPr/>
              <a:t>9</a:t>
            </a:fld>
            <a:endParaRPr lang="zh-CN" altLang="en-US"/>
          </a:p>
        </p:txBody>
      </p:sp>
    </p:spTree>
    <p:extLst>
      <p:ext uri="{BB962C8B-B14F-4D97-AF65-F5344CB8AC3E}">
        <p14:creationId xmlns:p14="http://schemas.microsoft.com/office/powerpoint/2010/main" val="3836414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那么我们回到最开始的问题：牛津大学的暑期项目到底值不值、水不水？</a:t>
            </a:r>
            <a:endParaRPr kumimoji="1" lang="en-US" altLang="zh-CN" dirty="0"/>
          </a:p>
          <a:p>
            <a:endParaRPr kumimoji="1" lang="en-US" altLang="zh-CN" dirty="0"/>
          </a:p>
          <a:p>
            <a:r>
              <a:rPr kumimoji="1" lang="zh-CN" altLang="en-US" dirty="0"/>
              <a:t>我的答案是：值，但是水与不水，取决于你。</a:t>
            </a:r>
            <a:endParaRPr kumimoji="1" lang="en-US" altLang="zh-CN" dirty="0"/>
          </a:p>
          <a:p>
            <a:endParaRPr kumimoji="1" lang="en-US" altLang="zh-CN" dirty="0"/>
          </a:p>
          <a:p>
            <a:r>
              <a:rPr kumimoji="1" lang="zh-CN" altLang="en-US" dirty="0"/>
              <a:t>下面我给大家简单介绍一下项目的内容，你们或许会更有概念一些。</a:t>
            </a:r>
            <a:endParaRPr kumimoji="1" lang="en-US" altLang="zh-CN" dirty="0"/>
          </a:p>
        </p:txBody>
      </p:sp>
      <p:sp>
        <p:nvSpPr>
          <p:cNvPr id="4" name="灯片编号占位符 3"/>
          <p:cNvSpPr>
            <a:spLocks noGrp="1"/>
          </p:cNvSpPr>
          <p:nvPr>
            <p:ph type="sldNum" sz="quarter" idx="5"/>
          </p:nvPr>
        </p:nvSpPr>
        <p:spPr/>
        <p:txBody>
          <a:bodyPr/>
          <a:lstStyle/>
          <a:p>
            <a:fld id="{82DEC352-A6D0-466B-BE80-285489805C39}" type="slidenum">
              <a:rPr lang="zh-CN" altLang="en-US" smtClean="0"/>
              <a:pPr/>
              <a:t>10</a:t>
            </a:fld>
            <a:endParaRPr lang="zh-CN" altLang="en-US"/>
          </a:p>
        </p:txBody>
      </p:sp>
    </p:spTree>
    <p:extLst>
      <p:ext uri="{BB962C8B-B14F-4D97-AF65-F5344CB8AC3E}">
        <p14:creationId xmlns:p14="http://schemas.microsoft.com/office/powerpoint/2010/main" val="408528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zh-CN" altLang="en-US" dirty="0"/>
              <a:t>通过这个表，我们可以看出，上午的时候我们会上和项目主题直接相关的必修课，比如英式园林艺术、印象主义与现代主义、莎士比亚文学分析等等。第一周每天上的内容都不一样，并且教授不会提前发</a:t>
            </a:r>
            <a:r>
              <a:rPr kumimoji="1" lang="en-US" altLang="zh-CN" dirty="0"/>
              <a:t>ppt</a:t>
            </a:r>
            <a:r>
              <a:rPr kumimoji="1" lang="zh-CN" altLang="en-US" dirty="0"/>
              <a:t>供我们预习，所以需要在课堂上非常认真听讲和做笔记。有些课难度较大，不过所幸教授们都很耐心，课堂上可以随时提问、讨论，课后也可以找教授问问题。这些课会算</a:t>
            </a:r>
            <a:r>
              <a:rPr kumimoji="1" lang="en-US" altLang="zh-CN" dirty="0"/>
              <a:t>attendance</a:t>
            </a:r>
            <a:r>
              <a:rPr kumimoji="1" lang="zh-CN" altLang="en-US" dirty="0"/>
              <a:t>，还会布置小组作业，在结项时做</a:t>
            </a:r>
            <a:r>
              <a:rPr kumimoji="1" lang="en-US" altLang="zh-CN" dirty="0"/>
              <a:t>presentation</a:t>
            </a:r>
            <a:r>
              <a:rPr kumimoji="1" lang="zh-CN" altLang="en-US" dirty="0"/>
              <a:t>，上课的教授会给我们打分。</a:t>
            </a:r>
            <a:endParaRPr kumimoji="1"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zh-CN" altLang="en-US" dirty="0"/>
              <a:t>我学习期间需要做的小组作业是分析一首莎士比亚的诗歌或一部戏剧，并剖析其中的内涵。</a:t>
            </a:r>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fld id="{82DEC352-A6D0-466B-BE80-285489805C39}" type="slidenum">
              <a:rPr lang="zh-CN" altLang="en-US" smtClean="0"/>
              <a:pPr/>
              <a:t>11</a:t>
            </a:fld>
            <a:endParaRPr lang="zh-CN" altLang="en-US"/>
          </a:p>
        </p:txBody>
      </p:sp>
    </p:spTree>
    <p:extLst>
      <p:ext uri="{BB962C8B-B14F-4D97-AF65-F5344CB8AC3E}">
        <p14:creationId xmlns:p14="http://schemas.microsoft.com/office/powerpoint/2010/main" val="48817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所以当时我和我的小组选择从四个方面分析梦境在</a:t>
            </a:r>
            <a:r>
              <a:rPr lang="en-US" altLang="zh-CN" dirty="0"/>
              <a:t>《</a:t>
            </a:r>
            <a:r>
              <a:rPr lang="zh-CN" altLang="en-US" dirty="0"/>
              <a:t>仲夏夜之梦</a:t>
            </a:r>
            <a:r>
              <a:rPr lang="en-US" altLang="zh-CN" dirty="0"/>
              <a:t>》</a:t>
            </a:r>
            <a:r>
              <a:rPr lang="zh-CN" altLang="en-US" dirty="0"/>
              <a:t>之中的作用，以及其中的角色是如何在梦境中陷入混沌又在梦境中获得自我认知和突破现实的勇气的，感觉可以说是给了教授一点点中国人阅读理解能力的震撼。</a:t>
            </a:r>
          </a:p>
        </p:txBody>
      </p:sp>
      <p:sp>
        <p:nvSpPr>
          <p:cNvPr id="4" name="灯片编号占位符 3"/>
          <p:cNvSpPr>
            <a:spLocks noGrp="1"/>
          </p:cNvSpPr>
          <p:nvPr>
            <p:ph type="sldNum" sz="quarter" idx="10"/>
          </p:nvPr>
        </p:nvSpPr>
        <p:spPr/>
        <p:txBody>
          <a:bodyPr/>
          <a:lstStyle/>
          <a:p>
            <a:fld id="{3BCA496A-A3DC-4B90-AF32-688334E2FE52}" type="slidenum">
              <a:rPr lang="zh-CN" altLang="en-US" smtClean="0"/>
              <a:t>12</a:t>
            </a:fld>
            <a:endParaRPr lang="zh-CN" altLang="en-US"/>
          </a:p>
        </p:txBody>
      </p:sp>
    </p:spTree>
    <p:extLst>
      <p:ext uri="{BB962C8B-B14F-4D97-AF65-F5344CB8AC3E}">
        <p14:creationId xmlns:p14="http://schemas.microsoft.com/office/powerpoint/2010/main" val="1848009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42B821A6-4F7C-4712-855F-5A0FA7045B01}" type="slidenum">
              <a:rPr lang="zh-CN" altLang="en-US"/>
              <a:pPr/>
              <a:t>‹#›</a:t>
            </a:fld>
            <a:endParaRPr lang="zh-CN" altLang="en-US"/>
          </a:p>
        </p:txBody>
      </p:sp>
    </p:spTree>
    <p:extLst>
      <p:ext uri="{BB962C8B-B14F-4D97-AF65-F5344CB8AC3E}">
        <p14:creationId xmlns:p14="http://schemas.microsoft.com/office/powerpoint/2010/main" val="3482331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5B0A753F-0434-4EE3-81FB-52651D5CD733}" type="slidenum">
              <a:rPr lang="zh-CN" altLang="en-US"/>
              <a:pPr/>
              <a:t>‹#›</a:t>
            </a:fld>
            <a:endParaRPr lang="zh-CN" altLang="en-US"/>
          </a:p>
        </p:txBody>
      </p:sp>
    </p:spTree>
    <p:extLst>
      <p:ext uri="{BB962C8B-B14F-4D97-AF65-F5344CB8AC3E}">
        <p14:creationId xmlns:p14="http://schemas.microsoft.com/office/powerpoint/2010/main" val="35105184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fld id="{E13811D8-D132-4586-B01C-B9DF48ECB681}" type="slidenum">
              <a:rPr lang="zh-CN" altLang="en-US"/>
              <a:pPr/>
              <a:t>‹#›</a:t>
            </a:fld>
            <a:endParaRPr lang="zh-CN" altLang="en-US"/>
          </a:p>
        </p:txBody>
      </p:sp>
    </p:spTree>
    <p:extLst>
      <p:ext uri="{BB962C8B-B14F-4D97-AF65-F5344CB8AC3E}">
        <p14:creationId xmlns:p14="http://schemas.microsoft.com/office/powerpoint/2010/main" val="6640471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fld id="{D5D8CCA3-BA86-43AA-B487-33CBB4FD9E17}" type="slidenum">
              <a:rPr lang="zh-CN" altLang="en-US"/>
              <a:pPr/>
              <a:t>‹#›</a:t>
            </a:fld>
            <a:endParaRPr lang="zh-CN" altLang="en-US"/>
          </a:p>
        </p:txBody>
      </p:sp>
    </p:spTree>
    <p:extLst>
      <p:ext uri="{BB962C8B-B14F-4D97-AF65-F5344CB8AC3E}">
        <p14:creationId xmlns:p14="http://schemas.microsoft.com/office/powerpoint/2010/main" val="26813203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fld id="{2B03147E-F9B2-4F80-90CD-F1497A9F0B95}" type="slidenum">
              <a:rPr lang="zh-CN" altLang="en-US"/>
              <a:pPr/>
              <a:t>‹#›</a:t>
            </a:fld>
            <a:endParaRPr lang="zh-CN" altLang="en-US"/>
          </a:p>
        </p:txBody>
      </p:sp>
    </p:spTree>
    <p:extLst>
      <p:ext uri="{BB962C8B-B14F-4D97-AF65-F5344CB8AC3E}">
        <p14:creationId xmlns:p14="http://schemas.microsoft.com/office/powerpoint/2010/main" val="41593574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fld id="{3EB0CB8E-FA57-44F4-832D-3C468013C6E8}" type="slidenum">
              <a:rPr lang="zh-CN" altLang="en-US"/>
              <a:pPr/>
              <a:t>‹#›</a:t>
            </a:fld>
            <a:endParaRPr lang="zh-CN" altLang="en-US"/>
          </a:p>
        </p:txBody>
      </p:sp>
    </p:spTree>
    <p:extLst>
      <p:ext uri="{BB962C8B-B14F-4D97-AF65-F5344CB8AC3E}">
        <p14:creationId xmlns:p14="http://schemas.microsoft.com/office/powerpoint/2010/main" val="22287562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a:ln/>
        </p:spPr>
        <p:txBody>
          <a:bodyPr/>
          <a:lstStyle>
            <a:lvl1pPr>
              <a:defRPr/>
            </a:lvl1pPr>
          </a:lstStyle>
          <a:p>
            <a:fld id="{C7DE14FF-D8DF-465E-B716-D3D2614BFF0D}" type="slidenum">
              <a:rPr lang="zh-CN" altLang="en-US"/>
              <a:pPr/>
              <a:t>‹#›</a:t>
            </a:fld>
            <a:endParaRPr lang="zh-CN" altLang="en-US"/>
          </a:p>
        </p:txBody>
      </p:sp>
    </p:spTree>
    <p:extLst>
      <p:ext uri="{BB962C8B-B14F-4D97-AF65-F5344CB8AC3E}">
        <p14:creationId xmlns:p14="http://schemas.microsoft.com/office/powerpoint/2010/main" val="8702438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8"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6"/>
          <p:cNvSpPr>
            <a:spLocks noGrp="1" noChangeArrowheads="1"/>
          </p:cNvSpPr>
          <p:nvPr>
            <p:ph type="sldNum" sz="quarter" idx="12"/>
          </p:nvPr>
        </p:nvSpPr>
        <p:spPr>
          <a:ln/>
        </p:spPr>
        <p:txBody>
          <a:bodyPr/>
          <a:lstStyle>
            <a:lvl1pPr>
              <a:defRPr/>
            </a:lvl1pPr>
          </a:lstStyle>
          <a:p>
            <a:fld id="{A871ED31-65F7-430B-A239-483FED7AE9BF}" type="slidenum">
              <a:rPr lang="zh-CN" altLang="en-US"/>
              <a:pPr/>
              <a:t>‹#›</a:t>
            </a:fld>
            <a:endParaRPr lang="zh-CN" altLang="en-US"/>
          </a:p>
        </p:txBody>
      </p:sp>
    </p:spTree>
    <p:extLst>
      <p:ext uri="{BB962C8B-B14F-4D97-AF65-F5344CB8AC3E}">
        <p14:creationId xmlns:p14="http://schemas.microsoft.com/office/powerpoint/2010/main" val="559184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4"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6"/>
          <p:cNvSpPr>
            <a:spLocks noGrp="1" noChangeArrowheads="1"/>
          </p:cNvSpPr>
          <p:nvPr>
            <p:ph type="sldNum" sz="quarter" idx="12"/>
          </p:nvPr>
        </p:nvSpPr>
        <p:spPr>
          <a:ln/>
        </p:spPr>
        <p:txBody>
          <a:bodyPr/>
          <a:lstStyle>
            <a:lvl1pPr>
              <a:defRPr/>
            </a:lvl1pPr>
          </a:lstStyle>
          <a:p>
            <a:fld id="{5E2A9730-AF27-46FE-A8B9-1B6FB7ABC1B5}" type="slidenum">
              <a:rPr lang="zh-CN" altLang="en-US"/>
              <a:pPr/>
              <a:t>‹#›</a:t>
            </a:fld>
            <a:endParaRPr lang="zh-CN" altLang="en-US"/>
          </a:p>
        </p:txBody>
      </p:sp>
    </p:spTree>
    <p:extLst>
      <p:ext uri="{BB962C8B-B14F-4D97-AF65-F5344CB8AC3E}">
        <p14:creationId xmlns:p14="http://schemas.microsoft.com/office/powerpoint/2010/main" val="10587769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3"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6"/>
          <p:cNvSpPr>
            <a:spLocks noGrp="1" noChangeArrowheads="1"/>
          </p:cNvSpPr>
          <p:nvPr>
            <p:ph type="sldNum" sz="quarter" idx="12"/>
          </p:nvPr>
        </p:nvSpPr>
        <p:spPr>
          <a:ln/>
        </p:spPr>
        <p:txBody>
          <a:bodyPr/>
          <a:lstStyle>
            <a:lvl1pPr>
              <a:defRPr/>
            </a:lvl1pPr>
          </a:lstStyle>
          <a:p>
            <a:fld id="{3517DEB0-CD52-47E0-AE02-7911E2C0FBE0}" type="slidenum">
              <a:rPr lang="zh-CN" altLang="en-US"/>
              <a:pPr/>
              <a:t>‹#›</a:t>
            </a:fld>
            <a:endParaRPr lang="zh-CN" altLang="en-US"/>
          </a:p>
        </p:txBody>
      </p:sp>
    </p:spTree>
    <p:extLst>
      <p:ext uri="{BB962C8B-B14F-4D97-AF65-F5344CB8AC3E}">
        <p14:creationId xmlns:p14="http://schemas.microsoft.com/office/powerpoint/2010/main" val="11843819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a:ln/>
        </p:spPr>
        <p:txBody>
          <a:bodyPr/>
          <a:lstStyle>
            <a:lvl1pPr>
              <a:defRPr/>
            </a:lvl1pPr>
          </a:lstStyle>
          <a:p>
            <a:fld id="{1A2545A3-8AC4-4EA0-B527-1BA24EE01F50}" type="slidenum">
              <a:rPr lang="zh-CN" altLang="en-US"/>
              <a:pPr/>
              <a:t>‹#›</a:t>
            </a:fld>
            <a:endParaRPr lang="zh-CN" altLang="en-US"/>
          </a:p>
        </p:txBody>
      </p:sp>
    </p:spTree>
    <p:extLst>
      <p:ext uri="{BB962C8B-B14F-4D97-AF65-F5344CB8AC3E}">
        <p14:creationId xmlns:p14="http://schemas.microsoft.com/office/powerpoint/2010/main" val="4157830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a:ln/>
        </p:spPr>
        <p:txBody>
          <a:bodyPr/>
          <a:lstStyle>
            <a:lvl1pPr>
              <a:defRPr/>
            </a:lvl1pPr>
          </a:lstStyle>
          <a:p>
            <a:fld id="{5679B33A-C9D4-427C-B9D8-69CCAFA960D1}" type="slidenum">
              <a:rPr lang="zh-CN" altLang="en-US"/>
              <a:pPr/>
              <a:t>‹#›</a:t>
            </a:fld>
            <a:endParaRPr lang="zh-CN" altLang="en-US"/>
          </a:p>
        </p:txBody>
      </p:sp>
    </p:spTree>
    <p:extLst>
      <p:ext uri="{BB962C8B-B14F-4D97-AF65-F5344CB8AC3E}">
        <p14:creationId xmlns:p14="http://schemas.microsoft.com/office/powerpoint/2010/main" val="704730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6D915082-4812-48F7-B60F-DAA113D97004}" type="slidenum">
              <a:rPr lang="zh-CN" altLang="en-US"/>
              <a:pPr/>
              <a:t>‹#›</a:t>
            </a:fld>
            <a:endParaRPr lang="zh-CN" altLang="en-US"/>
          </a:p>
        </p:txBody>
      </p:sp>
    </p:spTree>
    <p:extLst>
      <p:ext uri="{BB962C8B-B14F-4D97-AF65-F5344CB8AC3E}">
        <p14:creationId xmlns:p14="http://schemas.microsoft.com/office/powerpoint/2010/main" val="24407965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fld id="{A99CEB8C-B697-4A3F-9189-C3FE581B9813}" type="slidenum">
              <a:rPr lang="zh-CN" altLang="en-US"/>
              <a:pPr/>
              <a:t>‹#›</a:t>
            </a:fld>
            <a:endParaRPr lang="zh-CN" altLang="en-US"/>
          </a:p>
        </p:txBody>
      </p:sp>
    </p:spTree>
    <p:extLst>
      <p:ext uri="{BB962C8B-B14F-4D97-AF65-F5344CB8AC3E}">
        <p14:creationId xmlns:p14="http://schemas.microsoft.com/office/powerpoint/2010/main" val="106261611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fld id="{334CC1EC-95F7-47AB-8067-3EB9629EE5C1}" type="slidenum">
              <a:rPr lang="zh-CN" altLang="en-US"/>
              <a:pPr/>
              <a:t>‹#›</a:t>
            </a:fld>
            <a:endParaRPr lang="zh-CN" altLang="en-US"/>
          </a:p>
        </p:txBody>
      </p:sp>
    </p:spTree>
    <p:extLst>
      <p:ext uri="{BB962C8B-B14F-4D97-AF65-F5344CB8AC3E}">
        <p14:creationId xmlns:p14="http://schemas.microsoft.com/office/powerpoint/2010/main" val="14449044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fld id="{1EF204EB-8240-4028-9D78-F6ED87E6FE28}" type="slidenum">
              <a:rPr lang="zh-CN" altLang="en-US"/>
              <a:pPr/>
              <a:t>‹#›</a:t>
            </a:fld>
            <a:endParaRPr lang="zh-CN" altLang="en-US"/>
          </a:p>
        </p:txBody>
      </p:sp>
    </p:spTree>
    <p:extLst>
      <p:ext uri="{BB962C8B-B14F-4D97-AF65-F5344CB8AC3E}">
        <p14:creationId xmlns:p14="http://schemas.microsoft.com/office/powerpoint/2010/main" val="24080824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fld id="{BDBAF6E3-5121-471D-876E-4F645CB68DEF}" type="slidenum">
              <a:rPr lang="zh-CN" altLang="en-US"/>
              <a:pPr/>
              <a:t>‹#›</a:t>
            </a:fld>
            <a:endParaRPr lang="zh-CN" altLang="en-US"/>
          </a:p>
        </p:txBody>
      </p:sp>
    </p:spTree>
    <p:extLst>
      <p:ext uri="{BB962C8B-B14F-4D97-AF65-F5344CB8AC3E}">
        <p14:creationId xmlns:p14="http://schemas.microsoft.com/office/powerpoint/2010/main" val="27142960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fld id="{7FE68832-C3F6-4891-8CEE-1D719DE4F292}" type="slidenum">
              <a:rPr lang="zh-CN" altLang="en-US"/>
              <a:pPr/>
              <a:t>‹#›</a:t>
            </a:fld>
            <a:endParaRPr lang="zh-CN" altLang="en-US"/>
          </a:p>
        </p:txBody>
      </p:sp>
    </p:spTree>
    <p:extLst>
      <p:ext uri="{BB962C8B-B14F-4D97-AF65-F5344CB8AC3E}">
        <p14:creationId xmlns:p14="http://schemas.microsoft.com/office/powerpoint/2010/main" val="40014396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fld id="{43F5BC42-6C9F-4E5B-B19F-C594058DB725}" type="slidenum">
              <a:rPr lang="zh-CN" altLang="en-US"/>
              <a:pPr/>
              <a:t>‹#›</a:t>
            </a:fld>
            <a:endParaRPr lang="zh-CN" altLang="en-US"/>
          </a:p>
        </p:txBody>
      </p:sp>
    </p:spTree>
    <p:extLst>
      <p:ext uri="{BB962C8B-B14F-4D97-AF65-F5344CB8AC3E}">
        <p14:creationId xmlns:p14="http://schemas.microsoft.com/office/powerpoint/2010/main" val="2057695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a:ln/>
        </p:spPr>
        <p:txBody>
          <a:bodyPr/>
          <a:lstStyle>
            <a:lvl1pPr>
              <a:defRPr/>
            </a:lvl1pPr>
          </a:lstStyle>
          <a:p>
            <a:fld id="{92426EE5-3FE8-4F98-9242-DF9A86DA9A0F}" type="slidenum">
              <a:rPr lang="zh-CN" altLang="en-US"/>
              <a:pPr/>
              <a:t>‹#›</a:t>
            </a:fld>
            <a:endParaRPr lang="zh-CN" altLang="en-US"/>
          </a:p>
        </p:txBody>
      </p:sp>
    </p:spTree>
    <p:extLst>
      <p:ext uri="{BB962C8B-B14F-4D97-AF65-F5344CB8AC3E}">
        <p14:creationId xmlns:p14="http://schemas.microsoft.com/office/powerpoint/2010/main" val="7792007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ln/>
        </p:spPr>
        <p:txBody>
          <a:bodyPr/>
          <a:lstStyle>
            <a:lvl1pPr>
              <a:defRPr/>
            </a:lvl1pPr>
          </a:lstStyle>
          <a:p>
            <a:fld id="{1645D5ED-614D-4BB4-B539-340D355C59E8}" type="slidenum">
              <a:rPr lang="zh-CN" altLang="en-US"/>
              <a:pPr/>
              <a:t>‹#›</a:t>
            </a:fld>
            <a:endParaRPr lang="zh-CN" altLang="en-US"/>
          </a:p>
        </p:txBody>
      </p:sp>
    </p:spTree>
    <p:extLst>
      <p:ext uri="{BB962C8B-B14F-4D97-AF65-F5344CB8AC3E}">
        <p14:creationId xmlns:p14="http://schemas.microsoft.com/office/powerpoint/2010/main" val="38588611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ln/>
        </p:spPr>
        <p:txBody>
          <a:bodyPr/>
          <a:lstStyle>
            <a:lvl1pPr>
              <a:defRPr/>
            </a:lvl1pPr>
          </a:lstStyle>
          <a:p>
            <a:fld id="{ECE504F1-FCF9-4B93-95AD-7BE5D0972767}" type="slidenum">
              <a:rPr lang="zh-CN" altLang="en-US"/>
              <a:pPr/>
              <a:t>‹#›</a:t>
            </a:fld>
            <a:endParaRPr lang="zh-CN" altLang="en-US"/>
          </a:p>
        </p:txBody>
      </p:sp>
    </p:spTree>
    <p:extLst>
      <p:ext uri="{BB962C8B-B14F-4D97-AF65-F5344CB8AC3E}">
        <p14:creationId xmlns:p14="http://schemas.microsoft.com/office/powerpoint/2010/main" val="33803356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fld id="{72859E8F-8E5A-458B-B4D3-87B3A50B09C4}" type="slidenum">
              <a:rPr lang="zh-CN" altLang="en-US"/>
              <a:pPr/>
              <a:t>‹#›</a:t>
            </a:fld>
            <a:endParaRPr lang="zh-CN" altLang="en-US"/>
          </a:p>
        </p:txBody>
      </p:sp>
    </p:spTree>
    <p:extLst>
      <p:ext uri="{BB962C8B-B14F-4D97-AF65-F5344CB8AC3E}">
        <p14:creationId xmlns:p14="http://schemas.microsoft.com/office/powerpoint/2010/main" val="1827857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34487"/>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fld id="{59622C78-C257-494F-85B1-DC5ABF37B9A8}" type="slidenum">
              <a:rPr lang="zh-CN" altLang="en-US"/>
              <a:pPr/>
              <a:t>‹#›</a:t>
            </a:fld>
            <a:endParaRPr lang="zh-CN" altLang="en-US"/>
          </a:p>
        </p:txBody>
      </p:sp>
    </p:spTree>
    <p:extLst>
      <p:ext uri="{BB962C8B-B14F-4D97-AF65-F5344CB8AC3E}">
        <p14:creationId xmlns:p14="http://schemas.microsoft.com/office/powerpoint/2010/main" val="1428892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fld id="{881FF9EB-6EB6-4B49-9491-1F67441D0BEA}" type="slidenum">
              <a:rPr lang="zh-CN" altLang="en-US"/>
              <a:pPr/>
              <a:t>‹#›</a:t>
            </a:fld>
            <a:endParaRPr lang="zh-CN" altLang="en-US"/>
          </a:p>
        </p:txBody>
      </p:sp>
    </p:spTree>
    <p:extLst>
      <p:ext uri="{BB962C8B-B14F-4D97-AF65-F5344CB8AC3E}">
        <p14:creationId xmlns:p14="http://schemas.microsoft.com/office/powerpoint/2010/main" val="20059955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fld id="{3A55471D-59DA-457B-AE27-9D5FE3C820E1}" type="slidenum">
              <a:rPr lang="zh-CN" altLang="en-US"/>
              <a:pPr/>
              <a:t>‹#›</a:t>
            </a:fld>
            <a:endParaRPr lang="zh-CN" altLang="en-US"/>
          </a:p>
        </p:txBody>
      </p:sp>
    </p:spTree>
    <p:extLst>
      <p:ext uri="{BB962C8B-B14F-4D97-AF65-F5344CB8AC3E}">
        <p14:creationId xmlns:p14="http://schemas.microsoft.com/office/powerpoint/2010/main" val="40938529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fld id="{E7B6B4FE-25CA-48A3-ABC1-AAFFD64827F4}" type="slidenum">
              <a:rPr lang="zh-CN" altLang="en-US"/>
              <a:pPr/>
              <a:t>‹#›</a:t>
            </a:fld>
            <a:endParaRPr lang="zh-CN" altLang="en-US"/>
          </a:p>
        </p:txBody>
      </p:sp>
    </p:spTree>
    <p:extLst>
      <p:ext uri="{BB962C8B-B14F-4D97-AF65-F5344CB8AC3E}">
        <p14:creationId xmlns:p14="http://schemas.microsoft.com/office/powerpoint/2010/main" val="21485701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fld id="{415B27B5-8637-417F-A43A-07878B66F08F}" type="slidenum">
              <a:rPr lang="zh-CN" altLang="en-US"/>
              <a:pPr/>
              <a:t>‹#›</a:t>
            </a:fld>
            <a:endParaRPr lang="zh-CN" altLang="en-US"/>
          </a:p>
        </p:txBody>
      </p:sp>
    </p:spTree>
    <p:extLst>
      <p:ext uri="{BB962C8B-B14F-4D97-AF65-F5344CB8AC3E}">
        <p14:creationId xmlns:p14="http://schemas.microsoft.com/office/powerpoint/2010/main" val="36908702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fld id="{AE36526E-1213-42E6-A9F2-7F8CFD31E1AD}" type="slidenum">
              <a:rPr lang="zh-CN" altLang="en-US"/>
              <a:pPr/>
              <a:t>‹#›</a:t>
            </a:fld>
            <a:endParaRPr lang="zh-CN" altLang="en-US"/>
          </a:p>
        </p:txBody>
      </p:sp>
    </p:spTree>
    <p:extLst>
      <p:ext uri="{BB962C8B-B14F-4D97-AF65-F5344CB8AC3E}">
        <p14:creationId xmlns:p14="http://schemas.microsoft.com/office/powerpoint/2010/main" val="29603740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fld id="{CC4EE2ED-774F-4813-AC33-575A33B1F91D}" type="slidenum">
              <a:rPr lang="zh-CN" altLang="en-US"/>
              <a:pPr/>
              <a:t>‹#›</a:t>
            </a:fld>
            <a:endParaRPr lang="zh-CN" altLang="en-US"/>
          </a:p>
        </p:txBody>
      </p:sp>
    </p:spTree>
    <p:extLst>
      <p:ext uri="{BB962C8B-B14F-4D97-AF65-F5344CB8AC3E}">
        <p14:creationId xmlns:p14="http://schemas.microsoft.com/office/powerpoint/2010/main" val="19040427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a:ln/>
        </p:spPr>
        <p:txBody>
          <a:bodyPr/>
          <a:lstStyle>
            <a:lvl1pPr>
              <a:defRPr/>
            </a:lvl1pPr>
          </a:lstStyle>
          <a:p>
            <a:fld id="{555BE160-151B-4966-8C1B-DBE1A73AEDD9}" type="slidenum">
              <a:rPr lang="zh-CN" altLang="en-US"/>
              <a:pPr/>
              <a:t>‹#›</a:t>
            </a:fld>
            <a:endParaRPr lang="zh-CN" altLang="en-US"/>
          </a:p>
        </p:txBody>
      </p:sp>
    </p:spTree>
    <p:extLst>
      <p:ext uri="{BB962C8B-B14F-4D97-AF65-F5344CB8AC3E}">
        <p14:creationId xmlns:p14="http://schemas.microsoft.com/office/powerpoint/2010/main" val="11881400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ln/>
        </p:spPr>
        <p:txBody>
          <a:bodyPr/>
          <a:lstStyle>
            <a:lvl1pPr>
              <a:defRPr/>
            </a:lvl1pPr>
          </a:lstStyle>
          <a:p>
            <a:fld id="{4EF17E24-A9A3-4E9E-8915-A2FF1CA98743}" type="slidenum">
              <a:rPr lang="zh-CN" altLang="en-US"/>
              <a:pPr/>
              <a:t>‹#›</a:t>
            </a:fld>
            <a:endParaRPr lang="zh-CN" altLang="en-US"/>
          </a:p>
        </p:txBody>
      </p:sp>
    </p:spTree>
    <p:extLst>
      <p:ext uri="{BB962C8B-B14F-4D97-AF65-F5344CB8AC3E}">
        <p14:creationId xmlns:p14="http://schemas.microsoft.com/office/powerpoint/2010/main" val="34859086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ln/>
        </p:spPr>
        <p:txBody>
          <a:bodyPr/>
          <a:lstStyle>
            <a:lvl1pPr>
              <a:defRPr/>
            </a:lvl1pPr>
          </a:lstStyle>
          <a:p>
            <a:fld id="{199BA24E-2B5E-48FC-AF2E-CF87F1DA7957}" type="slidenum">
              <a:rPr lang="zh-CN" altLang="en-US"/>
              <a:pPr/>
              <a:t>‹#›</a:t>
            </a:fld>
            <a:endParaRPr lang="zh-CN" altLang="en-US"/>
          </a:p>
        </p:txBody>
      </p:sp>
    </p:spTree>
    <p:extLst>
      <p:ext uri="{BB962C8B-B14F-4D97-AF65-F5344CB8AC3E}">
        <p14:creationId xmlns:p14="http://schemas.microsoft.com/office/powerpoint/2010/main" val="4139592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fld id="{B91E57E0-F050-4ABB-978C-83EA107289EA}" type="slidenum">
              <a:rPr lang="zh-CN" altLang="en-US"/>
              <a:pPr/>
              <a:t>‹#›</a:t>
            </a:fld>
            <a:endParaRPr lang="zh-CN" altLang="en-US"/>
          </a:p>
        </p:txBody>
      </p:sp>
    </p:spTree>
    <p:extLst>
      <p:ext uri="{BB962C8B-B14F-4D97-AF65-F5344CB8AC3E}">
        <p14:creationId xmlns:p14="http://schemas.microsoft.com/office/powerpoint/2010/main" val="13003916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fld id="{3D178831-3E19-4A14-8650-2CF2E41D4991}" type="slidenum">
              <a:rPr lang="zh-CN" altLang="en-US"/>
              <a:pPr/>
              <a:t>‹#›</a:t>
            </a:fld>
            <a:endParaRPr lang="zh-CN" altLang="en-US"/>
          </a:p>
        </p:txBody>
      </p:sp>
    </p:spTree>
    <p:extLst>
      <p:ext uri="{BB962C8B-B14F-4D97-AF65-F5344CB8AC3E}">
        <p14:creationId xmlns:p14="http://schemas.microsoft.com/office/powerpoint/2010/main" val="24161281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fld id="{D3D27CF5-4284-4922-9A88-6E137ED48DD7}" type="slidenum">
              <a:rPr lang="zh-CN" altLang="en-US"/>
              <a:pPr/>
              <a:t>‹#›</a:t>
            </a:fld>
            <a:endParaRPr lang="zh-CN" altLang="en-US"/>
          </a:p>
        </p:txBody>
      </p:sp>
    </p:spTree>
    <p:extLst>
      <p:ext uri="{BB962C8B-B14F-4D97-AF65-F5344CB8AC3E}">
        <p14:creationId xmlns:p14="http://schemas.microsoft.com/office/powerpoint/2010/main" val="25173728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fld id="{94F3B38E-F521-428B-B5A3-B937FD0B1D92}" type="slidenum">
              <a:rPr lang="zh-CN" altLang="en-US"/>
              <a:pPr/>
              <a:t>‹#›</a:t>
            </a:fld>
            <a:endParaRPr lang="zh-CN" altLang="en-US"/>
          </a:p>
        </p:txBody>
      </p:sp>
    </p:spTree>
    <p:extLst>
      <p:ext uri="{BB962C8B-B14F-4D97-AF65-F5344CB8AC3E}">
        <p14:creationId xmlns:p14="http://schemas.microsoft.com/office/powerpoint/2010/main" val="21412623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fld id="{CEB9E2A0-98A1-4230-9824-57D47AD64F60}" type="slidenum">
              <a:rPr lang="zh-CN" altLang="en-US"/>
              <a:pPr/>
              <a:t>‹#›</a:t>
            </a:fld>
            <a:endParaRPr lang="zh-CN" altLang="en-US"/>
          </a:p>
        </p:txBody>
      </p:sp>
    </p:spTree>
    <p:extLst>
      <p:ext uri="{BB962C8B-B14F-4D97-AF65-F5344CB8AC3E}">
        <p14:creationId xmlns:p14="http://schemas.microsoft.com/office/powerpoint/2010/main" val="2650722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fld id="{AA8959E4-44A2-4F9A-957F-0CC500A3932D}" type="slidenum">
              <a:rPr lang="zh-CN" altLang="en-US"/>
              <a:pPr/>
              <a:t>‹#›</a:t>
            </a:fld>
            <a:endParaRPr lang="zh-CN" altLang="en-US"/>
          </a:p>
        </p:txBody>
      </p:sp>
    </p:spTree>
    <p:extLst>
      <p:ext uri="{BB962C8B-B14F-4D97-AF65-F5344CB8AC3E}">
        <p14:creationId xmlns:p14="http://schemas.microsoft.com/office/powerpoint/2010/main" val="285136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fld id="{EE53C835-F06C-40CC-8524-EFEF7E12C9E1}" type="slidenum">
              <a:rPr lang="zh-CN" altLang="en-US"/>
              <a:pPr/>
              <a:t>‹#›</a:t>
            </a:fld>
            <a:endParaRPr lang="zh-CN" altLang="en-US"/>
          </a:p>
        </p:txBody>
      </p:sp>
    </p:spTree>
    <p:extLst>
      <p:ext uri="{BB962C8B-B14F-4D97-AF65-F5344CB8AC3E}">
        <p14:creationId xmlns:p14="http://schemas.microsoft.com/office/powerpoint/2010/main" val="4005110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fld id="{F94D5230-22DF-4FF3-99A7-6450B09F74EE}" type="slidenum">
              <a:rPr lang="zh-CN" altLang="en-US"/>
              <a:pPr/>
              <a:t>‹#›</a:t>
            </a:fld>
            <a:endParaRPr lang="zh-CN" altLang="en-US"/>
          </a:p>
        </p:txBody>
      </p:sp>
    </p:spTree>
    <p:extLst>
      <p:ext uri="{BB962C8B-B14F-4D97-AF65-F5344CB8AC3E}">
        <p14:creationId xmlns:p14="http://schemas.microsoft.com/office/powerpoint/2010/main" val="2830040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a:ln/>
        </p:spPr>
        <p:txBody>
          <a:bodyPr/>
          <a:lstStyle>
            <a:lvl1pPr>
              <a:defRPr/>
            </a:lvl1pPr>
          </a:lstStyle>
          <a:p>
            <a:fld id="{79D076C8-316C-4EBB-B57A-7F9AAA98E473}" type="slidenum">
              <a:rPr lang="zh-CN" altLang="en-US"/>
              <a:pPr/>
              <a:t>‹#›</a:t>
            </a:fld>
            <a:endParaRPr lang="zh-CN" altLang="en-US"/>
          </a:p>
        </p:txBody>
      </p:sp>
    </p:spTree>
    <p:extLst>
      <p:ext uri="{BB962C8B-B14F-4D97-AF65-F5344CB8AC3E}">
        <p14:creationId xmlns:p14="http://schemas.microsoft.com/office/powerpoint/2010/main" val="2532961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ln/>
        </p:spPr>
        <p:txBody>
          <a:bodyPr/>
          <a:lstStyle>
            <a:lvl1pPr>
              <a:defRPr/>
            </a:lvl1pPr>
          </a:lstStyle>
          <a:p>
            <a:fld id="{4CF4F966-16A8-4BA1-B47C-303D418CC95F}" type="slidenum">
              <a:rPr lang="zh-CN" altLang="en-US"/>
              <a:pPr/>
              <a:t>‹#›</a:t>
            </a:fld>
            <a:endParaRPr lang="zh-CN" altLang="en-US"/>
          </a:p>
        </p:txBody>
      </p:sp>
    </p:spTree>
    <p:extLst>
      <p:ext uri="{BB962C8B-B14F-4D97-AF65-F5344CB8AC3E}">
        <p14:creationId xmlns:p14="http://schemas.microsoft.com/office/powerpoint/2010/main" val="367173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ln/>
        </p:spPr>
        <p:txBody>
          <a:bodyPr/>
          <a:lstStyle>
            <a:lvl1pPr>
              <a:defRPr/>
            </a:lvl1pPr>
          </a:lstStyle>
          <a:p>
            <a:fld id="{A76F8219-3AE8-4900-8424-604125530610}" type="slidenum">
              <a:rPr lang="zh-CN" altLang="en-US"/>
              <a:pPr/>
              <a:t>‹#›</a:t>
            </a:fld>
            <a:endParaRPr lang="zh-CN" altLang="en-US"/>
          </a:p>
        </p:txBody>
      </p:sp>
    </p:spTree>
    <p:extLst>
      <p:ext uri="{BB962C8B-B14F-4D97-AF65-F5344CB8AC3E}">
        <p14:creationId xmlns:p14="http://schemas.microsoft.com/office/powerpoint/2010/main" val="3906397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DEAA6F5B-A225-4AC8-A82A-5587AF080C4B}" type="slidenum">
              <a:rPr lang="zh-CN" altLang="en-US"/>
              <a:pPr/>
              <a:t>‹#›</a:t>
            </a:fld>
            <a:endParaRPr lang="zh-CN" altLang="en-US"/>
          </a:p>
        </p:txBody>
      </p:sp>
    </p:spTree>
    <p:extLst>
      <p:ext uri="{BB962C8B-B14F-4D97-AF65-F5344CB8AC3E}">
        <p14:creationId xmlns:p14="http://schemas.microsoft.com/office/powerpoint/2010/main" val="1056495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fld id="{012B3980-139E-4197-A909-1DCC28349DE2}" type="slidenum">
              <a:rPr lang="zh-CN" altLang="en-US"/>
              <a:pPr/>
              <a:t>‹#›</a:t>
            </a:fld>
            <a:endParaRPr lang="zh-CN" altLang="en-US"/>
          </a:p>
        </p:txBody>
      </p:sp>
    </p:spTree>
    <p:extLst>
      <p:ext uri="{BB962C8B-B14F-4D97-AF65-F5344CB8AC3E}">
        <p14:creationId xmlns:p14="http://schemas.microsoft.com/office/powerpoint/2010/main" val="514622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fld id="{946674AA-20FE-484A-8745-DAEC1107FDB8}" type="slidenum">
              <a:rPr lang="zh-CN" altLang="en-US"/>
              <a:pPr/>
              <a:t>‹#›</a:t>
            </a:fld>
            <a:endParaRPr lang="zh-CN" altLang="en-US"/>
          </a:p>
        </p:txBody>
      </p:sp>
    </p:spTree>
    <p:extLst>
      <p:ext uri="{BB962C8B-B14F-4D97-AF65-F5344CB8AC3E}">
        <p14:creationId xmlns:p14="http://schemas.microsoft.com/office/powerpoint/2010/main" val="1246661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fld id="{B8FB5E72-826D-44F4-A1E4-6DFA49C69575}" type="slidenum">
              <a:rPr lang="zh-CN" altLang="en-US"/>
              <a:pPr/>
              <a:t>‹#›</a:t>
            </a:fld>
            <a:endParaRPr lang="zh-CN" altLang="en-US"/>
          </a:p>
        </p:txBody>
      </p:sp>
    </p:spTree>
    <p:extLst>
      <p:ext uri="{BB962C8B-B14F-4D97-AF65-F5344CB8AC3E}">
        <p14:creationId xmlns:p14="http://schemas.microsoft.com/office/powerpoint/2010/main" val="1870396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fld id="{5E5B107B-6BD1-4C05-BD2E-C51D20541885}" type="slidenum">
              <a:rPr lang="zh-CN" altLang="en-US"/>
              <a:pPr/>
              <a:t>‹#›</a:t>
            </a:fld>
            <a:endParaRPr lang="zh-CN" altLang="en-US"/>
          </a:p>
        </p:txBody>
      </p:sp>
    </p:spTree>
    <p:extLst>
      <p:ext uri="{BB962C8B-B14F-4D97-AF65-F5344CB8AC3E}">
        <p14:creationId xmlns:p14="http://schemas.microsoft.com/office/powerpoint/2010/main" val="281639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fld id="{466BBA0E-8770-4FCA-8D60-F606A927C16D}" type="slidenum">
              <a:rPr lang="zh-CN" altLang="en-US"/>
              <a:pPr/>
              <a:t>‹#›</a:t>
            </a:fld>
            <a:endParaRPr lang="zh-CN" altLang="en-US"/>
          </a:p>
        </p:txBody>
      </p:sp>
    </p:spTree>
    <p:extLst>
      <p:ext uri="{BB962C8B-B14F-4D97-AF65-F5344CB8AC3E}">
        <p14:creationId xmlns:p14="http://schemas.microsoft.com/office/powerpoint/2010/main" val="5087816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fld id="{9F23EE7F-0494-4E0B-B948-A87878BC61A9}" type="slidenum">
              <a:rPr lang="zh-CN" altLang="en-US"/>
              <a:pPr/>
              <a:t>‹#›</a:t>
            </a:fld>
            <a:endParaRPr lang="zh-CN" altLang="en-US"/>
          </a:p>
        </p:txBody>
      </p:sp>
    </p:spTree>
    <p:extLst>
      <p:ext uri="{BB962C8B-B14F-4D97-AF65-F5344CB8AC3E}">
        <p14:creationId xmlns:p14="http://schemas.microsoft.com/office/powerpoint/2010/main" val="1528099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fld id="{4883924C-F203-4A36-8D66-E7FF0D1C51D3}" type="slidenum">
              <a:rPr lang="zh-CN" altLang="en-US"/>
              <a:pPr/>
              <a:t>‹#›</a:t>
            </a:fld>
            <a:endParaRPr lang="zh-CN" altLang="en-US"/>
          </a:p>
        </p:txBody>
      </p:sp>
    </p:spTree>
    <p:extLst>
      <p:ext uri="{BB962C8B-B14F-4D97-AF65-F5344CB8AC3E}">
        <p14:creationId xmlns:p14="http://schemas.microsoft.com/office/powerpoint/2010/main" val="2295098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fld id="{35E23BD7-3315-4116-B151-6BA9B8F4956B}" type="slidenum">
              <a:rPr lang="zh-CN" altLang="en-US"/>
              <a:pPr/>
              <a:t>‹#›</a:t>
            </a:fld>
            <a:endParaRPr lang="zh-CN" altLang="en-US"/>
          </a:p>
        </p:txBody>
      </p:sp>
    </p:spTree>
    <p:extLst>
      <p:ext uri="{BB962C8B-B14F-4D97-AF65-F5344CB8AC3E}">
        <p14:creationId xmlns:p14="http://schemas.microsoft.com/office/powerpoint/2010/main" val="6001068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a:ln/>
        </p:spPr>
        <p:txBody>
          <a:bodyPr/>
          <a:lstStyle>
            <a:lvl1pPr>
              <a:defRPr/>
            </a:lvl1pPr>
          </a:lstStyle>
          <a:p>
            <a:fld id="{29A87FAD-3469-4C7D-B19E-0D3668E405E6}" type="slidenum">
              <a:rPr lang="zh-CN" altLang="en-US"/>
              <a:pPr/>
              <a:t>‹#›</a:t>
            </a:fld>
            <a:endParaRPr lang="zh-CN" altLang="en-US"/>
          </a:p>
        </p:txBody>
      </p:sp>
    </p:spTree>
    <p:extLst>
      <p:ext uri="{BB962C8B-B14F-4D97-AF65-F5344CB8AC3E}">
        <p14:creationId xmlns:p14="http://schemas.microsoft.com/office/powerpoint/2010/main" val="4124975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ln/>
        </p:spPr>
        <p:txBody>
          <a:bodyPr/>
          <a:lstStyle>
            <a:lvl1pPr>
              <a:defRPr/>
            </a:lvl1pPr>
          </a:lstStyle>
          <a:p>
            <a:fld id="{DC75E4EC-B503-4485-AA14-471E8C3C9658}" type="slidenum">
              <a:rPr lang="zh-CN" altLang="en-US"/>
              <a:pPr/>
              <a:t>‹#›</a:t>
            </a:fld>
            <a:endParaRPr lang="zh-CN" altLang="en-US"/>
          </a:p>
        </p:txBody>
      </p:sp>
    </p:spTree>
    <p:extLst>
      <p:ext uri="{BB962C8B-B14F-4D97-AF65-F5344CB8AC3E}">
        <p14:creationId xmlns:p14="http://schemas.microsoft.com/office/powerpoint/2010/main" val="3569455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4CF99BE3-C32D-4C13-A697-2A664B38E81C}" type="slidenum">
              <a:rPr lang="zh-CN" altLang="en-US"/>
              <a:pPr/>
              <a:t>‹#›</a:t>
            </a:fld>
            <a:endParaRPr lang="zh-CN" altLang="en-US"/>
          </a:p>
        </p:txBody>
      </p:sp>
    </p:spTree>
    <p:extLst>
      <p:ext uri="{BB962C8B-B14F-4D97-AF65-F5344CB8AC3E}">
        <p14:creationId xmlns:p14="http://schemas.microsoft.com/office/powerpoint/2010/main" val="3314325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ln/>
        </p:spPr>
        <p:txBody>
          <a:bodyPr/>
          <a:lstStyle>
            <a:lvl1pPr>
              <a:defRPr/>
            </a:lvl1pPr>
          </a:lstStyle>
          <a:p>
            <a:fld id="{109015D4-4F9C-4A30-B498-CEF4B52D1B98}" type="slidenum">
              <a:rPr lang="zh-CN" altLang="en-US"/>
              <a:pPr/>
              <a:t>‹#›</a:t>
            </a:fld>
            <a:endParaRPr lang="zh-CN" altLang="en-US"/>
          </a:p>
        </p:txBody>
      </p:sp>
    </p:spTree>
    <p:extLst>
      <p:ext uri="{BB962C8B-B14F-4D97-AF65-F5344CB8AC3E}">
        <p14:creationId xmlns:p14="http://schemas.microsoft.com/office/powerpoint/2010/main" val="32939064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fld id="{64725FBE-4E0D-4899-9051-9B1C67CFE741}" type="slidenum">
              <a:rPr lang="zh-CN" altLang="en-US"/>
              <a:pPr/>
              <a:t>‹#›</a:t>
            </a:fld>
            <a:endParaRPr lang="zh-CN" altLang="en-US"/>
          </a:p>
        </p:txBody>
      </p:sp>
    </p:spTree>
    <p:extLst>
      <p:ext uri="{BB962C8B-B14F-4D97-AF65-F5344CB8AC3E}">
        <p14:creationId xmlns:p14="http://schemas.microsoft.com/office/powerpoint/2010/main" val="22037172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fld id="{D49B7B4E-84C4-4D95-82F3-807E8613A603}" type="slidenum">
              <a:rPr lang="zh-CN" altLang="en-US"/>
              <a:pPr/>
              <a:t>‹#›</a:t>
            </a:fld>
            <a:endParaRPr lang="zh-CN" altLang="en-US"/>
          </a:p>
        </p:txBody>
      </p:sp>
    </p:spTree>
    <p:extLst>
      <p:ext uri="{BB962C8B-B14F-4D97-AF65-F5344CB8AC3E}">
        <p14:creationId xmlns:p14="http://schemas.microsoft.com/office/powerpoint/2010/main" val="3556054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fld id="{F3FBD4C8-7B7F-4DA6-B815-017CD8ECC6A6}" type="slidenum">
              <a:rPr lang="zh-CN" altLang="en-US"/>
              <a:pPr/>
              <a:t>‹#›</a:t>
            </a:fld>
            <a:endParaRPr lang="zh-CN" altLang="en-US"/>
          </a:p>
        </p:txBody>
      </p:sp>
    </p:spTree>
    <p:extLst>
      <p:ext uri="{BB962C8B-B14F-4D97-AF65-F5344CB8AC3E}">
        <p14:creationId xmlns:p14="http://schemas.microsoft.com/office/powerpoint/2010/main" val="15456130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fld id="{75AA7239-8A75-4B80-96A5-5A340AD22426}" type="slidenum">
              <a:rPr lang="zh-CN" altLang="en-US"/>
              <a:pPr/>
              <a:t>‹#›</a:t>
            </a:fld>
            <a:endParaRPr lang="zh-CN" altLang="en-US"/>
          </a:p>
        </p:txBody>
      </p:sp>
    </p:spTree>
    <p:extLst>
      <p:ext uri="{BB962C8B-B14F-4D97-AF65-F5344CB8AC3E}">
        <p14:creationId xmlns:p14="http://schemas.microsoft.com/office/powerpoint/2010/main" val="2257288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fld id="{870FC0FD-939D-406F-9A9D-24E2E75B2AE7}" type="slidenum">
              <a:rPr lang="zh-CN" altLang="en-US"/>
              <a:pPr/>
              <a:t>‹#›</a:t>
            </a:fld>
            <a:endParaRPr lang="zh-CN" altLang="en-US"/>
          </a:p>
        </p:txBody>
      </p:sp>
    </p:spTree>
    <p:extLst>
      <p:ext uri="{BB962C8B-B14F-4D97-AF65-F5344CB8AC3E}">
        <p14:creationId xmlns:p14="http://schemas.microsoft.com/office/powerpoint/2010/main" val="13213062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fld id="{33E5B224-4B12-45D0-BA97-699D659F70F9}" type="slidenum">
              <a:rPr lang="zh-CN" altLang="en-US"/>
              <a:pPr/>
              <a:t>‹#›</a:t>
            </a:fld>
            <a:endParaRPr lang="zh-CN" altLang="en-US"/>
          </a:p>
        </p:txBody>
      </p:sp>
    </p:spTree>
    <p:extLst>
      <p:ext uri="{BB962C8B-B14F-4D97-AF65-F5344CB8AC3E}">
        <p14:creationId xmlns:p14="http://schemas.microsoft.com/office/powerpoint/2010/main" val="13425626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fld id="{5A92FD18-5A8C-4258-9E8E-D0EE86599F5A}" type="slidenum">
              <a:rPr lang="zh-CN" altLang="en-US"/>
              <a:pPr/>
              <a:t>‹#›</a:t>
            </a:fld>
            <a:endParaRPr lang="zh-CN" altLang="en-US"/>
          </a:p>
        </p:txBody>
      </p:sp>
    </p:spTree>
    <p:extLst>
      <p:ext uri="{BB962C8B-B14F-4D97-AF65-F5344CB8AC3E}">
        <p14:creationId xmlns:p14="http://schemas.microsoft.com/office/powerpoint/2010/main" val="21614525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fld id="{AF33FDAE-0EB4-4999-A2E8-9BE4C2281A65}" type="slidenum">
              <a:rPr lang="zh-CN" altLang="en-US"/>
              <a:pPr/>
              <a:t>‹#›</a:t>
            </a:fld>
            <a:endParaRPr lang="zh-CN" altLang="en-US"/>
          </a:p>
        </p:txBody>
      </p:sp>
    </p:spTree>
    <p:extLst>
      <p:ext uri="{BB962C8B-B14F-4D97-AF65-F5344CB8AC3E}">
        <p14:creationId xmlns:p14="http://schemas.microsoft.com/office/powerpoint/2010/main" val="3135578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a:ln/>
        </p:spPr>
        <p:txBody>
          <a:bodyPr/>
          <a:lstStyle>
            <a:lvl1pPr>
              <a:defRPr/>
            </a:lvl1pPr>
          </a:lstStyle>
          <a:p>
            <a:fld id="{BB9A6ACF-3639-4088-A721-D973D6DB5894}" type="slidenum">
              <a:rPr lang="zh-CN" altLang="en-US"/>
              <a:pPr/>
              <a:t>‹#›</a:t>
            </a:fld>
            <a:endParaRPr lang="zh-CN" altLang="en-US"/>
          </a:p>
        </p:txBody>
      </p:sp>
    </p:spTree>
    <p:extLst>
      <p:ext uri="{BB962C8B-B14F-4D97-AF65-F5344CB8AC3E}">
        <p14:creationId xmlns:p14="http://schemas.microsoft.com/office/powerpoint/2010/main" val="3701866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4"/>
          <p:cNvSpPr>
            <a:spLocks noGrp="1"/>
          </p:cNvSpPr>
          <p:nvPr>
            <p:ph type="dt" sz="half" idx="10"/>
          </p:nvPr>
        </p:nvSpPr>
        <p:spPr/>
        <p:txBody>
          <a:bodyPr/>
          <a:lstStyle>
            <a:lvl1pPr>
              <a:defRPr/>
            </a:lvl1pPr>
          </a:lstStyle>
          <a:p>
            <a:pPr>
              <a:defRPr/>
            </a:pPr>
            <a:endParaRPr lang="zh-CN" altLang="en-US"/>
          </a:p>
        </p:txBody>
      </p:sp>
      <p:sp>
        <p:nvSpPr>
          <p:cNvPr id="6" name="页脚占位符 5"/>
          <p:cNvSpPr>
            <a:spLocks noGrp="1"/>
          </p:cNvSpPr>
          <p:nvPr>
            <p:ph type="ftr" sz="quarter" idx="11"/>
          </p:nvPr>
        </p:nvSpPr>
        <p:spPr/>
        <p:txBody>
          <a:bodyPr/>
          <a:lstStyle>
            <a:lvl1pPr>
              <a:defRPr/>
            </a:lvl1pPr>
          </a:lstStyle>
          <a:p>
            <a:pPr>
              <a:defRPr/>
            </a:pPr>
            <a:endParaRPr lang="zh-CN" altLang="en-US"/>
          </a:p>
        </p:txBody>
      </p:sp>
      <p:sp>
        <p:nvSpPr>
          <p:cNvPr id="7" name="灯片编号占位符 6"/>
          <p:cNvSpPr>
            <a:spLocks noGrp="1"/>
          </p:cNvSpPr>
          <p:nvPr>
            <p:ph type="sldNum" sz="quarter" idx="12"/>
          </p:nvPr>
        </p:nvSpPr>
        <p:spPr/>
        <p:txBody>
          <a:bodyPr/>
          <a:lstStyle>
            <a:lvl1pPr>
              <a:defRPr/>
            </a:lvl1pPr>
          </a:lstStyle>
          <a:p>
            <a:fld id="{9FCE3462-4604-40C8-9A8D-A228FD5BE8C3}" type="slidenum">
              <a:rPr lang="zh-CN" altLang="en-US"/>
              <a:pPr/>
              <a:t>‹#›</a:t>
            </a:fld>
            <a:endParaRPr lang="zh-CN" altLang="en-US"/>
          </a:p>
        </p:txBody>
      </p:sp>
    </p:spTree>
    <p:extLst>
      <p:ext uri="{BB962C8B-B14F-4D97-AF65-F5344CB8AC3E}">
        <p14:creationId xmlns:p14="http://schemas.microsoft.com/office/powerpoint/2010/main" val="19482315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ln/>
        </p:spPr>
        <p:txBody>
          <a:bodyPr/>
          <a:lstStyle>
            <a:lvl1pPr>
              <a:defRPr/>
            </a:lvl1pPr>
          </a:lstStyle>
          <a:p>
            <a:fld id="{0BA88991-E92D-4E71-A658-974047595D09}" type="slidenum">
              <a:rPr lang="zh-CN" altLang="en-US"/>
              <a:pPr/>
              <a:t>‹#›</a:t>
            </a:fld>
            <a:endParaRPr lang="zh-CN" altLang="en-US"/>
          </a:p>
        </p:txBody>
      </p:sp>
    </p:spTree>
    <p:extLst>
      <p:ext uri="{BB962C8B-B14F-4D97-AF65-F5344CB8AC3E}">
        <p14:creationId xmlns:p14="http://schemas.microsoft.com/office/powerpoint/2010/main" val="8665272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ln/>
        </p:spPr>
        <p:txBody>
          <a:bodyPr/>
          <a:lstStyle>
            <a:lvl1pPr>
              <a:defRPr/>
            </a:lvl1pPr>
          </a:lstStyle>
          <a:p>
            <a:fld id="{8088632A-441F-4AB7-BEB9-33460DF48E90}" type="slidenum">
              <a:rPr lang="zh-CN" altLang="en-US"/>
              <a:pPr/>
              <a:t>‹#›</a:t>
            </a:fld>
            <a:endParaRPr lang="zh-CN" altLang="en-US"/>
          </a:p>
        </p:txBody>
      </p:sp>
    </p:spTree>
    <p:extLst>
      <p:ext uri="{BB962C8B-B14F-4D97-AF65-F5344CB8AC3E}">
        <p14:creationId xmlns:p14="http://schemas.microsoft.com/office/powerpoint/2010/main" val="31570453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fld id="{2766C047-4BB7-4D85-810B-BCABA6639414}" type="slidenum">
              <a:rPr lang="zh-CN" altLang="en-US"/>
              <a:pPr/>
              <a:t>‹#›</a:t>
            </a:fld>
            <a:endParaRPr lang="zh-CN" altLang="en-US"/>
          </a:p>
        </p:txBody>
      </p:sp>
    </p:spTree>
    <p:extLst>
      <p:ext uri="{BB962C8B-B14F-4D97-AF65-F5344CB8AC3E}">
        <p14:creationId xmlns:p14="http://schemas.microsoft.com/office/powerpoint/2010/main" val="18957851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fld id="{42A064EF-E0F8-4263-84C6-D52D82A54D02}" type="slidenum">
              <a:rPr lang="zh-CN" altLang="en-US"/>
              <a:pPr/>
              <a:t>‹#›</a:t>
            </a:fld>
            <a:endParaRPr lang="zh-CN" altLang="en-US"/>
          </a:p>
        </p:txBody>
      </p:sp>
    </p:spTree>
    <p:extLst>
      <p:ext uri="{BB962C8B-B14F-4D97-AF65-F5344CB8AC3E}">
        <p14:creationId xmlns:p14="http://schemas.microsoft.com/office/powerpoint/2010/main" val="15835052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fld id="{ED464891-BD0D-4037-948D-DCE2C6185703}" type="slidenum">
              <a:rPr lang="zh-CN" altLang="en-US"/>
              <a:pPr/>
              <a:t>‹#›</a:t>
            </a:fld>
            <a:endParaRPr lang="zh-CN" altLang="en-US"/>
          </a:p>
        </p:txBody>
      </p:sp>
    </p:spTree>
    <p:extLst>
      <p:ext uri="{BB962C8B-B14F-4D97-AF65-F5344CB8AC3E}">
        <p14:creationId xmlns:p14="http://schemas.microsoft.com/office/powerpoint/2010/main" val="20541653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fld id="{B98F84A3-6B70-4D4E-A585-9F7E8C07124A}" type="slidenum">
              <a:rPr lang="zh-CN" altLang="en-US"/>
              <a:pPr/>
              <a:t>‹#›</a:t>
            </a:fld>
            <a:endParaRPr lang="zh-CN" altLang="en-US"/>
          </a:p>
        </p:txBody>
      </p:sp>
    </p:spTree>
    <p:extLst>
      <p:ext uri="{BB962C8B-B14F-4D97-AF65-F5344CB8AC3E}">
        <p14:creationId xmlns:p14="http://schemas.microsoft.com/office/powerpoint/2010/main" val="9053058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fld id="{B359D6E3-8F15-41B7-A339-B1E6D9C172B5}" type="slidenum">
              <a:rPr lang="zh-CN" altLang="en-US"/>
              <a:pPr/>
              <a:t>‹#›</a:t>
            </a:fld>
            <a:endParaRPr lang="zh-CN" altLang="en-US"/>
          </a:p>
        </p:txBody>
      </p:sp>
    </p:spTree>
    <p:extLst>
      <p:ext uri="{BB962C8B-B14F-4D97-AF65-F5344CB8AC3E}">
        <p14:creationId xmlns:p14="http://schemas.microsoft.com/office/powerpoint/2010/main" val="22581186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fld id="{6A0613D0-7D9B-4D7A-8504-8A25DB8BB842}" type="slidenum">
              <a:rPr lang="zh-CN" altLang="en-US"/>
              <a:pPr/>
              <a:t>‹#›</a:t>
            </a:fld>
            <a:endParaRPr lang="zh-CN" altLang="en-US"/>
          </a:p>
        </p:txBody>
      </p:sp>
    </p:spTree>
    <p:extLst>
      <p:ext uri="{BB962C8B-B14F-4D97-AF65-F5344CB8AC3E}">
        <p14:creationId xmlns:p14="http://schemas.microsoft.com/office/powerpoint/2010/main" val="25771996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fld id="{34A2386E-2BFC-4769-9A8D-0103FD5569BE}" type="slidenum">
              <a:rPr lang="zh-CN" altLang="en-US"/>
              <a:pPr/>
              <a:t>‹#›</a:t>
            </a:fld>
            <a:endParaRPr lang="zh-CN" altLang="en-US"/>
          </a:p>
        </p:txBody>
      </p:sp>
    </p:spTree>
    <p:extLst>
      <p:ext uri="{BB962C8B-B14F-4D97-AF65-F5344CB8AC3E}">
        <p14:creationId xmlns:p14="http://schemas.microsoft.com/office/powerpoint/2010/main" val="19408533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a:ln/>
        </p:spPr>
        <p:txBody>
          <a:bodyPr/>
          <a:lstStyle>
            <a:lvl1pPr>
              <a:defRPr/>
            </a:lvl1pPr>
          </a:lstStyle>
          <a:p>
            <a:fld id="{15770D94-5B5A-41A0-8586-2A16707E2A8E}" type="slidenum">
              <a:rPr lang="zh-CN" altLang="en-US"/>
              <a:pPr/>
              <a:t>‹#›</a:t>
            </a:fld>
            <a:endParaRPr lang="zh-CN" altLang="en-US"/>
          </a:p>
        </p:txBody>
      </p:sp>
    </p:spTree>
    <p:extLst>
      <p:ext uri="{BB962C8B-B14F-4D97-AF65-F5344CB8AC3E}">
        <p14:creationId xmlns:p14="http://schemas.microsoft.com/office/powerpoint/2010/main" val="3092322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6"/>
          <p:cNvSpPr>
            <a:spLocks noGrp="1"/>
          </p:cNvSpPr>
          <p:nvPr>
            <p:ph type="dt" sz="half" idx="10"/>
          </p:nvPr>
        </p:nvSpPr>
        <p:spPr/>
        <p:txBody>
          <a:bodyPr/>
          <a:lstStyle>
            <a:lvl1pPr>
              <a:defRPr/>
            </a:lvl1pPr>
          </a:lstStyle>
          <a:p>
            <a:pPr>
              <a:defRPr/>
            </a:pPr>
            <a:endParaRPr lang="zh-CN" altLang="en-US"/>
          </a:p>
        </p:txBody>
      </p:sp>
      <p:sp>
        <p:nvSpPr>
          <p:cNvPr id="8" name="页脚占位符 7"/>
          <p:cNvSpPr>
            <a:spLocks noGrp="1"/>
          </p:cNvSpPr>
          <p:nvPr>
            <p:ph type="ftr" sz="quarter" idx="11"/>
          </p:nvPr>
        </p:nvSpPr>
        <p:spPr/>
        <p:txBody>
          <a:bodyPr/>
          <a:lstStyle>
            <a:lvl1pPr>
              <a:defRPr/>
            </a:lvl1pPr>
          </a:lstStyle>
          <a:p>
            <a:pPr>
              <a:defRPr/>
            </a:pPr>
            <a:endParaRPr lang="zh-CN" altLang="en-US"/>
          </a:p>
        </p:txBody>
      </p:sp>
      <p:sp>
        <p:nvSpPr>
          <p:cNvPr id="9" name="灯片编号占位符 8"/>
          <p:cNvSpPr>
            <a:spLocks noGrp="1"/>
          </p:cNvSpPr>
          <p:nvPr>
            <p:ph type="sldNum" sz="quarter" idx="12"/>
          </p:nvPr>
        </p:nvSpPr>
        <p:spPr/>
        <p:txBody>
          <a:bodyPr/>
          <a:lstStyle>
            <a:lvl1pPr>
              <a:defRPr/>
            </a:lvl1pPr>
          </a:lstStyle>
          <a:p>
            <a:fld id="{874C9CC9-C72A-40E8-AB1C-43468863FA34}" type="slidenum">
              <a:rPr lang="zh-CN" altLang="en-US"/>
              <a:pPr/>
              <a:t>‹#›</a:t>
            </a:fld>
            <a:endParaRPr lang="zh-CN" altLang="en-US"/>
          </a:p>
        </p:txBody>
      </p:sp>
    </p:spTree>
    <p:extLst>
      <p:ext uri="{BB962C8B-B14F-4D97-AF65-F5344CB8AC3E}">
        <p14:creationId xmlns:p14="http://schemas.microsoft.com/office/powerpoint/2010/main" val="40339375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8"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6"/>
          <p:cNvSpPr>
            <a:spLocks noGrp="1" noChangeArrowheads="1"/>
          </p:cNvSpPr>
          <p:nvPr>
            <p:ph type="sldNum" sz="quarter" idx="12"/>
          </p:nvPr>
        </p:nvSpPr>
        <p:spPr>
          <a:ln/>
        </p:spPr>
        <p:txBody>
          <a:bodyPr/>
          <a:lstStyle>
            <a:lvl1pPr>
              <a:defRPr/>
            </a:lvl1pPr>
          </a:lstStyle>
          <a:p>
            <a:fld id="{42EDC080-2116-47FB-A721-F89ACAE09507}" type="slidenum">
              <a:rPr lang="zh-CN" altLang="en-US"/>
              <a:pPr/>
              <a:t>‹#›</a:t>
            </a:fld>
            <a:endParaRPr lang="zh-CN" altLang="en-US"/>
          </a:p>
        </p:txBody>
      </p:sp>
    </p:spTree>
    <p:extLst>
      <p:ext uri="{BB962C8B-B14F-4D97-AF65-F5344CB8AC3E}">
        <p14:creationId xmlns:p14="http://schemas.microsoft.com/office/powerpoint/2010/main" val="26270065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4"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6"/>
          <p:cNvSpPr>
            <a:spLocks noGrp="1" noChangeArrowheads="1"/>
          </p:cNvSpPr>
          <p:nvPr>
            <p:ph type="sldNum" sz="quarter" idx="12"/>
          </p:nvPr>
        </p:nvSpPr>
        <p:spPr>
          <a:ln/>
        </p:spPr>
        <p:txBody>
          <a:bodyPr/>
          <a:lstStyle>
            <a:lvl1pPr>
              <a:defRPr/>
            </a:lvl1pPr>
          </a:lstStyle>
          <a:p>
            <a:fld id="{7BCE1862-3369-45B4-B69E-4426BC0F0A52}" type="slidenum">
              <a:rPr lang="zh-CN" altLang="en-US"/>
              <a:pPr/>
              <a:t>‹#›</a:t>
            </a:fld>
            <a:endParaRPr lang="zh-CN" altLang="en-US"/>
          </a:p>
        </p:txBody>
      </p:sp>
    </p:spTree>
    <p:extLst>
      <p:ext uri="{BB962C8B-B14F-4D97-AF65-F5344CB8AC3E}">
        <p14:creationId xmlns:p14="http://schemas.microsoft.com/office/powerpoint/2010/main" val="27454475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3"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6"/>
          <p:cNvSpPr>
            <a:spLocks noGrp="1" noChangeArrowheads="1"/>
          </p:cNvSpPr>
          <p:nvPr>
            <p:ph type="sldNum" sz="quarter" idx="12"/>
          </p:nvPr>
        </p:nvSpPr>
        <p:spPr>
          <a:ln/>
        </p:spPr>
        <p:txBody>
          <a:bodyPr/>
          <a:lstStyle>
            <a:lvl1pPr>
              <a:defRPr/>
            </a:lvl1pPr>
          </a:lstStyle>
          <a:p>
            <a:fld id="{F8E3CB7B-C721-47B1-B4A5-B5E8378A1823}" type="slidenum">
              <a:rPr lang="zh-CN" altLang="en-US"/>
              <a:pPr/>
              <a:t>‹#›</a:t>
            </a:fld>
            <a:endParaRPr lang="zh-CN" altLang="en-US"/>
          </a:p>
        </p:txBody>
      </p:sp>
    </p:spTree>
    <p:extLst>
      <p:ext uri="{BB962C8B-B14F-4D97-AF65-F5344CB8AC3E}">
        <p14:creationId xmlns:p14="http://schemas.microsoft.com/office/powerpoint/2010/main" val="40089603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a:ln/>
        </p:spPr>
        <p:txBody>
          <a:bodyPr/>
          <a:lstStyle>
            <a:lvl1pPr>
              <a:defRPr/>
            </a:lvl1pPr>
          </a:lstStyle>
          <a:p>
            <a:fld id="{7230343E-C1DA-4E20-A707-6C903517CC55}" type="slidenum">
              <a:rPr lang="zh-CN" altLang="en-US"/>
              <a:pPr/>
              <a:t>‹#›</a:t>
            </a:fld>
            <a:endParaRPr lang="zh-CN" altLang="en-US"/>
          </a:p>
        </p:txBody>
      </p:sp>
    </p:spTree>
    <p:extLst>
      <p:ext uri="{BB962C8B-B14F-4D97-AF65-F5344CB8AC3E}">
        <p14:creationId xmlns:p14="http://schemas.microsoft.com/office/powerpoint/2010/main" val="10208431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a:ln/>
        </p:spPr>
        <p:txBody>
          <a:bodyPr/>
          <a:lstStyle>
            <a:lvl1pPr>
              <a:defRPr/>
            </a:lvl1pPr>
          </a:lstStyle>
          <a:p>
            <a:fld id="{E595186F-D93D-48BA-954F-5806AD7B8DE9}" type="slidenum">
              <a:rPr lang="zh-CN" altLang="en-US"/>
              <a:pPr/>
              <a:t>‹#›</a:t>
            </a:fld>
            <a:endParaRPr lang="zh-CN" altLang="en-US"/>
          </a:p>
        </p:txBody>
      </p:sp>
    </p:spTree>
    <p:extLst>
      <p:ext uri="{BB962C8B-B14F-4D97-AF65-F5344CB8AC3E}">
        <p14:creationId xmlns:p14="http://schemas.microsoft.com/office/powerpoint/2010/main" val="11979882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fld id="{6B63A0BF-25FA-4824-8258-95C6BCA5EDE4}" type="slidenum">
              <a:rPr lang="zh-CN" altLang="en-US"/>
              <a:pPr/>
              <a:t>‹#›</a:t>
            </a:fld>
            <a:endParaRPr lang="zh-CN" altLang="en-US"/>
          </a:p>
        </p:txBody>
      </p:sp>
    </p:spTree>
    <p:extLst>
      <p:ext uri="{BB962C8B-B14F-4D97-AF65-F5344CB8AC3E}">
        <p14:creationId xmlns:p14="http://schemas.microsoft.com/office/powerpoint/2010/main" val="7051097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fld id="{09851B42-133D-4176-9E6A-4800E1D27671}" type="slidenum">
              <a:rPr lang="zh-CN" altLang="en-US"/>
              <a:pPr/>
              <a:t>‹#›</a:t>
            </a:fld>
            <a:endParaRPr lang="zh-CN" altLang="en-US"/>
          </a:p>
        </p:txBody>
      </p:sp>
    </p:spTree>
    <p:extLst>
      <p:ext uri="{BB962C8B-B14F-4D97-AF65-F5344CB8AC3E}">
        <p14:creationId xmlns:p14="http://schemas.microsoft.com/office/powerpoint/2010/main" val="15725708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日期占位符 6"/>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p:cNvSpPr>
            <a:spLocks noGrp="1" noChangeArrowheads="1"/>
          </p:cNvSpPr>
          <p:nvPr>
            <p:ph type="sldNum" sz="quarter" idx="12"/>
          </p:nvPr>
        </p:nvSpPr>
        <p:spPr>
          <a:ln/>
        </p:spPr>
        <p:txBody>
          <a:bodyPr/>
          <a:lstStyle>
            <a:lvl1pPr>
              <a:defRPr/>
            </a:lvl1pPr>
          </a:lstStyle>
          <a:p>
            <a:fld id="{BC1279CC-AC8E-43A9-80C6-F94647F8C0D0}" type="slidenum">
              <a:rPr lang="zh-CN" altLang="en-US"/>
              <a:pPr/>
              <a:t>‹#›</a:t>
            </a:fld>
            <a:endParaRPr lang="zh-CN" altLang="en-US"/>
          </a:p>
        </p:txBody>
      </p:sp>
    </p:spTree>
    <p:extLst>
      <p:ext uri="{BB962C8B-B14F-4D97-AF65-F5344CB8AC3E}">
        <p14:creationId xmlns:p14="http://schemas.microsoft.com/office/powerpoint/2010/main" val="29174454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6"/>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p:cNvSpPr>
            <a:spLocks noGrp="1" noChangeArrowheads="1"/>
          </p:cNvSpPr>
          <p:nvPr>
            <p:ph type="sldNum" sz="quarter" idx="12"/>
          </p:nvPr>
        </p:nvSpPr>
        <p:spPr>
          <a:ln/>
        </p:spPr>
        <p:txBody>
          <a:bodyPr/>
          <a:lstStyle>
            <a:lvl1pPr>
              <a:defRPr/>
            </a:lvl1pPr>
          </a:lstStyle>
          <a:p>
            <a:fld id="{28D55C19-CB00-4632-AA91-2F8829FAF30B}" type="slidenum">
              <a:rPr lang="zh-CN" altLang="en-US"/>
              <a:pPr/>
              <a:t>‹#›</a:t>
            </a:fld>
            <a:endParaRPr lang="zh-CN" altLang="en-US"/>
          </a:p>
        </p:txBody>
      </p:sp>
    </p:spTree>
    <p:extLst>
      <p:ext uri="{BB962C8B-B14F-4D97-AF65-F5344CB8AC3E}">
        <p14:creationId xmlns:p14="http://schemas.microsoft.com/office/powerpoint/2010/main" val="23677959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日期占位符 6"/>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p:cNvSpPr>
            <a:spLocks noGrp="1" noChangeArrowheads="1"/>
          </p:cNvSpPr>
          <p:nvPr>
            <p:ph type="sldNum" sz="quarter" idx="12"/>
          </p:nvPr>
        </p:nvSpPr>
        <p:spPr>
          <a:ln/>
        </p:spPr>
        <p:txBody>
          <a:bodyPr/>
          <a:lstStyle>
            <a:lvl1pPr>
              <a:defRPr/>
            </a:lvl1pPr>
          </a:lstStyle>
          <a:p>
            <a:fld id="{5A7AC14D-FEC2-42BB-8B8F-F1E5880FE7A0}" type="slidenum">
              <a:rPr lang="zh-CN" altLang="en-US"/>
              <a:pPr/>
              <a:t>‹#›</a:t>
            </a:fld>
            <a:endParaRPr lang="zh-CN" altLang="en-US"/>
          </a:p>
        </p:txBody>
      </p:sp>
    </p:spTree>
    <p:extLst>
      <p:ext uri="{BB962C8B-B14F-4D97-AF65-F5344CB8AC3E}">
        <p14:creationId xmlns:p14="http://schemas.microsoft.com/office/powerpoint/2010/main" val="1402288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2"/>
          <p:cNvSpPr>
            <a:spLocks noGrp="1"/>
          </p:cNvSpPr>
          <p:nvPr>
            <p:ph type="dt" sz="half" idx="10"/>
          </p:nvPr>
        </p:nvSpPr>
        <p:spPr/>
        <p:txBody>
          <a:bodyPr/>
          <a:lstStyle>
            <a:lvl1pPr>
              <a:defRPr/>
            </a:lvl1pPr>
          </a:lstStyle>
          <a:p>
            <a:pPr>
              <a:defRPr/>
            </a:pPr>
            <a:endParaRPr lang="zh-CN" altLang="en-US"/>
          </a:p>
        </p:txBody>
      </p:sp>
      <p:sp>
        <p:nvSpPr>
          <p:cNvPr id="4" name="页脚占位符 3"/>
          <p:cNvSpPr>
            <a:spLocks noGrp="1"/>
          </p:cNvSpPr>
          <p:nvPr>
            <p:ph type="ftr" sz="quarter" idx="11"/>
          </p:nvPr>
        </p:nvSpPr>
        <p:spPr/>
        <p:txBody>
          <a:bodyPr/>
          <a:lstStyle>
            <a:lvl1pPr>
              <a:defRPr/>
            </a:lvl1pPr>
          </a:lstStyle>
          <a:p>
            <a:pPr>
              <a:defRPr/>
            </a:pPr>
            <a:endParaRPr lang="zh-CN" altLang="en-US"/>
          </a:p>
        </p:txBody>
      </p:sp>
      <p:sp>
        <p:nvSpPr>
          <p:cNvPr id="5" name="灯片编号占位符 4"/>
          <p:cNvSpPr>
            <a:spLocks noGrp="1"/>
          </p:cNvSpPr>
          <p:nvPr>
            <p:ph type="sldNum" sz="quarter" idx="12"/>
          </p:nvPr>
        </p:nvSpPr>
        <p:spPr/>
        <p:txBody>
          <a:bodyPr/>
          <a:lstStyle>
            <a:lvl1pPr>
              <a:defRPr/>
            </a:lvl1pPr>
          </a:lstStyle>
          <a:p>
            <a:fld id="{8F348BFC-6BC6-4353-A6B8-A8C457256D92}" type="slidenum">
              <a:rPr lang="zh-CN" altLang="en-US"/>
              <a:pPr/>
              <a:t>‹#›</a:t>
            </a:fld>
            <a:endParaRPr lang="zh-CN" altLang="en-US"/>
          </a:p>
        </p:txBody>
      </p:sp>
    </p:spTree>
    <p:extLst>
      <p:ext uri="{BB962C8B-B14F-4D97-AF65-F5344CB8AC3E}">
        <p14:creationId xmlns:p14="http://schemas.microsoft.com/office/powerpoint/2010/main" val="3770116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6"/>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8"/>
          <p:cNvSpPr>
            <a:spLocks noGrp="1" noChangeArrowheads="1"/>
          </p:cNvSpPr>
          <p:nvPr>
            <p:ph type="sldNum" sz="quarter" idx="12"/>
          </p:nvPr>
        </p:nvSpPr>
        <p:spPr>
          <a:ln/>
        </p:spPr>
        <p:txBody>
          <a:bodyPr/>
          <a:lstStyle>
            <a:lvl1pPr>
              <a:defRPr/>
            </a:lvl1pPr>
          </a:lstStyle>
          <a:p>
            <a:fld id="{4479A419-2D93-48CF-A2BA-28A253F812EA}" type="slidenum">
              <a:rPr lang="zh-CN" altLang="en-US"/>
              <a:pPr/>
              <a:t>‹#›</a:t>
            </a:fld>
            <a:endParaRPr lang="zh-CN" altLang="en-US"/>
          </a:p>
        </p:txBody>
      </p:sp>
    </p:spTree>
    <p:extLst>
      <p:ext uri="{BB962C8B-B14F-4D97-AF65-F5344CB8AC3E}">
        <p14:creationId xmlns:p14="http://schemas.microsoft.com/office/powerpoint/2010/main" val="12881359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6"/>
          <p:cNvSpPr>
            <a:spLocks noGrp="1" noChangeArrowheads="1"/>
          </p:cNvSpPr>
          <p:nvPr>
            <p:ph type="dt" sz="half" idx="10"/>
          </p:nvPr>
        </p:nvSpPr>
        <p:spPr>
          <a:ln/>
        </p:spPr>
        <p:txBody>
          <a:bodyPr/>
          <a:lstStyle>
            <a:lvl1pPr>
              <a:defRPr/>
            </a:lvl1pPr>
          </a:lstStyle>
          <a:p>
            <a:pPr>
              <a:defRPr/>
            </a:pPr>
            <a:endParaRPr lang="zh-CN" altLang="en-US"/>
          </a:p>
        </p:txBody>
      </p:sp>
      <p:sp>
        <p:nvSpPr>
          <p:cNvPr id="8"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8"/>
          <p:cNvSpPr>
            <a:spLocks noGrp="1" noChangeArrowheads="1"/>
          </p:cNvSpPr>
          <p:nvPr>
            <p:ph type="sldNum" sz="quarter" idx="12"/>
          </p:nvPr>
        </p:nvSpPr>
        <p:spPr>
          <a:ln/>
        </p:spPr>
        <p:txBody>
          <a:bodyPr/>
          <a:lstStyle>
            <a:lvl1pPr>
              <a:defRPr/>
            </a:lvl1pPr>
          </a:lstStyle>
          <a:p>
            <a:fld id="{56F35D11-1DB3-41DF-B5CE-9B86EE66ADCD}" type="slidenum">
              <a:rPr lang="zh-CN" altLang="en-US"/>
              <a:pPr/>
              <a:t>‹#›</a:t>
            </a:fld>
            <a:endParaRPr lang="zh-CN" altLang="en-US"/>
          </a:p>
        </p:txBody>
      </p:sp>
    </p:spTree>
    <p:extLst>
      <p:ext uri="{BB962C8B-B14F-4D97-AF65-F5344CB8AC3E}">
        <p14:creationId xmlns:p14="http://schemas.microsoft.com/office/powerpoint/2010/main" val="27662828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6"/>
          <p:cNvSpPr>
            <a:spLocks noGrp="1" noChangeArrowheads="1"/>
          </p:cNvSpPr>
          <p:nvPr>
            <p:ph type="dt" sz="half" idx="10"/>
          </p:nvPr>
        </p:nvSpPr>
        <p:spPr>
          <a:ln/>
        </p:spPr>
        <p:txBody>
          <a:bodyPr/>
          <a:lstStyle>
            <a:lvl1pPr>
              <a:defRPr/>
            </a:lvl1pPr>
          </a:lstStyle>
          <a:p>
            <a:pPr>
              <a:defRPr/>
            </a:pPr>
            <a:endParaRPr lang="zh-CN" altLang="en-US"/>
          </a:p>
        </p:txBody>
      </p:sp>
      <p:sp>
        <p:nvSpPr>
          <p:cNvPr id="4"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8"/>
          <p:cNvSpPr>
            <a:spLocks noGrp="1" noChangeArrowheads="1"/>
          </p:cNvSpPr>
          <p:nvPr>
            <p:ph type="sldNum" sz="quarter" idx="12"/>
          </p:nvPr>
        </p:nvSpPr>
        <p:spPr>
          <a:ln/>
        </p:spPr>
        <p:txBody>
          <a:bodyPr/>
          <a:lstStyle>
            <a:lvl1pPr>
              <a:defRPr/>
            </a:lvl1pPr>
          </a:lstStyle>
          <a:p>
            <a:fld id="{7771FC6D-9218-440D-B832-C8A40A0A5E92}" type="slidenum">
              <a:rPr lang="zh-CN" altLang="en-US"/>
              <a:pPr/>
              <a:t>‹#›</a:t>
            </a:fld>
            <a:endParaRPr lang="zh-CN" altLang="en-US"/>
          </a:p>
        </p:txBody>
      </p:sp>
    </p:spTree>
    <p:extLst>
      <p:ext uri="{BB962C8B-B14F-4D97-AF65-F5344CB8AC3E}">
        <p14:creationId xmlns:p14="http://schemas.microsoft.com/office/powerpoint/2010/main" val="22058916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6"/>
          <p:cNvSpPr>
            <a:spLocks noGrp="1" noChangeArrowheads="1"/>
          </p:cNvSpPr>
          <p:nvPr>
            <p:ph type="dt" sz="half" idx="10"/>
          </p:nvPr>
        </p:nvSpPr>
        <p:spPr>
          <a:ln/>
        </p:spPr>
        <p:txBody>
          <a:bodyPr/>
          <a:lstStyle>
            <a:lvl1pPr>
              <a:defRPr/>
            </a:lvl1pPr>
          </a:lstStyle>
          <a:p>
            <a:pPr>
              <a:defRPr/>
            </a:pPr>
            <a:endParaRPr lang="zh-CN" altLang="en-US"/>
          </a:p>
        </p:txBody>
      </p:sp>
      <p:sp>
        <p:nvSpPr>
          <p:cNvPr id="3"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8"/>
          <p:cNvSpPr>
            <a:spLocks noGrp="1" noChangeArrowheads="1"/>
          </p:cNvSpPr>
          <p:nvPr>
            <p:ph type="sldNum" sz="quarter" idx="12"/>
          </p:nvPr>
        </p:nvSpPr>
        <p:spPr>
          <a:ln/>
        </p:spPr>
        <p:txBody>
          <a:bodyPr/>
          <a:lstStyle>
            <a:lvl1pPr>
              <a:defRPr/>
            </a:lvl1pPr>
          </a:lstStyle>
          <a:p>
            <a:fld id="{A7AD78DC-35BA-46DE-A3C6-DC10CC787F93}" type="slidenum">
              <a:rPr lang="zh-CN" altLang="en-US"/>
              <a:pPr/>
              <a:t>‹#›</a:t>
            </a:fld>
            <a:endParaRPr lang="zh-CN" altLang="en-US"/>
          </a:p>
        </p:txBody>
      </p:sp>
    </p:spTree>
    <p:extLst>
      <p:ext uri="{BB962C8B-B14F-4D97-AF65-F5344CB8AC3E}">
        <p14:creationId xmlns:p14="http://schemas.microsoft.com/office/powerpoint/2010/main" val="25366595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6"/>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8"/>
          <p:cNvSpPr>
            <a:spLocks noGrp="1" noChangeArrowheads="1"/>
          </p:cNvSpPr>
          <p:nvPr>
            <p:ph type="sldNum" sz="quarter" idx="12"/>
          </p:nvPr>
        </p:nvSpPr>
        <p:spPr>
          <a:ln/>
        </p:spPr>
        <p:txBody>
          <a:bodyPr/>
          <a:lstStyle>
            <a:lvl1pPr>
              <a:defRPr/>
            </a:lvl1pPr>
          </a:lstStyle>
          <a:p>
            <a:fld id="{7BA6341C-CDF1-4362-9696-01D6704E27A7}" type="slidenum">
              <a:rPr lang="zh-CN" altLang="en-US"/>
              <a:pPr/>
              <a:t>‹#›</a:t>
            </a:fld>
            <a:endParaRPr lang="zh-CN" altLang="en-US"/>
          </a:p>
        </p:txBody>
      </p:sp>
    </p:spTree>
    <p:extLst>
      <p:ext uri="{BB962C8B-B14F-4D97-AF65-F5344CB8AC3E}">
        <p14:creationId xmlns:p14="http://schemas.microsoft.com/office/powerpoint/2010/main" val="9590825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6"/>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8"/>
          <p:cNvSpPr>
            <a:spLocks noGrp="1" noChangeArrowheads="1"/>
          </p:cNvSpPr>
          <p:nvPr>
            <p:ph type="sldNum" sz="quarter" idx="12"/>
          </p:nvPr>
        </p:nvSpPr>
        <p:spPr>
          <a:ln/>
        </p:spPr>
        <p:txBody>
          <a:bodyPr/>
          <a:lstStyle>
            <a:lvl1pPr>
              <a:defRPr/>
            </a:lvl1pPr>
          </a:lstStyle>
          <a:p>
            <a:fld id="{F84C350C-010B-45FC-A6A3-6C7EF8ABE4FF}" type="slidenum">
              <a:rPr lang="zh-CN" altLang="en-US"/>
              <a:pPr/>
              <a:t>‹#›</a:t>
            </a:fld>
            <a:endParaRPr lang="zh-CN" altLang="en-US"/>
          </a:p>
        </p:txBody>
      </p:sp>
    </p:spTree>
    <p:extLst>
      <p:ext uri="{BB962C8B-B14F-4D97-AF65-F5344CB8AC3E}">
        <p14:creationId xmlns:p14="http://schemas.microsoft.com/office/powerpoint/2010/main" val="9169421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6"/>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p:cNvSpPr>
            <a:spLocks noGrp="1" noChangeArrowheads="1"/>
          </p:cNvSpPr>
          <p:nvPr>
            <p:ph type="sldNum" sz="quarter" idx="12"/>
          </p:nvPr>
        </p:nvSpPr>
        <p:spPr>
          <a:ln/>
        </p:spPr>
        <p:txBody>
          <a:bodyPr/>
          <a:lstStyle>
            <a:lvl1pPr>
              <a:defRPr/>
            </a:lvl1pPr>
          </a:lstStyle>
          <a:p>
            <a:fld id="{1A28C8D8-82DA-47A7-BC77-5D3448B8C795}" type="slidenum">
              <a:rPr lang="zh-CN" altLang="en-US"/>
              <a:pPr/>
              <a:t>‹#›</a:t>
            </a:fld>
            <a:endParaRPr lang="zh-CN" altLang="en-US"/>
          </a:p>
        </p:txBody>
      </p:sp>
    </p:spTree>
    <p:extLst>
      <p:ext uri="{BB962C8B-B14F-4D97-AF65-F5344CB8AC3E}">
        <p14:creationId xmlns:p14="http://schemas.microsoft.com/office/powerpoint/2010/main" val="14316462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6"/>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p:cNvSpPr>
            <a:spLocks noGrp="1" noChangeArrowheads="1"/>
          </p:cNvSpPr>
          <p:nvPr>
            <p:ph type="sldNum" sz="quarter" idx="12"/>
          </p:nvPr>
        </p:nvSpPr>
        <p:spPr>
          <a:ln/>
        </p:spPr>
        <p:txBody>
          <a:bodyPr/>
          <a:lstStyle>
            <a:lvl1pPr>
              <a:defRPr/>
            </a:lvl1pPr>
          </a:lstStyle>
          <a:p>
            <a:fld id="{FED6B423-43B8-46B4-848B-B29818FF1410}" type="slidenum">
              <a:rPr lang="zh-CN" altLang="en-US"/>
              <a:pPr/>
              <a:t>‹#›</a:t>
            </a:fld>
            <a:endParaRPr lang="zh-CN" altLang="en-US"/>
          </a:p>
        </p:txBody>
      </p:sp>
    </p:spTree>
    <p:extLst>
      <p:ext uri="{BB962C8B-B14F-4D97-AF65-F5344CB8AC3E}">
        <p14:creationId xmlns:p14="http://schemas.microsoft.com/office/powerpoint/2010/main" val="13015371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日期占位符 2"/>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p:cNvSpPr>
            <a:spLocks noGrp="1" noChangeArrowheads="1"/>
          </p:cNvSpPr>
          <p:nvPr>
            <p:ph type="sldNum" sz="quarter" idx="12"/>
          </p:nvPr>
        </p:nvSpPr>
        <p:spPr>
          <a:ln/>
        </p:spPr>
        <p:txBody>
          <a:bodyPr/>
          <a:lstStyle>
            <a:lvl1pPr>
              <a:defRPr/>
            </a:lvl1pPr>
          </a:lstStyle>
          <a:p>
            <a:fld id="{811A9E82-E5F4-4A82-A3F2-1FA0B11315F4}" type="slidenum">
              <a:rPr lang="zh-CN" altLang="en-US"/>
              <a:pPr/>
              <a:t>‹#›</a:t>
            </a:fld>
            <a:endParaRPr lang="zh-CN" altLang="en-US"/>
          </a:p>
        </p:txBody>
      </p:sp>
    </p:spTree>
    <p:extLst>
      <p:ext uri="{BB962C8B-B14F-4D97-AF65-F5344CB8AC3E}">
        <p14:creationId xmlns:p14="http://schemas.microsoft.com/office/powerpoint/2010/main" val="8476342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2"/>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p:cNvSpPr>
            <a:spLocks noGrp="1" noChangeArrowheads="1"/>
          </p:cNvSpPr>
          <p:nvPr>
            <p:ph type="sldNum" sz="quarter" idx="12"/>
          </p:nvPr>
        </p:nvSpPr>
        <p:spPr>
          <a:ln/>
        </p:spPr>
        <p:txBody>
          <a:bodyPr/>
          <a:lstStyle>
            <a:lvl1pPr>
              <a:defRPr/>
            </a:lvl1pPr>
          </a:lstStyle>
          <a:p>
            <a:fld id="{5F34A06B-D3DF-4467-AB19-28E01F144E06}" type="slidenum">
              <a:rPr lang="zh-CN" altLang="en-US"/>
              <a:pPr/>
              <a:t>‹#›</a:t>
            </a:fld>
            <a:endParaRPr lang="zh-CN" altLang="en-US"/>
          </a:p>
        </p:txBody>
      </p:sp>
    </p:spTree>
    <p:extLst>
      <p:ext uri="{BB962C8B-B14F-4D97-AF65-F5344CB8AC3E}">
        <p14:creationId xmlns:p14="http://schemas.microsoft.com/office/powerpoint/2010/main" val="23864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fld id="{A023426A-8B0F-4483-85AF-9BD2F60B1580}" type="datetimeFigureOut">
              <a:rPr lang="zh-CN" altLang="en-US"/>
              <a:pPr>
                <a:defRPr/>
              </a:pPr>
              <a:t>2023/10/19</a:t>
            </a:fld>
            <a:endParaRPr lang="zh-CN" altLang="en-US"/>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ln/>
        </p:spPr>
        <p:txBody>
          <a:bodyPr/>
          <a:lstStyle>
            <a:lvl1pPr>
              <a:defRPr/>
            </a:lvl1pPr>
          </a:lstStyle>
          <a:p>
            <a:fld id="{31F9CF6E-1B88-445E-9C37-EE0C0966314E}" type="slidenum">
              <a:rPr lang="zh-CN" altLang="en-US"/>
              <a:pPr/>
              <a:t>‹#›</a:t>
            </a:fld>
            <a:endParaRPr lang="zh-CN" altLang="en-US"/>
          </a:p>
        </p:txBody>
      </p:sp>
    </p:spTree>
    <p:extLst>
      <p:ext uri="{BB962C8B-B14F-4D97-AF65-F5344CB8AC3E}">
        <p14:creationId xmlns:p14="http://schemas.microsoft.com/office/powerpoint/2010/main" val="12712678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日期占位符 2"/>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p:cNvSpPr>
            <a:spLocks noGrp="1" noChangeArrowheads="1"/>
          </p:cNvSpPr>
          <p:nvPr>
            <p:ph type="sldNum" sz="quarter" idx="12"/>
          </p:nvPr>
        </p:nvSpPr>
        <p:spPr>
          <a:ln/>
        </p:spPr>
        <p:txBody>
          <a:bodyPr/>
          <a:lstStyle>
            <a:lvl1pPr>
              <a:defRPr/>
            </a:lvl1pPr>
          </a:lstStyle>
          <a:p>
            <a:fld id="{5D0A1D4B-8748-4796-B8F4-AED7717514FB}" type="slidenum">
              <a:rPr lang="zh-CN" altLang="en-US"/>
              <a:pPr/>
              <a:t>‹#›</a:t>
            </a:fld>
            <a:endParaRPr lang="zh-CN" altLang="en-US"/>
          </a:p>
        </p:txBody>
      </p:sp>
    </p:spTree>
    <p:extLst>
      <p:ext uri="{BB962C8B-B14F-4D97-AF65-F5344CB8AC3E}">
        <p14:creationId xmlns:p14="http://schemas.microsoft.com/office/powerpoint/2010/main" val="18309567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2"/>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4"/>
          <p:cNvSpPr>
            <a:spLocks noGrp="1" noChangeArrowheads="1"/>
          </p:cNvSpPr>
          <p:nvPr>
            <p:ph type="sldNum" sz="quarter" idx="12"/>
          </p:nvPr>
        </p:nvSpPr>
        <p:spPr>
          <a:ln/>
        </p:spPr>
        <p:txBody>
          <a:bodyPr/>
          <a:lstStyle>
            <a:lvl1pPr>
              <a:defRPr/>
            </a:lvl1pPr>
          </a:lstStyle>
          <a:p>
            <a:fld id="{F987343C-D8BF-4049-9A27-648EE9421712}" type="slidenum">
              <a:rPr lang="zh-CN" altLang="en-US"/>
              <a:pPr/>
              <a:t>‹#›</a:t>
            </a:fld>
            <a:endParaRPr lang="zh-CN" altLang="en-US"/>
          </a:p>
        </p:txBody>
      </p:sp>
    </p:spTree>
    <p:extLst>
      <p:ext uri="{BB962C8B-B14F-4D97-AF65-F5344CB8AC3E}">
        <p14:creationId xmlns:p14="http://schemas.microsoft.com/office/powerpoint/2010/main" val="960691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2"/>
          <p:cNvSpPr>
            <a:spLocks noGrp="1" noChangeArrowheads="1"/>
          </p:cNvSpPr>
          <p:nvPr>
            <p:ph type="dt" sz="half" idx="10"/>
          </p:nvPr>
        </p:nvSpPr>
        <p:spPr>
          <a:ln/>
        </p:spPr>
        <p:txBody>
          <a:bodyPr/>
          <a:lstStyle>
            <a:lvl1pPr>
              <a:defRPr/>
            </a:lvl1pPr>
          </a:lstStyle>
          <a:p>
            <a:pPr>
              <a:defRPr/>
            </a:pPr>
            <a:endParaRPr lang="zh-CN" altLang="en-US"/>
          </a:p>
        </p:txBody>
      </p:sp>
      <p:sp>
        <p:nvSpPr>
          <p:cNvPr id="8"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4"/>
          <p:cNvSpPr>
            <a:spLocks noGrp="1" noChangeArrowheads="1"/>
          </p:cNvSpPr>
          <p:nvPr>
            <p:ph type="sldNum" sz="quarter" idx="12"/>
          </p:nvPr>
        </p:nvSpPr>
        <p:spPr>
          <a:ln/>
        </p:spPr>
        <p:txBody>
          <a:bodyPr/>
          <a:lstStyle>
            <a:lvl1pPr>
              <a:defRPr/>
            </a:lvl1pPr>
          </a:lstStyle>
          <a:p>
            <a:fld id="{9E44E584-82CE-45E4-B0D6-91B01584261A}" type="slidenum">
              <a:rPr lang="zh-CN" altLang="en-US"/>
              <a:pPr/>
              <a:t>‹#›</a:t>
            </a:fld>
            <a:endParaRPr lang="zh-CN" altLang="en-US"/>
          </a:p>
        </p:txBody>
      </p:sp>
    </p:spTree>
    <p:extLst>
      <p:ext uri="{BB962C8B-B14F-4D97-AF65-F5344CB8AC3E}">
        <p14:creationId xmlns:p14="http://schemas.microsoft.com/office/powerpoint/2010/main" val="5303727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2"/>
          <p:cNvSpPr>
            <a:spLocks noGrp="1" noChangeArrowheads="1"/>
          </p:cNvSpPr>
          <p:nvPr>
            <p:ph type="dt" sz="half" idx="10"/>
          </p:nvPr>
        </p:nvSpPr>
        <p:spPr>
          <a:ln/>
        </p:spPr>
        <p:txBody>
          <a:bodyPr/>
          <a:lstStyle>
            <a:lvl1pPr>
              <a:defRPr/>
            </a:lvl1pPr>
          </a:lstStyle>
          <a:p>
            <a:pPr>
              <a:defRPr/>
            </a:pPr>
            <a:endParaRPr lang="zh-CN" altLang="en-US"/>
          </a:p>
        </p:txBody>
      </p:sp>
      <p:sp>
        <p:nvSpPr>
          <p:cNvPr id="4"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4"/>
          <p:cNvSpPr>
            <a:spLocks noGrp="1" noChangeArrowheads="1"/>
          </p:cNvSpPr>
          <p:nvPr>
            <p:ph type="sldNum" sz="quarter" idx="12"/>
          </p:nvPr>
        </p:nvSpPr>
        <p:spPr>
          <a:ln/>
        </p:spPr>
        <p:txBody>
          <a:bodyPr/>
          <a:lstStyle>
            <a:lvl1pPr>
              <a:defRPr/>
            </a:lvl1pPr>
          </a:lstStyle>
          <a:p>
            <a:fld id="{D6FEF689-538D-4CC8-A30F-DF97BB12102A}" type="slidenum">
              <a:rPr lang="zh-CN" altLang="en-US"/>
              <a:pPr/>
              <a:t>‹#›</a:t>
            </a:fld>
            <a:endParaRPr lang="zh-CN" altLang="en-US"/>
          </a:p>
        </p:txBody>
      </p:sp>
    </p:spTree>
    <p:extLst>
      <p:ext uri="{BB962C8B-B14F-4D97-AF65-F5344CB8AC3E}">
        <p14:creationId xmlns:p14="http://schemas.microsoft.com/office/powerpoint/2010/main" val="9624539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2"/>
          <p:cNvSpPr>
            <a:spLocks noGrp="1" noChangeArrowheads="1"/>
          </p:cNvSpPr>
          <p:nvPr>
            <p:ph type="dt" sz="half" idx="10"/>
          </p:nvPr>
        </p:nvSpPr>
        <p:spPr>
          <a:ln/>
        </p:spPr>
        <p:txBody>
          <a:bodyPr/>
          <a:lstStyle>
            <a:lvl1pPr>
              <a:defRPr/>
            </a:lvl1pPr>
          </a:lstStyle>
          <a:p>
            <a:pPr>
              <a:defRPr/>
            </a:pPr>
            <a:endParaRPr lang="zh-CN" altLang="en-US"/>
          </a:p>
        </p:txBody>
      </p:sp>
      <p:sp>
        <p:nvSpPr>
          <p:cNvPr id="3"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4"/>
          <p:cNvSpPr>
            <a:spLocks noGrp="1" noChangeArrowheads="1"/>
          </p:cNvSpPr>
          <p:nvPr>
            <p:ph type="sldNum" sz="quarter" idx="12"/>
          </p:nvPr>
        </p:nvSpPr>
        <p:spPr>
          <a:ln/>
        </p:spPr>
        <p:txBody>
          <a:bodyPr/>
          <a:lstStyle>
            <a:lvl1pPr>
              <a:defRPr/>
            </a:lvl1pPr>
          </a:lstStyle>
          <a:p>
            <a:fld id="{3D027048-9D15-4CC3-B025-22DF1D64E7A3}" type="slidenum">
              <a:rPr lang="zh-CN" altLang="en-US"/>
              <a:pPr/>
              <a:t>‹#›</a:t>
            </a:fld>
            <a:endParaRPr lang="zh-CN" altLang="en-US"/>
          </a:p>
        </p:txBody>
      </p:sp>
    </p:spTree>
    <p:extLst>
      <p:ext uri="{BB962C8B-B14F-4D97-AF65-F5344CB8AC3E}">
        <p14:creationId xmlns:p14="http://schemas.microsoft.com/office/powerpoint/2010/main" val="12960712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2"/>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4"/>
          <p:cNvSpPr>
            <a:spLocks noGrp="1" noChangeArrowheads="1"/>
          </p:cNvSpPr>
          <p:nvPr>
            <p:ph type="sldNum" sz="quarter" idx="12"/>
          </p:nvPr>
        </p:nvSpPr>
        <p:spPr>
          <a:ln/>
        </p:spPr>
        <p:txBody>
          <a:bodyPr/>
          <a:lstStyle>
            <a:lvl1pPr>
              <a:defRPr/>
            </a:lvl1pPr>
          </a:lstStyle>
          <a:p>
            <a:fld id="{4E3CB406-B318-4EF7-AE64-AAA02B702D4C}" type="slidenum">
              <a:rPr lang="zh-CN" altLang="en-US"/>
              <a:pPr/>
              <a:t>‹#›</a:t>
            </a:fld>
            <a:endParaRPr lang="zh-CN" altLang="en-US"/>
          </a:p>
        </p:txBody>
      </p:sp>
    </p:spTree>
    <p:extLst>
      <p:ext uri="{BB962C8B-B14F-4D97-AF65-F5344CB8AC3E}">
        <p14:creationId xmlns:p14="http://schemas.microsoft.com/office/powerpoint/2010/main" val="26213800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2"/>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4"/>
          <p:cNvSpPr>
            <a:spLocks noGrp="1" noChangeArrowheads="1"/>
          </p:cNvSpPr>
          <p:nvPr>
            <p:ph type="sldNum" sz="quarter" idx="12"/>
          </p:nvPr>
        </p:nvSpPr>
        <p:spPr>
          <a:ln/>
        </p:spPr>
        <p:txBody>
          <a:bodyPr/>
          <a:lstStyle>
            <a:lvl1pPr>
              <a:defRPr/>
            </a:lvl1pPr>
          </a:lstStyle>
          <a:p>
            <a:fld id="{6A2EA16F-BA40-4776-AC65-78457D139337}" type="slidenum">
              <a:rPr lang="zh-CN" altLang="en-US"/>
              <a:pPr/>
              <a:t>‹#›</a:t>
            </a:fld>
            <a:endParaRPr lang="zh-CN" altLang="en-US"/>
          </a:p>
        </p:txBody>
      </p:sp>
    </p:spTree>
    <p:extLst>
      <p:ext uri="{BB962C8B-B14F-4D97-AF65-F5344CB8AC3E}">
        <p14:creationId xmlns:p14="http://schemas.microsoft.com/office/powerpoint/2010/main" val="38143465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2"/>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p:cNvSpPr>
            <a:spLocks noGrp="1" noChangeArrowheads="1"/>
          </p:cNvSpPr>
          <p:nvPr>
            <p:ph type="sldNum" sz="quarter" idx="12"/>
          </p:nvPr>
        </p:nvSpPr>
        <p:spPr>
          <a:ln/>
        </p:spPr>
        <p:txBody>
          <a:bodyPr/>
          <a:lstStyle>
            <a:lvl1pPr>
              <a:defRPr/>
            </a:lvl1pPr>
          </a:lstStyle>
          <a:p>
            <a:fld id="{FA026584-87E9-42F4-A30A-9E1202DB0538}" type="slidenum">
              <a:rPr lang="zh-CN" altLang="en-US"/>
              <a:pPr/>
              <a:t>‹#›</a:t>
            </a:fld>
            <a:endParaRPr lang="zh-CN" altLang="en-US"/>
          </a:p>
        </p:txBody>
      </p:sp>
    </p:spTree>
    <p:extLst>
      <p:ext uri="{BB962C8B-B14F-4D97-AF65-F5344CB8AC3E}">
        <p14:creationId xmlns:p14="http://schemas.microsoft.com/office/powerpoint/2010/main" val="15589279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2"/>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p:cNvSpPr>
            <a:spLocks noGrp="1" noChangeArrowheads="1"/>
          </p:cNvSpPr>
          <p:nvPr>
            <p:ph type="sldNum" sz="quarter" idx="12"/>
          </p:nvPr>
        </p:nvSpPr>
        <p:spPr>
          <a:ln/>
        </p:spPr>
        <p:txBody>
          <a:bodyPr/>
          <a:lstStyle>
            <a:lvl1pPr>
              <a:defRPr/>
            </a:lvl1pPr>
          </a:lstStyle>
          <a:p>
            <a:fld id="{E584CB40-8939-4E2C-9CB3-97A2352FB957}" type="slidenum">
              <a:rPr lang="zh-CN" altLang="en-US"/>
              <a:pPr/>
              <a:t>‹#›</a:t>
            </a:fld>
            <a:endParaRPr lang="zh-CN" altLang="en-US"/>
          </a:p>
        </p:txBody>
      </p:sp>
    </p:spTree>
    <p:extLst>
      <p:ext uri="{BB962C8B-B14F-4D97-AF65-F5344CB8AC3E}">
        <p14:creationId xmlns:p14="http://schemas.microsoft.com/office/powerpoint/2010/main" val="22801558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日期占位符 1"/>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p:cNvSpPr>
            <a:spLocks noGrp="1" noChangeArrowheads="1"/>
          </p:cNvSpPr>
          <p:nvPr>
            <p:ph type="sldNum" sz="quarter" idx="12"/>
          </p:nvPr>
        </p:nvSpPr>
        <p:spPr>
          <a:ln/>
        </p:spPr>
        <p:txBody>
          <a:bodyPr/>
          <a:lstStyle>
            <a:lvl1pPr>
              <a:defRPr/>
            </a:lvl1pPr>
          </a:lstStyle>
          <a:p>
            <a:fld id="{D7AFF1D2-2B2D-4607-A256-B4BF169FB43B}" type="slidenum">
              <a:rPr lang="zh-CN" altLang="en-US"/>
              <a:pPr/>
              <a:t>‹#›</a:t>
            </a:fld>
            <a:endParaRPr lang="zh-CN" altLang="en-US"/>
          </a:p>
        </p:txBody>
      </p:sp>
    </p:spTree>
    <p:extLst>
      <p:ext uri="{BB962C8B-B14F-4D97-AF65-F5344CB8AC3E}">
        <p14:creationId xmlns:p14="http://schemas.microsoft.com/office/powerpoint/2010/main" val="3128902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4"/>
          <p:cNvSpPr>
            <a:spLocks noGrp="1"/>
          </p:cNvSpPr>
          <p:nvPr>
            <p:ph type="dt" sz="half" idx="10"/>
          </p:nvPr>
        </p:nvSpPr>
        <p:spPr/>
        <p:txBody>
          <a:bodyPr/>
          <a:lstStyle>
            <a:lvl1pPr>
              <a:defRPr/>
            </a:lvl1pPr>
          </a:lstStyle>
          <a:p>
            <a:pPr>
              <a:defRPr/>
            </a:pPr>
            <a:endParaRPr lang="zh-CN" altLang="en-US"/>
          </a:p>
        </p:txBody>
      </p:sp>
      <p:sp>
        <p:nvSpPr>
          <p:cNvPr id="6" name="页脚占位符 5"/>
          <p:cNvSpPr>
            <a:spLocks noGrp="1"/>
          </p:cNvSpPr>
          <p:nvPr>
            <p:ph type="ftr" sz="quarter" idx="11"/>
          </p:nvPr>
        </p:nvSpPr>
        <p:spPr/>
        <p:txBody>
          <a:bodyPr/>
          <a:lstStyle>
            <a:lvl1pPr>
              <a:defRPr/>
            </a:lvl1pPr>
          </a:lstStyle>
          <a:p>
            <a:pPr>
              <a:defRPr/>
            </a:pPr>
            <a:endParaRPr lang="zh-CN" altLang="en-US"/>
          </a:p>
        </p:txBody>
      </p:sp>
      <p:sp>
        <p:nvSpPr>
          <p:cNvPr id="7" name="灯片编号占位符 6"/>
          <p:cNvSpPr>
            <a:spLocks noGrp="1"/>
          </p:cNvSpPr>
          <p:nvPr>
            <p:ph type="sldNum" sz="quarter" idx="12"/>
          </p:nvPr>
        </p:nvSpPr>
        <p:spPr/>
        <p:txBody>
          <a:bodyPr/>
          <a:lstStyle>
            <a:lvl1pPr>
              <a:defRPr/>
            </a:lvl1pPr>
          </a:lstStyle>
          <a:p>
            <a:fld id="{23873018-1636-4093-86B9-54A27066DDA5}" type="slidenum">
              <a:rPr lang="zh-CN" altLang="en-US"/>
              <a:pPr/>
              <a:t>‹#›</a:t>
            </a:fld>
            <a:endParaRPr lang="zh-CN" altLang="en-US"/>
          </a:p>
        </p:txBody>
      </p:sp>
    </p:spTree>
    <p:extLst>
      <p:ext uri="{BB962C8B-B14F-4D97-AF65-F5344CB8AC3E}">
        <p14:creationId xmlns:p14="http://schemas.microsoft.com/office/powerpoint/2010/main" val="5441818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p:cNvSpPr>
            <a:spLocks noGrp="1" noChangeArrowheads="1"/>
          </p:cNvSpPr>
          <p:nvPr>
            <p:ph type="sldNum" sz="quarter" idx="12"/>
          </p:nvPr>
        </p:nvSpPr>
        <p:spPr>
          <a:ln/>
        </p:spPr>
        <p:txBody>
          <a:bodyPr/>
          <a:lstStyle>
            <a:lvl1pPr>
              <a:defRPr/>
            </a:lvl1pPr>
          </a:lstStyle>
          <a:p>
            <a:fld id="{672B1E08-986D-4B18-8CDF-029F9EC62B34}" type="slidenum">
              <a:rPr lang="zh-CN" altLang="en-US"/>
              <a:pPr/>
              <a:t>‹#›</a:t>
            </a:fld>
            <a:endParaRPr lang="zh-CN" altLang="en-US"/>
          </a:p>
        </p:txBody>
      </p:sp>
    </p:spTree>
    <p:extLst>
      <p:ext uri="{BB962C8B-B14F-4D97-AF65-F5344CB8AC3E}">
        <p14:creationId xmlns:p14="http://schemas.microsoft.com/office/powerpoint/2010/main" val="35450954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日期占位符 1"/>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p:cNvSpPr>
            <a:spLocks noGrp="1" noChangeArrowheads="1"/>
          </p:cNvSpPr>
          <p:nvPr>
            <p:ph type="sldNum" sz="quarter" idx="12"/>
          </p:nvPr>
        </p:nvSpPr>
        <p:spPr>
          <a:ln/>
        </p:spPr>
        <p:txBody>
          <a:bodyPr/>
          <a:lstStyle>
            <a:lvl1pPr>
              <a:defRPr/>
            </a:lvl1pPr>
          </a:lstStyle>
          <a:p>
            <a:fld id="{44DD20BB-DAEA-4EB2-B9CF-EF87DD59DCA6}" type="slidenum">
              <a:rPr lang="zh-CN" altLang="en-US"/>
              <a:pPr/>
              <a:t>‹#›</a:t>
            </a:fld>
            <a:endParaRPr lang="zh-CN" altLang="en-US"/>
          </a:p>
        </p:txBody>
      </p:sp>
    </p:spTree>
    <p:extLst>
      <p:ext uri="{BB962C8B-B14F-4D97-AF65-F5344CB8AC3E}">
        <p14:creationId xmlns:p14="http://schemas.microsoft.com/office/powerpoint/2010/main" val="12057565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1"/>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3"/>
          <p:cNvSpPr>
            <a:spLocks noGrp="1" noChangeArrowheads="1"/>
          </p:cNvSpPr>
          <p:nvPr>
            <p:ph type="sldNum" sz="quarter" idx="12"/>
          </p:nvPr>
        </p:nvSpPr>
        <p:spPr>
          <a:ln/>
        </p:spPr>
        <p:txBody>
          <a:bodyPr/>
          <a:lstStyle>
            <a:lvl1pPr>
              <a:defRPr/>
            </a:lvl1pPr>
          </a:lstStyle>
          <a:p>
            <a:fld id="{26D68B9C-05B6-42BE-A091-08C6A8EFB319}" type="slidenum">
              <a:rPr lang="zh-CN" altLang="en-US"/>
              <a:pPr/>
              <a:t>‹#›</a:t>
            </a:fld>
            <a:endParaRPr lang="zh-CN" altLang="en-US"/>
          </a:p>
        </p:txBody>
      </p:sp>
    </p:spTree>
    <p:extLst>
      <p:ext uri="{BB962C8B-B14F-4D97-AF65-F5344CB8AC3E}">
        <p14:creationId xmlns:p14="http://schemas.microsoft.com/office/powerpoint/2010/main" val="1929204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1"/>
          <p:cNvSpPr>
            <a:spLocks noGrp="1" noChangeArrowheads="1"/>
          </p:cNvSpPr>
          <p:nvPr>
            <p:ph type="dt" sz="half" idx="10"/>
          </p:nvPr>
        </p:nvSpPr>
        <p:spPr>
          <a:ln/>
        </p:spPr>
        <p:txBody>
          <a:bodyPr/>
          <a:lstStyle>
            <a:lvl1pPr>
              <a:defRPr/>
            </a:lvl1pPr>
          </a:lstStyle>
          <a:p>
            <a:pPr>
              <a:defRPr/>
            </a:pPr>
            <a:endParaRPr lang="zh-CN" altLang="en-US"/>
          </a:p>
        </p:txBody>
      </p:sp>
      <p:sp>
        <p:nvSpPr>
          <p:cNvPr id="8"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3"/>
          <p:cNvSpPr>
            <a:spLocks noGrp="1" noChangeArrowheads="1"/>
          </p:cNvSpPr>
          <p:nvPr>
            <p:ph type="sldNum" sz="quarter" idx="12"/>
          </p:nvPr>
        </p:nvSpPr>
        <p:spPr>
          <a:ln/>
        </p:spPr>
        <p:txBody>
          <a:bodyPr/>
          <a:lstStyle>
            <a:lvl1pPr>
              <a:defRPr/>
            </a:lvl1pPr>
          </a:lstStyle>
          <a:p>
            <a:fld id="{7F705D2B-8EBB-4846-9870-23AB295E545A}" type="slidenum">
              <a:rPr lang="zh-CN" altLang="en-US"/>
              <a:pPr/>
              <a:t>‹#›</a:t>
            </a:fld>
            <a:endParaRPr lang="zh-CN" altLang="en-US"/>
          </a:p>
        </p:txBody>
      </p:sp>
    </p:spTree>
    <p:extLst>
      <p:ext uri="{BB962C8B-B14F-4D97-AF65-F5344CB8AC3E}">
        <p14:creationId xmlns:p14="http://schemas.microsoft.com/office/powerpoint/2010/main" val="26246765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1"/>
          <p:cNvSpPr>
            <a:spLocks noGrp="1" noChangeArrowheads="1"/>
          </p:cNvSpPr>
          <p:nvPr>
            <p:ph type="dt" sz="half" idx="10"/>
          </p:nvPr>
        </p:nvSpPr>
        <p:spPr>
          <a:ln/>
        </p:spPr>
        <p:txBody>
          <a:bodyPr/>
          <a:lstStyle>
            <a:lvl1pPr>
              <a:defRPr/>
            </a:lvl1pPr>
          </a:lstStyle>
          <a:p>
            <a:pPr>
              <a:defRPr/>
            </a:pPr>
            <a:endParaRPr lang="zh-CN" altLang="en-US"/>
          </a:p>
        </p:txBody>
      </p:sp>
      <p:sp>
        <p:nvSpPr>
          <p:cNvPr id="4"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3"/>
          <p:cNvSpPr>
            <a:spLocks noGrp="1" noChangeArrowheads="1"/>
          </p:cNvSpPr>
          <p:nvPr>
            <p:ph type="sldNum" sz="quarter" idx="12"/>
          </p:nvPr>
        </p:nvSpPr>
        <p:spPr>
          <a:ln/>
        </p:spPr>
        <p:txBody>
          <a:bodyPr/>
          <a:lstStyle>
            <a:lvl1pPr>
              <a:defRPr/>
            </a:lvl1pPr>
          </a:lstStyle>
          <a:p>
            <a:fld id="{FFFD37A8-F810-440B-8EA4-E3CF8C71E440}" type="slidenum">
              <a:rPr lang="zh-CN" altLang="en-US"/>
              <a:pPr/>
              <a:t>‹#›</a:t>
            </a:fld>
            <a:endParaRPr lang="zh-CN" altLang="en-US"/>
          </a:p>
        </p:txBody>
      </p:sp>
    </p:spTree>
    <p:extLst>
      <p:ext uri="{BB962C8B-B14F-4D97-AF65-F5344CB8AC3E}">
        <p14:creationId xmlns:p14="http://schemas.microsoft.com/office/powerpoint/2010/main" val="12111656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noChangeArrowheads="1"/>
          </p:cNvSpPr>
          <p:nvPr>
            <p:ph type="dt" sz="half" idx="10"/>
          </p:nvPr>
        </p:nvSpPr>
        <p:spPr>
          <a:ln/>
        </p:spPr>
        <p:txBody>
          <a:bodyPr/>
          <a:lstStyle>
            <a:lvl1pPr>
              <a:defRPr/>
            </a:lvl1pPr>
          </a:lstStyle>
          <a:p>
            <a:pPr>
              <a:defRPr/>
            </a:pPr>
            <a:endParaRPr lang="zh-CN" altLang="en-US"/>
          </a:p>
        </p:txBody>
      </p:sp>
      <p:sp>
        <p:nvSpPr>
          <p:cNvPr id="3"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3"/>
          <p:cNvSpPr>
            <a:spLocks noGrp="1" noChangeArrowheads="1"/>
          </p:cNvSpPr>
          <p:nvPr>
            <p:ph type="sldNum" sz="quarter" idx="12"/>
          </p:nvPr>
        </p:nvSpPr>
        <p:spPr>
          <a:ln/>
        </p:spPr>
        <p:txBody>
          <a:bodyPr/>
          <a:lstStyle>
            <a:lvl1pPr>
              <a:defRPr/>
            </a:lvl1pPr>
          </a:lstStyle>
          <a:p>
            <a:fld id="{391BFEEA-1260-4DB5-BE7B-6C55227A7EF3}" type="slidenum">
              <a:rPr lang="zh-CN" altLang="en-US"/>
              <a:pPr/>
              <a:t>‹#›</a:t>
            </a:fld>
            <a:endParaRPr lang="zh-CN" altLang="en-US"/>
          </a:p>
        </p:txBody>
      </p:sp>
    </p:spTree>
    <p:extLst>
      <p:ext uri="{BB962C8B-B14F-4D97-AF65-F5344CB8AC3E}">
        <p14:creationId xmlns:p14="http://schemas.microsoft.com/office/powerpoint/2010/main" val="23810391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1"/>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3"/>
          <p:cNvSpPr>
            <a:spLocks noGrp="1" noChangeArrowheads="1"/>
          </p:cNvSpPr>
          <p:nvPr>
            <p:ph type="sldNum" sz="quarter" idx="12"/>
          </p:nvPr>
        </p:nvSpPr>
        <p:spPr>
          <a:ln/>
        </p:spPr>
        <p:txBody>
          <a:bodyPr/>
          <a:lstStyle>
            <a:lvl1pPr>
              <a:defRPr/>
            </a:lvl1pPr>
          </a:lstStyle>
          <a:p>
            <a:fld id="{4F576A98-031F-4E48-98DF-99A3B785F51D}" type="slidenum">
              <a:rPr lang="zh-CN" altLang="en-US"/>
              <a:pPr/>
              <a:t>‹#›</a:t>
            </a:fld>
            <a:endParaRPr lang="zh-CN" altLang="en-US"/>
          </a:p>
        </p:txBody>
      </p:sp>
    </p:spTree>
    <p:extLst>
      <p:ext uri="{BB962C8B-B14F-4D97-AF65-F5344CB8AC3E}">
        <p14:creationId xmlns:p14="http://schemas.microsoft.com/office/powerpoint/2010/main" val="20338280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1"/>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3"/>
          <p:cNvSpPr>
            <a:spLocks noGrp="1" noChangeArrowheads="1"/>
          </p:cNvSpPr>
          <p:nvPr>
            <p:ph type="sldNum" sz="quarter" idx="12"/>
          </p:nvPr>
        </p:nvSpPr>
        <p:spPr>
          <a:ln/>
        </p:spPr>
        <p:txBody>
          <a:bodyPr/>
          <a:lstStyle>
            <a:lvl1pPr>
              <a:defRPr/>
            </a:lvl1pPr>
          </a:lstStyle>
          <a:p>
            <a:fld id="{E3C40034-E385-46C6-82E4-3AC316B010E1}" type="slidenum">
              <a:rPr lang="zh-CN" altLang="en-US"/>
              <a:pPr/>
              <a:t>‹#›</a:t>
            </a:fld>
            <a:endParaRPr lang="zh-CN" altLang="en-US"/>
          </a:p>
        </p:txBody>
      </p:sp>
    </p:spTree>
    <p:extLst>
      <p:ext uri="{BB962C8B-B14F-4D97-AF65-F5344CB8AC3E}">
        <p14:creationId xmlns:p14="http://schemas.microsoft.com/office/powerpoint/2010/main" val="15096742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p:cNvSpPr>
            <a:spLocks noGrp="1" noChangeArrowheads="1"/>
          </p:cNvSpPr>
          <p:nvPr>
            <p:ph type="sldNum" sz="quarter" idx="12"/>
          </p:nvPr>
        </p:nvSpPr>
        <p:spPr>
          <a:ln/>
        </p:spPr>
        <p:txBody>
          <a:bodyPr/>
          <a:lstStyle>
            <a:lvl1pPr>
              <a:defRPr/>
            </a:lvl1pPr>
          </a:lstStyle>
          <a:p>
            <a:fld id="{44B6A7D3-7E43-42C2-B3A4-02AB1D3FB8BD}" type="slidenum">
              <a:rPr lang="zh-CN" altLang="en-US"/>
              <a:pPr/>
              <a:t>‹#›</a:t>
            </a:fld>
            <a:endParaRPr lang="zh-CN" altLang="en-US"/>
          </a:p>
        </p:txBody>
      </p:sp>
    </p:spTree>
    <p:extLst>
      <p:ext uri="{BB962C8B-B14F-4D97-AF65-F5344CB8AC3E}">
        <p14:creationId xmlns:p14="http://schemas.microsoft.com/office/powerpoint/2010/main" val="27509258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p:cNvSpPr>
            <a:spLocks noGrp="1" noChangeArrowheads="1"/>
          </p:cNvSpPr>
          <p:nvPr>
            <p:ph type="sldNum" sz="quarter" idx="12"/>
          </p:nvPr>
        </p:nvSpPr>
        <p:spPr>
          <a:ln/>
        </p:spPr>
        <p:txBody>
          <a:bodyPr/>
          <a:lstStyle>
            <a:lvl1pPr>
              <a:defRPr/>
            </a:lvl1pPr>
          </a:lstStyle>
          <a:p>
            <a:fld id="{8822D93C-C69A-4B23-86D8-A390D759C8A3}" type="slidenum">
              <a:rPr lang="zh-CN" altLang="en-US"/>
              <a:pPr/>
              <a:t>‹#›</a:t>
            </a:fld>
            <a:endParaRPr lang="zh-CN" altLang="en-US"/>
          </a:p>
        </p:txBody>
      </p:sp>
    </p:spTree>
    <p:extLst>
      <p:ext uri="{BB962C8B-B14F-4D97-AF65-F5344CB8AC3E}">
        <p14:creationId xmlns:p14="http://schemas.microsoft.com/office/powerpoint/2010/main" val="1783860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4"/>
          <p:cNvSpPr>
            <a:spLocks noGrp="1"/>
          </p:cNvSpPr>
          <p:nvPr>
            <p:ph type="dt" sz="half" idx="10"/>
          </p:nvPr>
        </p:nvSpPr>
        <p:spPr/>
        <p:txBody>
          <a:bodyPr/>
          <a:lstStyle>
            <a:lvl1pPr>
              <a:defRPr/>
            </a:lvl1pPr>
          </a:lstStyle>
          <a:p>
            <a:pPr>
              <a:defRPr/>
            </a:pPr>
            <a:endParaRPr lang="zh-CN" altLang="en-US"/>
          </a:p>
        </p:txBody>
      </p:sp>
      <p:sp>
        <p:nvSpPr>
          <p:cNvPr id="6" name="页脚占位符 5"/>
          <p:cNvSpPr>
            <a:spLocks noGrp="1"/>
          </p:cNvSpPr>
          <p:nvPr>
            <p:ph type="ftr" sz="quarter" idx="11"/>
          </p:nvPr>
        </p:nvSpPr>
        <p:spPr/>
        <p:txBody>
          <a:bodyPr/>
          <a:lstStyle>
            <a:lvl1pPr>
              <a:defRPr/>
            </a:lvl1pPr>
          </a:lstStyle>
          <a:p>
            <a:pPr>
              <a:defRPr/>
            </a:pPr>
            <a:endParaRPr lang="zh-CN" altLang="en-US"/>
          </a:p>
        </p:txBody>
      </p:sp>
      <p:sp>
        <p:nvSpPr>
          <p:cNvPr id="7" name="灯片编号占位符 6"/>
          <p:cNvSpPr>
            <a:spLocks noGrp="1"/>
          </p:cNvSpPr>
          <p:nvPr>
            <p:ph type="sldNum" sz="quarter" idx="12"/>
          </p:nvPr>
        </p:nvSpPr>
        <p:spPr/>
        <p:txBody>
          <a:bodyPr/>
          <a:lstStyle>
            <a:lvl1pPr>
              <a:defRPr/>
            </a:lvl1pPr>
          </a:lstStyle>
          <a:p>
            <a:fld id="{C2F82737-86F5-4A56-8177-0569FCCC5276}" type="slidenum">
              <a:rPr lang="zh-CN" altLang="en-US"/>
              <a:pPr/>
              <a:t>‹#›</a:t>
            </a:fld>
            <a:endParaRPr lang="zh-CN" altLang="en-US"/>
          </a:p>
        </p:txBody>
      </p:sp>
    </p:spTree>
    <p:extLst>
      <p:ext uri="{BB962C8B-B14F-4D97-AF65-F5344CB8AC3E}">
        <p14:creationId xmlns:p14="http://schemas.microsoft.com/office/powerpoint/2010/main" val="34775093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fld id="{6B2507D3-70FE-4636-8D3E-8E2E8D4F27DC}" type="slidenum">
              <a:rPr lang="zh-CN" altLang="en-US"/>
              <a:pPr/>
              <a:t>‹#›</a:t>
            </a:fld>
            <a:endParaRPr lang="zh-CN" altLang="en-US"/>
          </a:p>
        </p:txBody>
      </p:sp>
    </p:spTree>
    <p:extLst>
      <p:ext uri="{BB962C8B-B14F-4D97-AF65-F5344CB8AC3E}">
        <p14:creationId xmlns:p14="http://schemas.microsoft.com/office/powerpoint/2010/main" val="26976933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fld id="{79B5B7E7-59AA-4F65-9145-93FB6D892581}" type="slidenum">
              <a:rPr lang="zh-CN" altLang="en-US"/>
              <a:pPr/>
              <a:t>‹#›</a:t>
            </a:fld>
            <a:endParaRPr lang="zh-CN" altLang="en-US"/>
          </a:p>
        </p:txBody>
      </p:sp>
    </p:spTree>
    <p:extLst>
      <p:ext uri="{BB962C8B-B14F-4D97-AF65-F5344CB8AC3E}">
        <p14:creationId xmlns:p14="http://schemas.microsoft.com/office/powerpoint/2010/main" val="19496951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fld id="{9718D781-155F-40F4-A8F4-2E9634F7FE2F}" type="slidenum">
              <a:rPr lang="zh-CN" altLang="en-US"/>
              <a:pPr/>
              <a:t>‹#›</a:t>
            </a:fld>
            <a:endParaRPr lang="zh-CN" altLang="en-US"/>
          </a:p>
        </p:txBody>
      </p:sp>
    </p:spTree>
    <p:extLst>
      <p:ext uri="{BB962C8B-B14F-4D97-AF65-F5344CB8AC3E}">
        <p14:creationId xmlns:p14="http://schemas.microsoft.com/office/powerpoint/2010/main" val="32979111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a:ln/>
        </p:spPr>
        <p:txBody>
          <a:bodyPr/>
          <a:lstStyle>
            <a:lvl1pPr>
              <a:defRPr/>
            </a:lvl1pPr>
          </a:lstStyle>
          <a:p>
            <a:fld id="{6A96BA45-DA3B-477C-8719-96E830ACDE47}" type="slidenum">
              <a:rPr lang="zh-CN" altLang="en-US"/>
              <a:pPr/>
              <a:t>‹#›</a:t>
            </a:fld>
            <a:endParaRPr lang="zh-CN" altLang="en-US"/>
          </a:p>
        </p:txBody>
      </p:sp>
    </p:spTree>
    <p:extLst>
      <p:ext uri="{BB962C8B-B14F-4D97-AF65-F5344CB8AC3E}">
        <p14:creationId xmlns:p14="http://schemas.microsoft.com/office/powerpoint/2010/main" val="11416739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8"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6"/>
          <p:cNvSpPr>
            <a:spLocks noGrp="1" noChangeArrowheads="1"/>
          </p:cNvSpPr>
          <p:nvPr>
            <p:ph type="sldNum" sz="quarter" idx="12"/>
          </p:nvPr>
        </p:nvSpPr>
        <p:spPr>
          <a:ln/>
        </p:spPr>
        <p:txBody>
          <a:bodyPr/>
          <a:lstStyle>
            <a:lvl1pPr>
              <a:defRPr/>
            </a:lvl1pPr>
          </a:lstStyle>
          <a:p>
            <a:fld id="{C6263DD1-31EF-489A-B306-640EAA7F8EF0}" type="slidenum">
              <a:rPr lang="zh-CN" altLang="en-US"/>
              <a:pPr/>
              <a:t>‹#›</a:t>
            </a:fld>
            <a:endParaRPr lang="zh-CN" altLang="en-US"/>
          </a:p>
        </p:txBody>
      </p:sp>
    </p:spTree>
    <p:extLst>
      <p:ext uri="{BB962C8B-B14F-4D97-AF65-F5344CB8AC3E}">
        <p14:creationId xmlns:p14="http://schemas.microsoft.com/office/powerpoint/2010/main" val="20684182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4"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6"/>
          <p:cNvSpPr>
            <a:spLocks noGrp="1" noChangeArrowheads="1"/>
          </p:cNvSpPr>
          <p:nvPr>
            <p:ph type="sldNum" sz="quarter" idx="12"/>
          </p:nvPr>
        </p:nvSpPr>
        <p:spPr>
          <a:ln/>
        </p:spPr>
        <p:txBody>
          <a:bodyPr/>
          <a:lstStyle>
            <a:lvl1pPr>
              <a:defRPr/>
            </a:lvl1pPr>
          </a:lstStyle>
          <a:p>
            <a:fld id="{0B7B1474-FD26-4410-8B05-F3FD9734E0D1}" type="slidenum">
              <a:rPr lang="zh-CN" altLang="en-US"/>
              <a:pPr/>
              <a:t>‹#›</a:t>
            </a:fld>
            <a:endParaRPr lang="zh-CN" altLang="en-US"/>
          </a:p>
        </p:txBody>
      </p:sp>
    </p:spTree>
    <p:extLst>
      <p:ext uri="{BB962C8B-B14F-4D97-AF65-F5344CB8AC3E}">
        <p14:creationId xmlns:p14="http://schemas.microsoft.com/office/powerpoint/2010/main" val="28355451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3"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6"/>
          <p:cNvSpPr>
            <a:spLocks noGrp="1" noChangeArrowheads="1"/>
          </p:cNvSpPr>
          <p:nvPr>
            <p:ph type="sldNum" sz="quarter" idx="12"/>
          </p:nvPr>
        </p:nvSpPr>
        <p:spPr>
          <a:ln/>
        </p:spPr>
        <p:txBody>
          <a:bodyPr/>
          <a:lstStyle>
            <a:lvl1pPr>
              <a:defRPr/>
            </a:lvl1pPr>
          </a:lstStyle>
          <a:p>
            <a:fld id="{ECDFA345-5B83-4E1D-8FE6-3BC434FD9FEC}" type="slidenum">
              <a:rPr lang="zh-CN" altLang="en-US"/>
              <a:pPr/>
              <a:t>‹#›</a:t>
            </a:fld>
            <a:endParaRPr lang="zh-CN" altLang="en-US"/>
          </a:p>
        </p:txBody>
      </p:sp>
    </p:spTree>
    <p:extLst>
      <p:ext uri="{BB962C8B-B14F-4D97-AF65-F5344CB8AC3E}">
        <p14:creationId xmlns:p14="http://schemas.microsoft.com/office/powerpoint/2010/main" val="1263975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a:ln/>
        </p:spPr>
        <p:txBody>
          <a:bodyPr/>
          <a:lstStyle>
            <a:lvl1pPr>
              <a:defRPr/>
            </a:lvl1pPr>
          </a:lstStyle>
          <a:p>
            <a:fld id="{E41318C1-45D9-42F1-B4F2-7B236E484ABB}" type="slidenum">
              <a:rPr lang="zh-CN" altLang="en-US"/>
              <a:pPr/>
              <a:t>‹#›</a:t>
            </a:fld>
            <a:endParaRPr lang="zh-CN" altLang="en-US"/>
          </a:p>
        </p:txBody>
      </p:sp>
    </p:spTree>
    <p:extLst>
      <p:ext uri="{BB962C8B-B14F-4D97-AF65-F5344CB8AC3E}">
        <p14:creationId xmlns:p14="http://schemas.microsoft.com/office/powerpoint/2010/main" val="8697071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a:ln/>
        </p:spPr>
        <p:txBody>
          <a:bodyPr/>
          <a:lstStyle>
            <a:lvl1pPr>
              <a:defRPr/>
            </a:lvl1pPr>
          </a:lstStyle>
          <a:p>
            <a:fld id="{2EDE1200-51C0-4D4B-817B-B312C5A9DFB1}" type="slidenum">
              <a:rPr lang="zh-CN" altLang="en-US"/>
              <a:pPr/>
              <a:t>‹#›</a:t>
            </a:fld>
            <a:endParaRPr lang="zh-CN" altLang="en-US"/>
          </a:p>
        </p:txBody>
      </p:sp>
    </p:spTree>
    <p:extLst>
      <p:ext uri="{BB962C8B-B14F-4D97-AF65-F5344CB8AC3E}">
        <p14:creationId xmlns:p14="http://schemas.microsoft.com/office/powerpoint/2010/main" val="4649584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4"/>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fld id="{3F9BD2C0-E0EF-4EA4-A477-99A23244BAE7}" type="slidenum">
              <a:rPr lang="zh-CN" altLang="en-US"/>
              <a:pPr/>
              <a:t>‹#›</a:t>
            </a:fld>
            <a:endParaRPr lang="zh-CN" altLang="en-US"/>
          </a:p>
        </p:txBody>
      </p:sp>
    </p:spTree>
    <p:extLst>
      <p:ext uri="{BB962C8B-B14F-4D97-AF65-F5344CB8AC3E}">
        <p14:creationId xmlns:p14="http://schemas.microsoft.com/office/powerpoint/2010/main" val="3691469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1.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noChangeArrowheads="1"/>
          </p:cNvSpPr>
          <p:nvPr>
            <p:ph type="body" idx="4294967295"/>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日期占位符 3"/>
          <p:cNvSpPr>
            <a:spLocks noGrp="1" noChangeArrowheads="1"/>
          </p:cNvSpPr>
          <p:nvPr>
            <p:ph type="dt" sz="half" idx="2"/>
          </p:nvPr>
        </p:nvSpPr>
        <p:spPr bwMode="auto">
          <a:xfrm>
            <a:off x="838200" y="6356350"/>
            <a:ext cx="2743200" cy="365125"/>
          </a:xfrm>
          <a:prstGeom prst="rect">
            <a:avLst/>
          </a:prstGeom>
          <a:noFill/>
          <a:ln>
            <a:noFill/>
          </a:ln>
        </p:spPr>
        <p:txBody>
          <a:bodyPr vert="horz" wrap="square" lIns="91440" tIns="45720" rIns="91440" bIns="45720" numCol="1" anchor="ctr" anchorCtr="0" compatLnSpc="1"/>
          <a:lstStyle>
            <a:lvl1pPr eaLnBrk="1" hangingPunct="1">
              <a:defRPr sz="1200">
                <a:solidFill>
                  <a:srgbClr val="898989"/>
                </a:solidFill>
              </a:defRPr>
            </a:lvl1pPr>
          </a:lstStyle>
          <a:p>
            <a:pPr>
              <a:defRPr/>
            </a:pPr>
            <a:fld id="{A023426A-8B0F-4483-85AF-9BD2F60B1580}" type="datetimeFigureOut">
              <a:rPr lang="zh-CN" altLang="en-US"/>
              <a:pPr>
                <a:defRPr/>
              </a:pPr>
              <a:t>2023/10/19</a:t>
            </a:fld>
            <a:endParaRPr lang="zh-CN" altLang="en-US"/>
          </a:p>
        </p:txBody>
      </p:sp>
      <p:sp>
        <p:nvSpPr>
          <p:cNvPr id="1029" name="页脚占位符 4"/>
          <p:cNvSpPr>
            <a:spLocks noGrp="1" noChangeArrowheads="1"/>
          </p:cNvSpPr>
          <p:nvPr>
            <p:ph type="ftr" sz="quarter" idx="3"/>
          </p:nvPr>
        </p:nvSpPr>
        <p:spPr bwMode="auto">
          <a:xfrm>
            <a:off x="4038600" y="6356350"/>
            <a:ext cx="4114800" cy="365125"/>
          </a:xfrm>
          <a:prstGeom prst="rect">
            <a:avLst/>
          </a:prstGeom>
          <a:noFill/>
          <a:ln>
            <a:noFill/>
          </a:ln>
        </p:spPr>
        <p:txBody>
          <a:bodyPr vert="horz" wrap="square" lIns="91440" tIns="45720" rIns="91440" bIns="45720" numCol="1" anchor="ctr" anchorCtr="0" compatLnSpc="1"/>
          <a:lstStyle>
            <a:lvl1pPr algn="ctr" eaLnBrk="1" hangingPunct="1">
              <a:defRPr sz="1200">
                <a:solidFill>
                  <a:srgbClr val="898989"/>
                </a:solidFill>
              </a:defRPr>
            </a:lvl1pPr>
          </a:lstStyle>
          <a:p>
            <a:pPr>
              <a:defRPr/>
            </a:pPr>
            <a:endParaRPr lang="zh-CN" altLang="en-US"/>
          </a:p>
        </p:txBody>
      </p:sp>
      <p:sp>
        <p:nvSpPr>
          <p:cNvPr id="1030" name="灯片编号占位符 5"/>
          <p:cNvSpPr>
            <a:spLocks noGrp="1" noChangeArrowheads="1"/>
          </p:cNvSpPr>
          <p:nvPr>
            <p:ph type="sldNum" sz="quarter" idx="4"/>
          </p:nvPr>
        </p:nvSpPr>
        <p:spPr bwMode="auto">
          <a:xfrm>
            <a:off x="8610600" y="6356350"/>
            <a:ext cx="2743200" cy="365125"/>
          </a:xfrm>
          <a:prstGeom prst="rect">
            <a:avLst/>
          </a:prstGeom>
          <a:noFill/>
          <a:ln>
            <a:noFill/>
          </a:ln>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32128BD-DF64-42AF-B86D-02A411B3DC4F}"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706" r:id="rId7"/>
    <p:sldLayoutId id="2147483834" r:id="rId8"/>
    <p:sldLayoutId id="2147483835" r:id="rId9"/>
    <p:sldLayoutId id="2147483836" r:id="rId10"/>
    <p:sldLayoutId id="2147483837" r:id="rId11"/>
    <p:sldLayoutId id="2147483838" r:id="rId12"/>
  </p:sldLayoutIdLst>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itchFamily="34" charset="0"/>
        <a:buChar char="•"/>
        <a:defRPr sz="2000">
          <a:solidFill>
            <a:schemeClr val="tx1"/>
          </a:solidFill>
          <a:latin typeface="+mn-lt"/>
          <a:ea typeface="+mn-ea"/>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2"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43" name="文本占位符 2"/>
          <p:cNvSpPr>
            <a:spLocks noGrp="1" noChangeArrowheads="1"/>
          </p:cNvSpPr>
          <p:nvPr>
            <p:ph type="body" idx="4294967295"/>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1268" name="日期占位符 4"/>
          <p:cNvSpPr>
            <a:spLocks noGrp="1" noChangeArrowheads="1"/>
          </p:cNvSpPr>
          <p:nvPr>
            <p:ph type="dt" sz="half" idx="2"/>
          </p:nvPr>
        </p:nvSpPr>
        <p:spPr bwMode="auto">
          <a:xfrm>
            <a:off x="609600" y="6356350"/>
            <a:ext cx="2844800" cy="365125"/>
          </a:xfrm>
          <a:prstGeom prst="rect">
            <a:avLst/>
          </a:prstGeom>
          <a:noFill/>
          <a:ln>
            <a:noFill/>
          </a:ln>
        </p:spPr>
        <p:txBody>
          <a:bodyPr vert="horz" wrap="square" lIns="91440" tIns="45720" rIns="91440" bIns="45720" numCol="1" anchor="ctr" anchorCtr="0" compatLnSpc="1"/>
          <a:lstStyle>
            <a:lvl1pPr eaLnBrk="1" hangingPunct="1">
              <a:defRPr sz="1600">
                <a:solidFill>
                  <a:srgbClr val="898989"/>
                </a:solidFill>
                <a:ea typeface="+mn-ea"/>
              </a:defRPr>
            </a:lvl1pPr>
          </a:lstStyle>
          <a:p>
            <a:pPr>
              <a:defRPr/>
            </a:pPr>
            <a:endParaRPr lang="zh-CN" altLang="en-US"/>
          </a:p>
        </p:txBody>
      </p:sp>
      <p:sp>
        <p:nvSpPr>
          <p:cNvPr id="11269" name="页脚占位符 5"/>
          <p:cNvSpPr>
            <a:spLocks noGrp="1" noChangeArrowheads="1"/>
          </p:cNvSpPr>
          <p:nvPr>
            <p:ph type="ftr" sz="quarter" idx="3"/>
          </p:nvPr>
        </p:nvSpPr>
        <p:spPr bwMode="auto">
          <a:xfrm>
            <a:off x="4165600" y="6356350"/>
            <a:ext cx="3860800" cy="365125"/>
          </a:xfrm>
          <a:prstGeom prst="rect">
            <a:avLst/>
          </a:prstGeom>
          <a:noFill/>
          <a:ln>
            <a:noFill/>
          </a:ln>
        </p:spPr>
        <p:txBody>
          <a:bodyPr vert="horz" wrap="square" lIns="91440" tIns="45720" rIns="91440" bIns="45720" numCol="1" anchor="ctr" anchorCtr="0" compatLnSpc="1"/>
          <a:lstStyle>
            <a:lvl1pPr algn="ctr" eaLnBrk="1" hangingPunct="1">
              <a:defRPr sz="1600">
                <a:solidFill>
                  <a:srgbClr val="898989"/>
                </a:solidFill>
                <a:ea typeface="+mn-ea"/>
              </a:defRPr>
            </a:lvl1pPr>
          </a:lstStyle>
          <a:p>
            <a:pPr>
              <a:defRPr/>
            </a:pPr>
            <a:endParaRPr lang="zh-CN" altLang="en-US"/>
          </a:p>
        </p:txBody>
      </p:sp>
      <p:sp>
        <p:nvSpPr>
          <p:cNvPr id="11270" name="灯片编号占位符 6"/>
          <p:cNvSpPr>
            <a:spLocks noGrp="1" noChangeArrowheads="1"/>
          </p:cNvSpPr>
          <p:nvPr>
            <p:ph type="sldNum" sz="quarter" idx="4"/>
          </p:nvPr>
        </p:nvSpPr>
        <p:spPr bwMode="auto">
          <a:xfrm>
            <a:off x="8737600" y="6356350"/>
            <a:ext cx="2844800" cy="365125"/>
          </a:xfrm>
          <a:prstGeom prst="rect">
            <a:avLst/>
          </a:prstGeom>
          <a:noFill/>
          <a:ln>
            <a:noFill/>
          </a:ln>
        </p:spPr>
        <p:txBody>
          <a:bodyPr vert="horz" wrap="square" lIns="91440" tIns="45720" rIns="91440" bIns="45720" numCol="1" anchor="ctr" anchorCtr="0" compatLnSpc="1">
            <a:prstTxWarp prst="textNoShape">
              <a:avLst/>
            </a:prstTxWarp>
          </a:bodyPr>
          <a:lstStyle>
            <a:lvl1pPr algn="r">
              <a:defRPr sz="1600">
                <a:solidFill>
                  <a:srgbClr val="898989"/>
                </a:solidFill>
                <a:ea typeface="方正兰亭超细黑简体" pitchFamily="2" charset="-122"/>
              </a:defRPr>
            </a:lvl1pPr>
          </a:lstStyle>
          <a:p>
            <a:fld id="{BFBEC13B-5B40-40F9-959B-810925DE0A78}"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805" r:id="rId1"/>
    <p:sldLayoutId id="2147483804" r:id="rId2"/>
    <p:sldLayoutId id="2147483803" r:id="rId3"/>
    <p:sldLayoutId id="2147483802" r:id="rId4"/>
    <p:sldLayoutId id="2147483801" r:id="rId5"/>
    <p:sldLayoutId id="2147483800" r:id="rId6"/>
    <p:sldLayoutId id="2147483799" r:id="rId7"/>
    <p:sldLayoutId id="2147483798" r:id="rId8"/>
    <p:sldLayoutId id="2147483797" r:id="rId9"/>
    <p:sldLayoutId id="2147483796" r:id="rId10"/>
    <p:sldLayoutId id="2147483795" r:id="rId11"/>
  </p:sldLayoutIdLst>
  <p:txStyles>
    <p:titleStyle>
      <a:lvl1pPr algn="ctr" defTabSz="1217613" rtl="0" eaLnBrk="0" fontAlgn="base" hangingPunct="0">
        <a:spcBef>
          <a:spcPct val="0"/>
        </a:spcBef>
        <a:spcAft>
          <a:spcPct val="0"/>
        </a:spcAft>
        <a:defRPr sz="5800">
          <a:solidFill>
            <a:schemeClr val="tx1"/>
          </a:solidFill>
          <a:latin typeface="+mj-lt"/>
          <a:ea typeface="+mj-ea"/>
          <a:cs typeface="+mj-cs"/>
        </a:defRPr>
      </a:lvl1pPr>
      <a:lvl2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2pPr>
      <a:lvl3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3pPr>
      <a:lvl4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4pPr>
      <a:lvl5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5pPr>
      <a:lvl6pPr marL="4572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6pPr>
      <a:lvl7pPr marL="9144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7pPr>
      <a:lvl8pPr marL="13716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8pPr>
      <a:lvl9pPr marL="18288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9pPr>
    </p:titleStyle>
    <p:bodyStyle>
      <a:lvl1pPr marL="455613" indent="-455613" algn="l" defTabSz="1217613" rtl="0" eaLnBrk="0" fontAlgn="base" hangingPunct="0">
        <a:spcBef>
          <a:spcPct val="20000"/>
        </a:spcBef>
        <a:spcAft>
          <a:spcPct val="0"/>
        </a:spcAft>
        <a:buFont typeface="Arial" pitchFamily="34" charset="0"/>
        <a:buChar char="•"/>
        <a:defRPr sz="4200">
          <a:solidFill>
            <a:schemeClr val="tx1"/>
          </a:solidFill>
          <a:latin typeface="+mn-lt"/>
          <a:ea typeface="+mn-ea"/>
          <a:cs typeface="+mn-cs"/>
        </a:defRPr>
      </a:lvl1pPr>
      <a:lvl2pPr marL="989013" indent="-379413" algn="l" defTabSz="1217613" rtl="0" eaLnBrk="0" fontAlgn="base" hangingPunct="0">
        <a:spcBef>
          <a:spcPct val="20000"/>
        </a:spcBef>
        <a:spcAft>
          <a:spcPct val="0"/>
        </a:spcAft>
        <a:buFont typeface="Arial" pitchFamily="34" charset="0"/>
        <a:buChar char="–"/>
        <a:defRPr sz="3700">
          <a:solidFill>
            <a:schemeClr val="tx1"/>
          </a:solidFill>
          <a:latin typeface="+mn-lt"/>
          <a:ea typeface="+mn-ea"/>
        </a:defRPr>
      </a:lvl2pPr>
      <a:lvl3pPr marL="1522413" indent="-303213" algn="l" defTabSz="1217613" rtl="0" eaLnBrk="0" fontAlgn="base" hangingPunct="0">
        <a:spcBef>
          <a:spcPct val="20000"/>
        </a:spcBef>
        <a:spcAft>
          <a:spcPct val="0"/>
        </a:spcAft>
        <a:buFont typeface="Arial" pitchFamily="34" charset="0"/>
        <a:buChar char="•"/>
        <a:defRPr sz="3200">
          <a:solidFill>
            <a:schemeClr val="tx1"/>
          </a:solidFill>
          <a:latin typeface="+mn-lt"/>
          <a:ea typeface="+mn-ea"/>
        </a:defRPr>
      </a:lvl3pPr>
      <a:lvl4pPr marL="2132013" indent="-303213" algn="l" defTabSz="1217613" rtl="0" eaLnBrk="0" fontAlgn="base" hangingPunct="0">
        <a:spcBef>
          <a:spcPct val="20000"/>
        </a:spcBef>
        <a:spcAft>
          <a:spcPct val="0"/>
        </a:spcAft>
        <a:buFont typeface="Arial" pitchFamily="34" charset="0"/>
        <a:buChar char="–"/>
        <a:defRPr sz="2600">
          <a:solidFill>
            <a:schemeClr val="tx1"/>
          </a:solidFill>
          <a:latin typeface="+mn-lt"/>
          <a:ea typeface="+mn-ea"/>
        </a:defRPr>
      </a:lvl4pPr>
      <a:lvl5pPr marL="2741613" indent="-303213" algn="l" defTabSz="1217613" rtl="0" eaLnBrk="0" fontAlgn="base" hangingPunct="0">
        <a:spcBef>
          <a:spcPct val="20000"/>
        </a:spcBef>
        <a:spcAft>
          <a:spcPct val="0"/>
        </a:spcAft>
        <a:buFont typeface="Arial" pitchFamily="34" charset="0"/>
        <a:buChar char="»"/>
        <a:defRPr sz="2600">
          <a:solidFill>
            <a:schemeClr val="tx1"/>
          </a:solidFill>
          <a:latin typeface="+mn-lt"/>
          <a:ea typeface="+mn-ea"/>
        </a:defRPr>
      </a:lvl5pPr>
      <a:lvl6pPr marL="31991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6pPr>
      <a:lvl7pPr marL="36563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7pPr>
      <a:lvl8pPr marL="41135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8pPr>
      <a:lvl9pPr marL="45707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1267" name="文本占位符 2"/>
          <p:cNvSpPr>
            <a:spLocks noGrp="1" noChangeArrowheads="1"/>
          </p:cNvSpPr>
          <p:nvPr>
            <p:ph type="body" idx="4294967295"/>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2292" name="日期占位符 3"/>
          <p:cNvSpPr>
            <a:spLocks noGrp="1" noChangeArrowheads="1"/>
          </p:cNvSpPr>
          <p:nvPr>
            <p:ph type="dt" sz="half" idx="2"/>
          </p:nvPr>
        </p:nvSpPr>
        <p:spPr bwMode="auto">
          <a:xfrm>
            <a:off x="609600" y="6356350"/>
            <a:ext cx="2844800" cy="365125"/>
          </a:xfrm>
          <a:prstGeom prst="rect">
            <a:avLst/>
          </a:prstGeom>
          <a:noFill/>
          <a:ln>
            <a:noFill/>
          </a:ln>
        </p:spPr>
        <p:txBody>
          <a:bodyPr vert="horz" wrap="square" lIns="91440" tIns="45720" rIns="91440" bIns="45720" numCol="1" anchor="ctr" anchorCtr="0" compatLnSpc="1"/>
          <a:lstStyle>
            <a:lvl1pPr eaLnBrk="1" hangingPunct="1">
              <a:defRPr sz="1600">
                <a:solidFill>
                  <a:srgbClr val="898989"/>
                </a:solidFill>
                <a:ea typeface="+mn-ea"/>
              </a:defRPr>
            </a:lvl1pPr>
          </a:lstStyle>
          <a:p>
            <a:pPr>
              <a:defRPr/>
            </a:pPr>
            <a:endParaRPr lang="zh-CN" altLang="en-US"/>
          </a:p>
        </p:txBody>
      </p:sp>
      <p:sp>
        <p:nvSpPr>
          <p:cNvPr id="12293" name="页脚占位符 4"/>
          <p:cNvSpPr>
            <a:spLocks noGrp="1" noChangeArrowheads="1"/>
          </p:cNvSpPr>
          <p:nvPr>
            <p:ph type="ftr" sz="quarter" idx="3"/>
          </p:nvPr>
        </p:nvSpPr>
        <p:spPr bwMode="auto">
          <a:xfrm>
            <a:off x="4165600" y="6356350"/>
            <a:ext cx="3860800" cy="365125"/>
          </a:xfrm>
          <a:prstGeom prst="rect">
            <a:avLst/>
          </a:prstGeom>
          <a:noFill/>
          <a:ln>
            <a:noFill/>
          </a:ln>
        </p:spPr>
        <p:txBody>
          <a:bodyPr vert="horz" wrap="square" lIns="91440" tIns="45720" rIns="91440" bIns="45720" numCol="1" anchor="ctr" anchorCtr="0" compatLnSpc="1"/>
          <a:lstStyle>
            <a:lvl1pPr algn="ctr" eaLnBrk="1" hangingPunct="1">
              <a:defRPr sz="1600">
                <a:solidFill>
                  <a:srgbClr val="898989"/>
                </a:solidFill>
                <a:ea typeface="+mn-ea"/>
              </a:defRPr>
            </a:lvl1pPr>
          </a:lstStyle>
          <a:p>
            <a:pPr>
              <a:defRPr/>
            </a:pPr>
            <a:endParaRPr lang="zh-CN" altLang="en-US"/>
          </a:p>
        </p:txBody>
      </p:sp>
      <p:sp>
        <p:nvSpPr>
          <p:cNvPr id="12294" name="灯片编号占位符 5"/>
          <p:cNvSpPr>
            <a:spLocks noGrp="1" noChangeArrowheads="1"/>
          </p:cNvSpPr>
          <p:nvPr>
            <p:ph type="sldNum" sz="quarter" idx="4"/>
          </p:nvPr>
        </p:nvSpPr>
        <p:spPr bwMode="auto">
          <a:xfrm>
            <a:off x="8737600" y="6356350"/>
            <a:ext cx="2844800" cy="365125"/>
          </a:xfrm>
          <a:prstGeom prst="rect">
            <a:avLst/>
          </a:prstGeom>
          <a:noFill/>
          <a:ln>
            <a:noFill/>
          </a:ln>
        </p:spPr>
        <p:txBody>
          <a:bodyPr vert="horz" wrap="square" lIns="91440" tIns="45720" rIns="91440" bIns="45720" numCol="1" anchor="ctr" anchorCtr="0" compatLnSpc="1">
            <a:prstTxWarp prst="textNoShape">
              <a:avLst/>
            </a:prstTxWarp>
          </a:bodyPr>
          <a:lstStyle>
            <a:lvl1pPr algn="r">
              <a:defRPr sz="1600">
                <a:solidFill>
                  <a:srgbClr val="898989"/>
                </a:solidFill>
                <a:ea typeface="方正兰亭超细黑简体" pitchFamily="2" charset="-122"/>
              </a:defRPr>
            </a:lvl1pPr>
          </a:lstStyle>
          <a:p>
            <a:fld id="{4E38CC03-4E18-4D25-BE54-C62B5A0BA893}"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816" r:id="rId1"/>
    <p:sldLayoutId id="2147483815" r:id="rId2"/>
    <p:sldLayoutId id="2147483814" r:id="rId3"/>
    <p:sldLayoutId id="2147483813" r:id="rId4"/>
    <p:sldLayoutId id="2147483812" r:id="rId5"/>
    <p:sldLayoutId id="2147483811" r:id="rId6"/>
    <p:sldLayoutId id="2147483810" r:id="rId7"/>
    <p:sldLayoutId id="2147483809" r:id="rId8"/>
    <p:sldLayoutId id="2147483808" r:id="rId9"/>
    <p:sldLayoutId id="2147483807" r:id="rId10"/>
    <p:sldLayoutId id="2147483806" r:id="rId11"/>
  </p:sldLayoutIdLst>
  <p:txStyles>
    <p:titleStyle>
      <a:lvl1pPr algn="ctr" defTabSz="1217613" rtl="0" eaLnBrk="0" fontAlgn="base" hangingPunct="0">
        <a:spcBef>
          <a:spcPct val="0"/>
        </a:spcBef>
        <a:spcAft>
          <a:spcPct val="0"/>
        </a:spcAft>
        <a:defRPr sz="5800">
          <a:solidFill>
            <a:schemeClr val="tx1"/>
          </a:solidFill>
          <a:latin typeface="+mj-lt"/>
          <a:ea typeface="+mj-ea"/>
          <a:cs typeface="+mj-cs"/>
        </a:defRPr>
      </a:lvl1pPr>
      <a:lvl2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2pPr>
      <a:lvl3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3pPr>
      <a:lvl4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4pPr>
      <a:lvl5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5pPr>
      <a:lvl6pPr marL="4572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6pPr>
      <a:lvl7pPr marL="9144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7pPr>
      <a:lvl8pPr marL="13716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8pPr>
      <a:lvl9pPr marL="18288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9pPr>
    </p:titleStyle>
    <p:bodyStyle>
      <a:lvl1pPr marL="455613" indent="-455613" algn="l" defTabSz="1217613" rtl="0" eaLnBrk="0" fontAlgn="base" hangingPunct="0">
        <a:spcBef>
          <a:spcPct val="20000"/>
        </a:spcBef>
        <a:spcAft>
          <a:spcPct val="0"/>
        </a:spcAft>
        <a:buFont typeface="Arial" pitchFamily="34" charset="0"/>
        <a:buChar char="•"/>
        <a:defRPr sz="4200">
          <a:solidFill>
            <a:schemeClr val="tx1"/>
          </a:solidFill>
          <a:latin typeface="+mn-lt"/>
          <a:ea typeface="+mn-ea"/>
          <a:cs typeface="+mn-cs"/>
        </a:defRPr>
      </a:lvl1pPr>
      <a:lvl2pPr marL="989013" indent="-379413" algn="l" defTabSz="1217613" rtl="0" eaLnBrk="0" fontAlgn="base" hangingPunct="0">
        <a:spcBef>
          <a:spcPct val="20000"/>
        </a:spcBef>
        <a:spcAft>
          <a:spcPct val="0"/>
        </a:spcAft>
        <a:buFont typeface="Arial" pitchFamily="34" charset="0"/>
        <a:buChar char="–"/>
        <a:defRPr sz="3700">
          <a:solidFill>
            <a:schemeClr val="tx1"/>
          </a:solidFill>
          <a:latin typeface="+mn-lt"/>
          <a:ea typeface="+mn-ea"/>
        </a:defRPr>
      </a:lvl2pPr>
      <a:lvl3pPr marL="1522413" indent="-303213" algn="l" defTabSz="1217613" rtl="0" eaLnBrk="0" fontAlgn="base" hangingPunct="0">
        <a:spcBef>
          <a:spcPct val="20000"/>
        </a:spcBef>
        <a:spcAft>
          <a:spcPct val="0"/>
        </a:spcAft>
        <a:buFont typeface="Arial" pitchFamily="34" charset="0"/>
        <a:buChar char="•"/>
        <a:defRPr sz="3200">
          <a:solidFill>
            <a:schemeClr val="tx1"/>
          </a:solidFill>
          <a:latin typeface="+mn-lt"/>
          <a:ea typeface="+mn-ea"/>
        </a:defRPr>
      </a:lvl3pPr>
      <a:lvl4pPr marL="2132013" indent="-303213" algn="l" defTabSz="1217613" rtl="0" eaLnBrk="0" fontAlgn="base" hangingPunct="0">
        <a:spcBef>
          <a:spcPct val="20000"/>
        </a:spcBef>
        <a:spcAft>
          <a:spcPct val="0"/>
        </a:spcAft>
        <a:buFont typeface="Arial" pitchFamily="34" charset="0"/>
        <a:buChar char="–"/>
        <a:defRPr sz="2600">
          <a:solidFill>
            <a:schemeClr val="tx1"/>
          </a:solidFill>
          <a:latin typeface="+mn-lt"/>
          <a:ea typeface="+mn-ea"/>
        </a:defRPr>
      </a:lvl4pPr>
      <a:lvl5pPr marL="2741613" indent="-303213" algn="l" defTabSz="1217613" rtl="0" eaLnBrk="0" fontAlgn="base" hangingPunct="0">
        <a:spcBef>
          <a:spcPct val="20000"/>
        </a:spcBef>
        <a:spcAft>
          <a:spcPct val="0"/>
        </a:spcAft>
        <a:buFont typeface="Arial" pitchFamily="34" charset="0"/>
        <a:buChar char="»"/>
        <a:defRPr sz="2600">
          <a:solidFill>
            <a:schemeClr val="tx1"/>
          </a:solidFill>
          <a:latin typeface="+mn-lt"/>
          <a:ea typeface="+mn-ea"/>
        </a:defRPr>
      </a:lvl5pPr>
      <a:lvl6pPr marL="31991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6pPr>
      <a:lvl7pPr marL="36563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7pPr>
      <a:lvl8pPr marL="41135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8pPr>
      <a:lvl9pPr marL="45707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90"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2291" name="文本占位符 2"/>
          <p:cNvSpPr>
            <a:spLocks noGrp="1" noChangeArrowheads="1"/>
          </p:cNvSpPr>
          <p:nvPr>
            <p:ph type="body" idx="4294967295"/>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3316" name="日期占位符 3"/>
          <p:cNvSpPr>
            <a:spLocks noGrp="1" noChangeArrowheads="1"/>
          </p:cNvSpPr>
          <p:nvPr>
            <p:ph type="dt" sz="half" idx="2"/>
          </p:nvPr>
        </p:nvSpPr>
        <p:spPr bwMode="auto">
          <a:xfrm>
            <a:off x="609600" y="6356350"/>
            <a:ext cx="2844800" cy="365125"/>
          </a:xfrm>
          <a:prstGeom prst="rect">
            <a:avLst/>
          </a:prstGeom>
          <a:noFill/>
          <a:ln>
            <a:noFill/>
          </a:ln>
        </p:spPr>
        <p:txBody>
          <a:bodyPr vert="horz" wrap="square" lIns="91440" tIns="45720" rIns="91440" bIns="45720" numCol="1" anchor="ctr" anchorCtr="0" compatLnSpc="1"/>
          <a:lstStyle>
            <a:lvl1pPr eaLnBrk="1" hangingPunct="1">
              <a:defRPr sz="1600">
                <a:solidFill>
                  <a:srgbClr val="898989"/>
                </a:solidFill>
                <a:ea typeface="+mn-ea"/>
              </a:defRPr>
            </a:lvl1pPr>
          </a:lstStyle>
          <a:p>
            <a:pPr>
              <a:defRPr/>
            </a:pPr>
            <a:endParaRPr lang="zh-CN" altLang="en-US"/>
          </a:p>
        </p:txBody>
      </p:sp>
      <p:sp>
        <p:nvSpPr>
          <p:cNvPr id="13317" name="页脚占位符 4"/>
          <p:cNvSpPr>
            <a:spLocks noGrp="1" noChangeArrowheads="1"/>
          </p:cNvSpPr>
          <p:nvPr>
            <p:ph type="ftr" sz="quarter" idx="3"/>
          </p:nvPr>
        </p:nvSpPr>
        <p:spPr bwMode="auto">
          <a:xfrm>
            <a:off x="4165600" y="6356350"/>
            <a:ext cx="3860800" cy="365125"/>
          </a:xfrm>
          <a:prstGeom prst="rect">
            <a:avLst/>
          </a:prstGeom>
          <a:noFill/>
          <a:ln>
            <a:noFill/>
          </a:ln>
        </p:spPr>
        <p:txBody>
          <a:bodyPr vert="horz" wrap="square" lIns="91440" tIns="45720" rIns="91440" bIns="45720" numCol="1" anchor="ctr" anchorCtr="0" compatLnSpc="1"/>
          <a:lstStyle>
            <a:lvl1pPr algn="ctr" eaLnBrk="1" hangingPunct="1">
              <a:defRPr sz="1600">
                <a:solidFill>
                  <a:srgbClr val="898989"/>
                </a:solidFill>
                <a:ea typeface="+mn-ea"/>
              </a:defRPr>
            </a:lvl1pPr>
          </a:lstStyle>
          <a:p>
            <a:pPr>
              <a:defRPr/>
            </a:pPr>
            <a:endParaRPr lang="zh-CN" altLang="en-US"/>
          </a:p>
        </p:txBody>
      </p:sp>
      <p:sp>
        <p:nvSpPr>
          <p:cNvPr id="13318" name="灯片编号占位符 5"/>
          <p:cNvSpPr>
            <a:spLocks noGrp="1" noChangeArrowheads="1"/>
          </p:cNvSpPr>
          <p:nvPr>
            <p:ph type="sldNum" sz="quarter" idx="4"/>
          </p:nvPr>
        </p:nvSpPr>
        <p:spPr bwMode="auto">
          <a:xfrm>
            <a:off x="8737600" y="6356350"/>
            <a:ext cx="2844800" cy="365125"/>
          </a:xfrm>
          <a:prstGeom prst="rect">
            <a:avLst/>
          </a:prstGeom>
          <a:noFill/>
          <a:ln>
            <a:noFill/>
          </a:ln>
        </p:spPr>
        <p:txBody>
          <a:bodyPr vert="horz" wrap="square" lIns="91440" tIns="45720" rIns="91440" bIns="45720" numCol="1" anchor="ctr" anchorCtr="0" compatLnSpc="1">
            <a:prstTxWarp prst="textNoShape">
              <a:avLst/>
            </a:prstTxWarp>
          </a:bodyPr>
          <a:lstStyle>
            <a:lvl1pPr algn="r">
              <a:defRPr sz="1600">
                <a:solidFill>
                  <a:srgbClr val="898989"/>
                </a:solidFill>
                <a:ea typeface="方正兰亭超细黑简体" pitchFamily="2" charset="-122"/>
              </a:defRPr>
            </a:lvl1pPr>
          </a:lstStyle>
          <a:p>
            <a:fld id="{D8A01BB1-0FD5-4874-994C-9C3706817F81}"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827" r:id="rId1"/>
    <p:sldLayoutId id="2147483826" r:id="rId2"/>
    <p:sldLayoutId id="2147483825" r:id="rId3"/>
    <p:sldLayoutId id="2147483824" r:id="rId4"/>
    <p:sldLayoutId id="2147483823" r:id="rId5"/>
    <p:sldLayoutId id="2147483822" r:id="rId6"/>
    <p:sldLayoutId id="2147483821" r:id="rId7"/>
    <p:sldLayoutId id="2147483820" r:id="rId8"/>
    <p:sldLayoutId id="2147483819" r:id="rId9"/>
    <p:sldLayoutId id="2147483818" r:id="rId10"/>
    <p:sldLayoutId id="2147483817" r:id="rId11"/>
  </p:sldLayoutIdLst>
  <p:txStyles>
    <p:titleStyle>
      <a:lvl1pPr algn="ctr" defTabSz="1217613" rtl="0" eaLnBrk="0" fontAlgn="base" hangingPunct="0">
        <a:spcBef>
          <a:spcPct val="0"/>
        </a:spcBef>
        <a:spcAft>
          <a:spcPct val="0"/>
        </a:spcAft>
        <a:defRPr sz="5800">
          <a:solidFill>
            <a:schemeClr val="tx1"/>
          </a:solidFill>
          <a:latin typeface="+mj-lt"/>
          <a:ea typeface="+mj-ea"/>
          <a:cs typeface="+mj-cs"/>
        </a:defRPr>
      </a:lvl1pPr>
      <a:lvl2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2pPr>
      <a:lvl3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3pPr>
      <a:lvl4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4pPr>
      <a:lvl5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5pPr>
      <a:lvl6pPr marL="4572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6pPr>
      <a:lvl7pPr marL="9144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7pPr>
      <a:lvl8pPr marL="13716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8pPr>
      <a:lvl9pPr marL="18288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9pPr>
    </p:titleStyle>
    <p:bodyStyle>
      <a:lvl1pPr marL="455613" indent="-455613" algn="l" defTabSz="1217613" rtl="0" eaLnBrk="0" fontAlgn="base" hangingPunct="0">
        <a:spcBef>
          <a:spcPct val="20000"/>
        </a:spcBef>
        <a:spcAft>
          <a:spcPct val="0"/>
        </a:spcAft>
        <a:buFont typeface="Arial" pitchFamily="34" charset="0"/>
        <a:buChar char="•"/>
        <a:defRPr sz="4200">
          <a:solidFill>
            <a:schemeClr val="tx1"/>
          </a:solidFill>
          <a:latin typeface="+mn-lt"/>
          <a:ea typeface="+mn-ea"/>
          <a:cs typeface="+mn-cs"/>
        </a:defRPr>
      </a:lvl1pPr>
      <a:lvl2pPr marL="989013" indent="-379413" algn="l" defTabSz="1217613" rtl="0" eaLnBrk="0" fontAlgn="base" hangingPunct="0">
        <a:spcBef>
          <a:spcPct val="20000"/>
        </a:spcBef>
        <a:spcAft>
          <a:spcPct val="0"/>
        </a:spcAft>
        <a:buFont typeface="Arial" pitchFamily="34" charset="0"/>
        <a:buChar char="–"/>
        <a:defRPr sz="3700">
          <a:solidFill>
            <a:schemeClr val="tx1"/>
          </a:solidFill>
          <a:latin typeface="+mn-lt"/>
          <a:ea typeface="+mn-ea"/>
        </a:defRPr>
      </a:lvl2pPr>
      <a:lvl3pPr marL="1522413" indent="-303213" algn="l" defTabSz="1217613" rtl="0" eaLnBrk="0" fontAlgn="base" hangingPunct="0">
        <a:spcBef>
          <a:spcPct val="20000"/>
        </a:spcBef>
        <a:spcAft>
          <a:spcPct val="0"/>
        </a:spcAft>
        <a:buFont typeface="Arial" pitchFamily="34" charset="0"/>
        <a:buChar char="•"/>
        <a:defRPr sz="3200">
          <a:solidFill>
            <a:schemeClr val="tx1"/>
          </a:solidFill>
          <a:latin typeface="+mn-lt"/>
          <a:ea typeface="+mn-ea"/>
        </a:defRPr>
      </a:lvl3pPr>
      <a:lvl4pPr marL="2132013" indent="-303213" algn="l" defTabSz="1217613" rtl="0" eaLnBrk="0" fontAlgn="base" hangingPunct="0">
        <a:spcBef>
          <a:spcPct val="20000"/>
        </a:spcBef>
        <a:spcAft>
          <a:spcPct val="0"/>
        </a:spcAft>
        <a:buFont typeface="Arial" pitchFamily="34" charset="0"/>
        <a:buChar char="–"/>
        <a:defRPr sz="2600">
          <a:solidFill>
            <a:schemeClr val="tx1"/>
          </a:solidFill>
          <a:latin typeface="+mn-lt"/>
          <a:ea typeface="+mn-ea"/>
        </a:defRPr>
      </a:lvl4pPr>
      <a:lvl5pPr marL="2741613" indent="-303213" algn="l" defTabSz="1217613" rtl="0" eaLnBrk="0" fontAlgn="base" hangingPunct="0">
        <a:spcBef>
          <a:spcPct val="20000"/>
        </a:spcBef>
        <a:spcAft>
          <a:spcPct val="0"/>
        </a:spcAft>
        <a:buFont typeface="Arial" pitchFamily="34" charset="0"/>
        <a:buChar char="»"/>
        <a:defRPr sz="2600">
          <a:solidFill>
            <a:schemeClr val="tx1"/>
          </a:solidFill>
          <a:latin typeface="+mn-lt"/>
          <a:ea typeface="+mn-ea"/>
        </a:defRPr>
      </a:lvl5pPr>
      <a:lvl6pPr marL="31991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6pPr>
      <a:lvl7pPr marL="36563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7pPr>
      <a:lvl8pPr marL="41135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8pPr>
      <a:lvl9pPr marL="45707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p:cNvSpPr>
            <a:spLocks noGrp="1" noChangeArrowheads="1"/>
          </p:cNvSpPr>
          <p:nvPr>
            <p:ph type="body" idx="4294967295"/>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076" name="日期占位符 3"/>
          <p:cNvSpPr>
            <a:spLocks noGrp="1" noChangeArrowheads="1"/>
          </p:cNvSpPr>
          <p:nvPr>
            <p:ph type="dt" sz="half" idx="2"/>
          </p:nvPr>
        </p:nvSpPr>
        <p:spPr bwMode="auto">
          <a:xfrm>
            <a:off x="609600" y="6356350"/>
            <a:ext cx="2844800" cy="365125"/>
          </a:xfrm>
          <a:prstGeom prst="rect">
            <a:avLst/>
          </a:prstGeom>
          <a:noFill/>
          <a:ln>
            <a:noFill/>
          </a:ln>
        </p:spPr>
        <p:txBody>
          <a:bodyPr vert="horz" wrap="square" lIns="91440" tIns="45720" rIns="91440" bIns="45720" numCol="1" anchor="ctr" anchorCtr="0" compatLnSpc="1"/>
          <a:lstStyle>
            <a:lvl1pPr eaLnBrk="1" hangingPunct="1">
              <a:defRPr sz="1600">
                <a:solidFill>
                  <a:srgbClr val="898989"/>
                </a:solidFill>
                <a:ea typeface="+mn-ea"/>
              </a:defRPr>
            </a:lvl1pPr>
          </a:lstStyle>
          <a:p>
            <a:pPr>
              <a:defRPr/>
            </a:pPr>
            <a:endParaRPr lang="zh-CN" altLang="en-US"/>
          </a:p>
        </p:txBody>
      </p:sp>
      <p:sp>
        <p:nvSpPr>
          <p:cNvPr id="3077" name="页脚占位符 4"/>
          <p:cNvSpPr>
            <a:spLocks noGrp="1" noChangeArrowheads="1"/>
          </p:cNvSpPr>
          <p:nvPr>
            <p:ph type="ftr" sz="quarter" idx="3"/>
          </p:nvPr>
        </p:nvSpPr>
        <p:spPr bwMode="auto">
          <a:xfrm>
            <a:off x="4165600" y="6356350"/>
            <a:ext cx="3860800" cy="365125"/>
          </a:xfrm>
          <a:prstGeom prst="rect">
            <a:avLst/>
          </a:prstGeom>
          <a:noFill/>
          <a:ln>
            <a:noFill/>
          </a:ln>
        </p:spPr>
        <p:txBody>
          <a:bodyPr vert="horz" wrap="square" lIns="91440" tIns="45720" rIns="91440" bIns="45720" numCol="1" anchor="ctr" anchorCtr="0" compatLnSpc="1"/>
          <a:lstStyle>
            <a:lvl1pPr algn="ctr" eaLnBrk="1" hangingPunct="1">
              <a:defRPr sz="1600">
                <a:solidFill>
                  <a:srgbClr val="898989"/>
                </a:solidFill>
                <a:ea typeface="+mn-ea"/>
              </a:defRPr>
            </a:lvl1pPr>
          </a:lstStyle>
          <a:p>
            <a:pPr>
              <a:defRPr/>
            </a:pPr>
            <a:endParaRPr lang="zh-CN" altLang="en-US"/>
          </a:p>
        </p:txBody>
      </p:sp>
      <p:sp>
        <p:nvSpPr>
          <p:cNvPr id="3078" name="灯片编号占位符 5"/>
          <p:cNvSpPr>
            <a:spLocks noGrp="1" noChangeArrowheads="1"/>
          </p:cNvSpPr>
          <p:nvPr>
            <p:ph type="sldNum" sz="quarter" idx="4"/>
          </p:nvPr>
        </p:nvSpPr>
        <p:spPr bwMode="auto">
          <a:xfrm>
            <a:off x="8737600" y="6356350"/>
            <a:ext cx="2844800" cy="365125"/>
          </a:xfrm>
          <a:prstGeom prst="rect">
            <a:avLst/>
          </a:prstGeom>
          <a:noFill/>
          <a:ln>
            <a:noFill/>
          </a:ln>
        </p:spPr>
        <p:txBody>
          <a:bodyPr vert="horz" wrap="square" lIns="91440" tIns="45720" rIns="91440" bIns="45720" numCol="1" anchor="ctr" anchorCtr="0" compatLnSpc="1">
            <a:prstTxWarp prst="textNoShape">
              <a:avLst/>
            </a:prstTxWarp>
          </a:bodyPr>
          <a:lstStyle>
            <a:lvl1pPr algn="r">
              <a:defRPr sz="1600">
                <a:solidFill>
                  <a:srgbClr val="898989"/>
                </a:solidFill>
                <a:ea typeface="方正兰亭超细黑简体" pitchFamily="2" charset="-122"/>
              </a:defRPr>
            </a:lvl1pPr>
          </a:lstStyle>
          <a:p>
            <a:fld id="{7BCD7776-4415-496D-83C8-C4BF545E75BB}"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717" r:id="rId1"/>
    <p:sldLayoutId id="2147483716" r:id="rId2"/>
    <p:sldLayoutId id="2147483715" r:id="rId3"/>
    <p:sldLayoutId id="2147483714" r:id="rId4"/>
    <p:sldLayoutId id="2147483713" r:id="rId5"/>
    <p:sldLayoutId id="2147483712" r:id="rId6"/>
    <p:sldLayoutId id="2147483711" r:id="rId7"/>
    <p:sldLayoutId id="2147483710" r:id="rId8"/>
    <p:sldLayoutId id="2147483709" r:id="rId9"/>
    <p:sldLayoutId id="2147483708" r:id="rId10"/>
    <p:sldLayoutId id="2147483707" r:id="rId11"/>
  </p:sldLayoutIdLst>
  <p:txStyles>
    <p:titleStyle>
      <a:lvl1pPr algn="ctr" defTabSz="1217613" rtl="0" eaLnBrk="0" fontAlgn="base" hangingPunct="0">
        <a:spcBef>
          <a:spcPct val="0"/>
        </a:spcBef>
        <a:spcAft>
          <a:spcPct val="0"/>
        </a:spcAft>
        <a:defRPr sz="5800">
          <a:solidFill>
            <a:schemeClr val="tx1"/>
          </a:solidFill>
          <a:latin typeface="+mj-lt"/>
          <a:ea typeface="+mj-ea"/>
          <a:cs typeface="+mj-cs"/>
        </a:defRPr>
      </a:lvl1pPr>
      <a:lvl2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2pPr>
      <a:lvl3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3pPr>
      <a:lvl4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4pPr>
      <a:lvl5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5pPr>
      <a:lvl6pPr marL="4572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6pPr>
      <a:lvl7pPr marL="9144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7pPr>
      <a:lvl8pPr marL="13716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8pPr>
      <a:lvl9pPr marL="18288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9pPr>
    </p:titleStyle>
    <p:bodyStyle>
      <a:lvl1pPr marL="455613" indent="-455613" algn="l" defTabSz="1217613" rtl="0" eaLnBrk="0" fontAlgn="base" hangingPunct="0">
        <a:spcBef>
          <a:spcPct val="20000"/>
        </a:spcBef>
        <a:spcAft>
          <a:spcPct val="0"/>
        </a:spcAft>
        <a:buFont typeface="Arial" pitchFamily="34" charset="0"/>
        <a:buChar char="•"/>
        <a:defRPr sz="4200">
          <a:solidFill>
            <a:schemeClr val="tx1"/>
          </a:solidFill>
          <a:latin typeface="+mn-lt"/>
          <a:ea typeface="+mn-ea"/>
          <a:cs typeface="+mn-cs"/>
        </a:defRPr>
      </a:lvl1pPr>
      <a:lvl2pPr marL="989013" indent="-379413" algn="l" defTabSz="1217613" rtl="0" eaLnBrk="0" fontAlgn="base" hangingPunct="0">
        <a:spcBef>
          <a:spcPct val="20000"/>
        </a:spcBef>
        <a:spcAft>
          <a:spcPct val="0"/>
        </a:spcAft>
        <a:buFont typeface="Arial" pitchFamily="34" charset="0"/>
        <a:buChar char="–"/>
        <a:defRPr sz="3700">
          <a:solidFill>
            <a:schemeClr val="tx1"/>
          </a:solidFill>
          <a:latin typeface="+mn-lt"/>
          <a:ea typeface="+mn-ea"/>
        </a:defRPr>
      </a:lvl2pPr>
      <a:lvl3pPr marL="1522413" indent="-303213" algn="l" defTabSz="1217613" rtl="0" eaLnBrk="0" fontAlgn="base" hangingPunct="0">
        <a:spcBef>
          <a:spcPct val="20000"/>
        </a:spcBef>
        <a:spcAft>
          <a:spcPct val="0"/>
        </a:spcAft>
        <a:buFont typeface="Arial" pitchFamily="34" charset="0"/>
        <a:buChar char="•"/>
        <a:defRPr sz="3200">
          <a:solidFill>
            <a:schemeClr val="tx1"/>
          </a:solidFill>
          <a:latin typeface="+mn-lt"/>
          <a:ea typeface="+mn-ea"/>
        </a:defRPr>
      </a:lvl3pPr>
      <a:lvl4pPr marL="2132013" indent="-303213" algn="l" defTabSz="1217613" rtl="0" eaLnBrk="0" fontAlgn="base" hangingPunct="0">
        <a:spcBef>
          <a:spcPct val="20000"/>
        </a:spcBef>
        <a:spcAft>
          <a:spcPct val="0"/>
        </a:spcAft>
        <a:buFont typeface="Arial" pitchFamily="34" charset="0"/>
        <a:buChar char="–"/>
        <a:defRPr sz="2600">
          <a:solidFill>
            <a:schemeClr val="tx1"/>
          </a:solidFill>
          <a:latin typeface="+mn-lt"/>
          <a:ea typeface="+mn-ea"/>
        </a:defRPr>
      </a:lvl4pPr>
      <a:lvl5pPr marL="2741613" indent="-303213" algn="l" defTabSz="1217613" rtl="0" eaLnBrk="0" fontAlgn="base" hangingPunct="0">
        <a:spcBef>
          <a:spcPct val="20000"/>
        </a:spcBef>
        <a:spcAft>
          <a:spcPct val="0"/>
        </a:spcAft>
        <a:buFont typeface="Arial" pitchFamily="34" charset="0"/>
        <a:buChar char="»"/>
        <a:defRPr sz="2600">
          <a:solidFill>
            <a:schemeClr val="tx1"/>
          </a:solidFill>
          <a:latin typeface="+mn-lt"/>
          <a:ea typeface="+mn-ea"/>
        </a:defRPr>
      </a:lvl5pPr>
      <a:lvl6pPr marL="31991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6pPr>
      <a:lvl7pPr marL="36563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7pPr>
      <a:lvl8pPr marL="41135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8pPr>
      <a:lvl9pPr marL="45707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p:cNvSpPr>
            <a:spLocks noGrp="1" noChangeArrowheads="1"/>
          </p:cNvSpPr>
          <p:nvPr>
            <p:ph type="body" idx="4294967295"/>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100" name="日期占位符 3"/>
          <p:cNvSpPr>
            <a:spLocks noGrp="1" noChangeArrowheads="1"/>
          </p:cNvSpPr>
          <p:nvPr>
            <p:ph type="dt" sz="half" idx="2"/>
          </p:nvPr>
        </p:nvSpPr>
        <p:spPr bwMode="auto">
          <a:xfrm>
            <a:off x="609600" y="6356350"/>
            <a:ext cx="2844800" cy="365125"/>
          </a:xfrm>
          <a:prstGeom prst="rect">
            <a:avLst/>
          </a:prstGeom>
          <a:noFill/>
          <a:ln>
            <a:noFill/>
          </a:ln>
        </p:spPr>
        <p:txBody>
          <a:bodyPr vert="horz" wrap="square" lIns="91440" tIns="45720" rIns="91440" bIns="45720" numCol="1" anchor="ctr" anchorCtr="0" compatLnSpc="1"/>
          <a:lstStyle>
            <a:lvl1pPr eaLnBrk="1" hangingPunct="1">
              <a:defRPr sz="1600">
                <a:solidFill>
                  <a:srgbClr val="898989"/>
                </a:solidFill>
                <a:ea typeface="+mn-ea"/>
              </a:defRPr>
            </a:lvl1pPr>
          </a:lstStyle>
          <a:p>
            <a:pPr>
              <a:defRPr/>
            </a:pPr>
            <a:endParaRPr lang="zh-CN" altLang="en-US"/>
          </a:p>
        </p:txBody>
      </p:sp>
      <p:sp>
        <p:nvSpPr>
          <p:cNvPr id="4101" name="页脚占位符 4"/>
          <p:cNvSpPr>
            <a:spLocks noGrp="1" noChangeArrowheads="1"/>
          </p:cNvSpPr>
          <p:nvPr>
            <p:ph type="ftr" sz="quarter" idx="3"/>
          </p:nvPr>
        </p:nvSpPr>
        <p:spPr bwMode="auto">
          <a:xfrm>
            <a:off x="4165600" y="6356350"/>
            <a:ext cx="3860800" cy="365125"/>
          </a:xfrm>
          <a:prstGeom prst="rect">
            <a:avLst/>
          </a:prstGeom>
          <a:noFill/>
          <a:ln>
            <a:noFill/>
          </a:ln>
        </p:spPr>
        <p:txBody>
          <a:bodyPr vert="horz" wrap="square" lIns="91440" tIns="45720" rIns="91440" bIns="45720" numCol="1" anchor="ctr" anchorCtr="0" compatLnSpc="1"/>
          <a:lstStyle>
            <a:lvl1pPr algn="ctr" eaLnBrk="1" hangingPunct="1">
              <a:defRPr sz="1600">
                <a:solidFill>
                  <a:srgbClr val="898989"/>
                </a:solidFill>
                <a:ea typeface="+mn-ea"/>
              </a:defRPr>
            </a:lvl1pPr>
          </a:lstStyle>
          <a:p>
            <a:pPr>
              <a:defRPr/>
            </a:pPr>
            <a:endParaRPr lang="zh-CN" altLang="en-US"/>
          </a:p>
        </p:txBody>
      </p:sp>
      <p:sp>
        <p:nvSpPr>
          <p:cNvPr id="4102" name="灯片编号占位符 5"/>
          <p:cNvSpPr>
            <a:spLocks noGrp="1" noChangeArrowheads="1"/>
          </p:cNvSpPr>
          <p:nvPr>
            <p:ph type="sldNum" sz="quarter" idx="4"/>
          </p:nvPr>
        </p:nvSpPr>
        <p:spPr bwMode="auto">
          <a:xfrm>
            <a:off x="8737600" y="6356350"/>
            <a:ext cx="2844800" cy="365125"/>
          </a:xfrm>
          <a:prstGeom prst="rect">
            <a:avLst/>
          </a:prstGeom>
          <a:noFill/>
          <a:ln>
            <a:noFill/>
          </a:ln>
        </p:spPr>
        <p:txBody>
          <a:bodyPr vert="horz" wrap="square" lIns="91440" tIns="45720" rIns="91440" bIns="45720" numCol="1" anchor="ctr" anchorCtr="0" compatLnSpc="1">
            <a:prstTxWarp prst="textNoShape">
              <a:avLst/>
            </a:prstTxWarp>
          </a:bodyPr>
          <a:lstStyle>
            <a:lvl1pPr algn="r">
              <a:defRPr sz="1600">
                <a:solidFill>
                  <a:srgbClr val="898989"/>
                </a:solidFill>
                <a:ea typeface="方正兰亭超细黑简体" pitchFamily="2" charset="-122"/>
              </a:defRPr>
            </a:lvl1pPr>
          </a:lstStyle>
          <a:p>
            <a:fld id="{F7DAB9A9-BC12-4E32-B77B-C8BD061F0BD4}"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728" r:id="rId1"/>
    <p:sldLayoutId id="2147483727" r:id="rId2"/>
    <p:sldLayoutId id="2147483726" r:id="rId3"/>
    <p:sldLayoutId id="2147483725" r:id="rId4"/>
    <p:sldLayoutId id="2147483724" r:id="rId5"/>
    <p:sldLayoutId id="2147483723" r:id="rId6"/>
    <p:sldLayoutId id="2147483722" r:id="rId7"/>
    <p:sldLayoutId id="2147483721" r:id="rId8"/>
    <p:sldLayoutId id="2147483720" r:id="rId9"/>
    <p:sldLayoutId id="2147483719" r:id="rId10"/>
    <p:sldLayoutId id="2147483718" r:id="rId11"/>
  </p:sldLayoutIdLst>
  <p:txStyles>
    <p:titleStyle>
      <a:lvl1pPr algn="ctr" defTabSz="1217613" rtl="0" eaLnBrk="0" fontAlgn="base" hangingPunct="0">
        <a:spcBef>
          <a:spcPct val="0"/>
        </a:spcBef>
        <a:spcAft>
          <a:spcPct val="0"/>
        </a:spcAft>
        <a:defRPr sz="5800">
          <a:solidFill>
            <a:schemeClr val="tx1"/>
          </a:solidFill>
          <a:latin typeface="+mj-lt"/>
          <a:ea typeface="+mj-ea"/>
          <a:cs typeface="+mj-cs"/>
        </a:defRPr>
      </a:lvl1pPr>
      <a:lvl2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2pPr>
      <a:lvl3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3pPr>
      <a:lvl4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4pPr>
      <a:lvl5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5pPr>
      <a:lvl6pPr marL="4572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6pPr>
      <a:lvl7pPr marL="9144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7pPr>
      <a:lvl8pPr marL="13716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8pPr>
      <a:lvl9pPr marL="18288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9pPr>
    </p:titleStyle>
    <p:bodyStyle>
      <a:lvl1pPr marL="455613" indent="-455613" algn="l" defTabSz="1217613" rtl="0" eaLnBrk="0" fontAlgn="base" hangingPunct="0">
        <a:spcBef>
          <a:spcPct val="20000"/>
        </a:spcBef>
        <a:spcAft>
          <a:spcPct val="0"/>
        </a:spcAft>
        <a:buFont typeface="Arial" pitchFamily="34" charset="0"/>
        <a:buChar char="•"/>
        <a:defRPr sz="4200">
          <a:solidFill>
            <a:schemeClr val="tx1"/>
          </a:solidFill>
          <a:latin typeface="+mn-lt"/>
          <a:ea typeface="+mn-ea"/>
          <a:cs typeface="+mn-cs"/>
        </a:defRPr>
      </a:lvl1pPr>
      <a:lvl2pPr marL="989013" indent="-379413" algn="l" defTabSz="1217613" rtl="0" eaLnBrk="0" fontAlgn="base" hangingPunct="0">
        <a:spcBef>
          <a:spcPct val="20000"/>
        </a:spcBef>
        <a:spcAft>
          <a:spcPct val="0"/>
        </a:spcAft>
        <a:buFont typeface="Arial" pitchFamily="34" charset="0"/>
        <a:buChar char="–"/>
        <a:defRPr sz="3700">
          <a:solidFill>
            <a:schemeClr val="tx1"/>
          </a:solidFill>
          <a:latin typeface="+mn-lt"/>
          <a:ea typeface="+mn-ea"/>
        </a:defRPr>
      </a:lvl2pPr>
      <a:lvl3pPr marL="1522413" indent="-303213" algn="l" defTabSz="1217613" rtl="0" eaLnBrk="0" fontAlgn="base" hangingPunct="0">
        <a:spcBef>
          <a:spcPct val="20000"/>
        </a:spcBef>
        <a:spcAft>
          <a:spcPct val="0"/>
        </a:spcAft>
        <a:buFont typeface="Arial" pitchFamily="34" charset="0"/>
        <a:buChar char="•"/>
        <a:defRPr sz="3200">
          <a:solidFill>
            <a:schemeClr val="tx1"/>
          </a:solidFill>
          <a:latin typeface="+mn-lt"/>
          <a:ea typeface="+mn-ea"/>
        </a:defRPr>
      </a:lvl3pPr>
      <a:lvl4pPr marL="2132013" indent="-303213" algn="l" defTabSz="1217613" rtl="0" eaLnBrk="0" fontAlgn="base" hangingPunct="0">
        <a:spcBef>
          <a:spcPct val="20000"/>
        </a:spcBef>
        <a:spcAft>
          <a:spcPct val="0"/>
        </a:spcAft>
        <a:buFont typeface="Arial" pitchFamily="34" charset="0"/>
        <a:buChar char="–"/>
        <a:defRPr sz="2600">
          <a:solidFill>
            <a:schemeClr val="tx1"/>
          </a:solidFill>
          <a:latin typeface="+mn-lt"/>
          <a:ea typeface="+mn-ea"/>
        </a:defRPr>
      </a:lvl4pPr>
      <a:lvl5pPr marL="2741613" indent="-303213" algn="l" defTabSz="1217613" rtl="0" eaLnBrk="0" fontAlgn="base" hangingPunct="0">
        <a:spcBef>
          <a:spcPct val="20000"/>
        </a:spcBef>
        <a:spcAft>
          <a:spcPct val="0"/>
        </a:spcAft>
        <a:buFont typeface="Arial" pitchFamily="34" charset="0"/>
        <a:buChar char="»"/>
        <a:defRPr sz="2600">
          <a:solidFill>
            <a:schemeClr val="tx1"/>
          </a:solidFill>
          <a:latin typeface="+mn-lt"/>
          <a:ea typeface="+mn-ea"/>
        </a:defRPr>
      </a:lvl5pPr>
      <a:lvl6pPr marL="31991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6pPr>
      <a:lvl7pPr marL="36563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7pPr>
      <a:lvl8pPr marL="41135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8pPr>
      <a:lvl9pPr marL="45707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4099" name="文本占位符 2"/>
          <p:cNvSpPr>
            <a:spLocks noGrp="1" noChangeArrowheads="1"/>
          </p:cNvSpPr>
          <p:nvPr>
            <p:ph type="body" idx="4294967295"/>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124" name="日期占位符 3"/>
          <p:cNvSpPr>
            <a:spLocks noGrp="1" noChangeArrowheads="1"/>
          </p:cNvSpPr>
          <p:nvPr>
            <p:ph type="dt" sz="half" idx="2"/>
          </p:nvPr>
        </p:nvSpPr>
        <p:spPr bwMode="auto">
          <a:xfrm>
            <a:off x="609600" y="6356350"/>
            <a:ext cx="2844800" cy="365125"/>
          </a:xfrm>
          <a:prstGeom prst="rect">
            <a:avLst/>
          </a:prstGeom>
          <a:noFill/>
          <a:ln>
            <a:noFill/>
          </a:ln>
        </p:spPr>
        <p:txBody>
          <a:bodyPr vert="horz" wrap="square" lIns="91440" tIns="45720" rIns="91440" bIns="45720" numCol="1" anchor="ctr" anchorCtr="0" compatLnSpc="1"/>
          <a:lstStyle>
            <a:lvl1pPr eaLnBrk="1" hangingPunct="1">
              <a:defRPr sz="1600">
                <a:solidFill>
                  <a:srgbClr val="898989"/>
                </a:solidFill>
                <a:ea typeface="+mn-ea"/>
              </a:defRPr>
            </a:lvl1pPr>
          </a:lstStyle>
          <a:p>
            <a:pPr>
              <a:defRPr/>
            </a:pPr>
            <a:endParaRPr lang="zh-CN" altLang="en-US"/>
          </a:p>
        </p:txBody>
      </p:sp>
      <p:sp>
        <p:nvSpPr>
          <p:cNvPr id="5125" name="页脚占位符 4"/>
          <p:cNvSpPr>
            <a:spLocks noGrp="1" noChangeArrowheads="1"/>
          </p:cNvSpPr>
          <p:nvPr>
            <p:ph type="ftr" sz="quarter" idx="3"/>
          </p:nvPr>
        </p:nvSpPr>
        <p:spPr bwMode="auto">
          <a:xfrm>
            <a:off x="4165600" y="6356350"/>
            <a:ext cx="3860800" cy="365125"/>
          </a:xfrm>
          <a:prstGeom prst="rect">
            <a:avLst/>
          </a:prstGeom>
          <a:noFill/>
          <a:ln>
            <a:noFill/>
          </a:ln>
        </p:spPr>
        <p:txBody>
          <a:bodyPr vert="horz" wrap="square" lIns="91440" tIns="45720" rIns="91440" bIns="45720" numCol="1" anchor="ctr" anchorCtr="0" compatLnSpc="1"/>
          <a:lstStyle>
            <a:lvl1pPr algn="ctr" eaLnBrk="1" hangingPunct="1">
              <a:defRPr sz="1600">
                <a:solidFill>
                  <a:srgbClr val="898989"/>
                </a:solidFill>
                <a:ea typeface="+mn-ea"/>
              </a:defRPr>
            </a:lvl1pPr>
          </a:lstStyle>
          <a:p>
            <a:pPr>
              <a:defRPr/>
            </a:pPr>
            <a:endParaRPr lang="zh-CN" altLang="en-US"/>
          </a:p>
        </p:txBody>
      </p:sp>
      <p:sp>
        <p:nvSpPr>
          <p:cNvPr id="5126" name="灯片编号占位符 5"/>
          <p:cNvSpPr>
            <a:spLocks noGrp="1" noChangeArrowheads="1"/>
          </p:cNvSpPr>
          <p:nvPr>
            <p:ph type="sldNum" sz="quarter" idx="4"/>
          </p:nvPr>
        </p:nvSpPr>
        <p:spPr bwMode="auto">
          <a:xfrm>
            <a:off x="8737600" y="6356350"/>
            <a:ext cx="2844800" cy="365125"/>
          </a:xfrm>
          <a:prstGeom prst="rect">
            <a:avLst/>
          </a:prstGeom>
          <a:noFill/>
          <a:ln>
            <a:noFill/>
          </a:ln>
        </p:spPr>
        <p:txBody>
          <a:bodyPr vert="horz" wrap="square" lIns="91440" tIns="45720" rIns="91440" bIns="45720" numCol="1" anchor="ctr" anchorCtr="0" compatLnSpc="1">
            <a:prstTxWarp prst="textNoShape">
              <a:avLst/>
            </a:prstTxWarp>
          </a:bodyPr>
          <a:lstStyle>
            <a:lvl1pPr algn="r">
              <a:defRPr sz="1600">
                <a:solidFill>
                  <a:srgbClr val="898989"/>
                </a:solidFill>
                <a:ea typeface="方正兰亭超细黑简体" pitchFamily="2" charset="-122"/>
              </a:defRPr>
            </a:lvl1pPr>
          </a:lstStyle>
          <a:p>
            <a:fld id="{035D813B-21F4-4CE4-8D7B-6ABD26726F45}"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739" r:id="rId1"/>
    <p:sldLayoutId id="2147483738" r:id="rId2"/>
    <p:sldLayoutId id="2147483737" r:id="rId3"/>
    <p:sldLayoutId id="2147483736" r:id="rId4"/>
    <p:sldLayoutId id="2147483735" r:id="rId5"/>
    <p:sldLayoutId id="2147483734" r:id="rId6"/>
    <p:sldLayoutId id="2147483733" r:id="rId7"/>
    <p:sldLayoutId id="2147483732" r:id="rId8"/>
    <p:sldLayoutId id="2147483731" r:id="rId9"/>
    <p:sldLayoutId id="2147483730" r:id="rId10"/>
    <p:sldLayoutId id="2147483729" r:id="rId11"/>
  </p:sldLayoutIdLst>
  <p:txStyles>
    <p:titleStyle>
      <a:lvl1pPr algn="ctr" defTabSz="1217613" rtl="0" eaLnBrk="0" fontAlgn="base" hangingPunct="0">
        <a:spcBef>
          <a:spcPct val="0"/>
        </a:spcBef>
        <a:spcAft>
          <a:spcPct val="0"/>
        </a:spcAft>
        <a:defRPr sz="5800">
          <a:solidFill>
            <a:schemeClr val="tx1"/>
          </a:solidFill>
          <a:latin typeface="+mj-lt"/>
          <a:ea typeface="+mj-ea"/>
          <a:cs typeface="+mj-cs"/>
        </a:defRPr>
      </a:lvl1pPr>
      <a:lvl2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2pPr>
      <a:lvl3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3pPr>
      <a:lvl4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4pPr>
      <a:lvl5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5pPr>
      <a:lvl6pPr marL="4572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6pPr>
      <a:lvl7pPr marL="9144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7pPr>
      <a:lvl8pPr marL="13716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8pPr>
      <a:lvl9pPr marL="18288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9pPr>
    </p:titleStyle>
    <p:bodyStyle>
      <a:lvl1pPr marL="455613" indent="-455613" algn="l" defTabSz="1217613" rtl="0" eaLnBrk="0" fontAlgn="base" hangingPunct="0">
        <a:spcBef>
          <a:spcPct val="20000"/>
        </a:spcBef>
        <a:spcAft>
          <a:spcPct val="0"/>
        </a:spcAft>
        <a:buFont typeface="Arial" pitchFamily="34" charset="0"/>
        <a:buChar char="•"/>
        <a:defRPr sz="4200">
          <a:solidFill>
            <a:schemeClr val="tx1"/>
          </a:solidFill>
          <a:latin typeface="+mn-lt"/>
          <a:ea typeface="+mn-ea"/>
          <a:cs typeface="+mn-cs"/>
        </a:defRPr>
      </a:lvl1pPr>
      <a:lvl2pPr marL="989013" indent="-379413" algn="l" defTabSz="1217613" rtl="0" eaLnBrk="0" fontAlgn="base" hangingPunct="0">
        <a:spcBef>
          <a:spcPct val="20000"/>
        </a:spcBef>
        <a:spcAft>
          <a:spcPct val="0"/>
        </a:spcAft>
        <a:buFont typeface="Arial" pitchFamily="34" charset="0"/>
        <a:buChar char="–"/>
        <a:defRPr sz="3700">
          <a:solidFill>
            <a:schemeClr val="tx1"/>
          </a:solidFill>
          <a:latin typeface="+mn-lt"/>
          <a:ea typeface="+mn-ea"/>
        </a:defRPr>
      </a:lvl2pPr>
      <a:lvl3pPr marL="1522413" indent="-303213" algn="l" defTabSz="1217613" rtl="0" eaLnBrk="0" fontAlgn="base" hangingPunct="0">
        <a:spcBef>
          <a:spcPct val="20000"/>
        </a:spcBef>
        <a:spcAft>
          <a:spcPct val="0"/>
        </a:spcAft>
        <a:buFont typeface="Arial" pitchFamily="34" charset="0"/>
        <a:buChar char="•"/>
        <a:defRPr sz="3200">
          <a:solidFill>
            <a:schemeClr val="tx1"/>
          </a:solidFill>
          <a:latin typeface="+mn-lt"/>
          <a:ea typeface="+mn-ea"/>
        </a:defRPr>
      </a:lvl3pPr>
      <a:lvl4pPr marL="2132013" indent="-303213" algn="l" defTabSz="1217613" rtl="0" eaLnBrk="0" fontAlgn="base" hangingPunct="0">
        <a:spcBef>
          <a:spcPct val="20000"/>
        </a:spcBef>
        <a:spcAft>
          <a:spcPct val="0"/>
        </a:spcAft>
        <a:buFont typeface="Arial" pitchFamily="34" charset="0"/>
        <a:buChar char="–"/>
        <a:defRPr sz="2600">
          <a:solidFill>
            <a:schemeClr val="tx1"/>
          </a:solidFill>
          <a:latin typeface="+mn-lt"/>
          <a:ea typeface="+mn-ea"/>
        </a:defRPr>
      </a:lvl4pPr>
      <a:lvl5pPr marL="2741613" indent="-303213" algn="l" defTabSz="1217613" rtl="0" eaLnBrk="0" fontAlgn="base" hangingPunct="0">
        <a:spcBef>
          <a:spcPct val="20000"/>
        </a:spcBef>
        <a:spcAft>
          <a:spcPct val="0"/>
        </a:spcAft>
        <a:buFont typeface="Arial" pitchFamily="34" charset="0"/>
        <a:buChar char="»"/>
        <a:defRPr sz="2600">
          <a:solidFill>
            <a:schemeClr val="tx1"/>
          </a:solidFill>
          <a:latin typeface="+mn-lt"/>
          <a:ea typeface="+mn-ea"/>
        </a:defRPr>
      </a:lvl5pPr>
      <a:lvl6pPr marL="31991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6pPr>
      <a:lvl7pPr marL="36563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7pPr>
      <a:lvl8pPr marL="41135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8pPr>
      <a:lvl9pPr marL="45707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5123" name="文本占位符 2"/>
          <p:cNvSpPr>
            <a:spLocks noGrp="1" noChangeArrowheads="1"/>
          </p:cNvSpPr>
          <p:nvPr>
            <p:ph type="body" idx="4294967295"/>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148" name="日期占位符 4"/>
          <p:cNvSpPr>
            <a:spLocks noGrp="1" noChangeArrowheads="1"/>
          </p:cNvSpPr>
          <p:nvPr>
            <p:ph type="dt" sz="half" idx="2"/>
          </p:nvPr>
        </p:nvSpPr>
        <p:spPr bwMode="auto">
          <a:xfrm>
            <a:off x="609600" y="6356350"/>
            <a:ext cx="2844800" cy="365125"/>
          </a:xfrm>
          <a:prstGeom prst="rect">
            <a:avLst/>
          </a:prstGeom>
          <a:noFill/>
          <a:ln>
            <a:noFill/>
          </a:ln>
        </p:spPr>
        <p:txBody>
          <a:bodyPr vert="horz" wrap="square" lIns="91440" tIns="45720" rIns="91440" bIns="45720" numCol="1" anchor="ctr" anchorCtr="0" compatLnSpc="1"/>
          <a:lstStyle>
            <a:lvl1pPr eaLnBrk="1" hangingPunct="1">
              <a:defRPr sz="1600">
                <a:solidFill>
                  <a:srgbClr val="898989"/>
                </a:solidFill>
                <a:ea typeface="+mn-ea"/>
              </a:defRPr>
            </a:lvl1pPr>
          </a:lstStyle>
          <a:p>
            <a:pPr>
              <a:defRPr/>
            </a:pPr>
            <a:endParaRPr lang="zh-CN" altLang="en-US"/>
          </a:p>
        </p:txBody>
      </p:sp>
      <p:sp>
        <p:nvSpPr>
          <p:cNvPr id="6149" name="页脚占位符 5"/>
          <p:cNvSpPr>
            <a:spLocks noGrp="1" noChangeArrowheads="1"/>
          </p:cNvSpPr>
          <p:nvPr>
            <p:ph type="ftr" sz="quarter" idx="3"/>
          </p:nvPr>
        </p:nvSpPr>
        <p:spPr bwMode="auto">
          <a:xfrm>
            <a:off x="4165600" y="6356350"/>
            <a:ext cx="3860800" cy="365125"/>
          </a:xfrm>
          <a:prstGeom prst="rect">
            <a:avLst/>
          </a:prstGeom>
          <a:noFill/>
          <a:ln>
            <a:noFill/>
          </a:ln>
        </p:spPr>
        <p:txBody>
          <a:bodyPr vert="horz" wrap="square" lIns="91440" tIns="45720" rIns="91440" bIns="45720" numCol="1" anchor="ctr" anchorCtr="0" compatLnSpc="1"/>
          <a:lstStyle>
            <a:lvl1pPr algn="ctr" eaLnBrk="1" hangingPunct="1">
              <a:defRPr sz="1600">
                <a:solidFill>
                  <a:srgbClr val="898989"/>
                </a:solidFill>
                <a:ea typeface="+mn-ea"/>
              </a:defRPr>
            </a:lvl1pPr>
          </a:lstStyle>
          <a:p>
            <a:pPr>
              <a:defRPr/>
            </a:pPr>
            <a:endParaRPr lang="zh-CN" altLang="en-US"/>
          </a:p>
        </p:txBody>
      </p:sp>
      <p:sp>
        <p:nvSpPr>
          <p:cNvPr id="6150" name="灯片编号占位符 6"/>
          <p:cNvSpPr>
            <a:spLocks noGrp="1" noChangeArrowheads="1"/>
          </p:cNvSpPr>
          <p:nvPr>
            <p:ph type="sldNum" sz="quarter" idx="4"/>
          </p:nvPr>
        </p:nvSpPr>
        <p:spPr bwMode="auto">
          <a:xfrm>
            <a:off x="8737600" y="6356350"/>
            <a:ext cx="2844800" cy="365125"/>
          </a:xfrm>
          <a:prstGeom prst="rect">
            <a:avLst/>
          </a:prstGeom>
          <a:noFill/>
          <a:ln>
            <a:noFill/>
          </a:ln>
        </p:spPr>
        <p:txBody>
          <a:bodyPr vert="horz" wrap="square" lIns="91440" tIns="45720" rIns="91440" bIns="45720" numCol="1" anchor="ctr" anchorCtr="0" compatLnSpc="1">
            <a:prstTxWarp prst="textNoShape">
              <a:avLst/>
            </a:prstTxWarp>
          </a:bodyPr>
          <a:lstStyle>
            <a:lvl1pPr algn="r">
              <a:defRPr sz="1600">
                <a:solidFill>
                  <a:srgbClr val="898989"/>
                </a:solidFill>
                <a:ea typeface="方正兰亭超细黑简体" pitchFamily="2" charset="-122"/>
              </a:defRPr>
            </a:lvl1pPr>
          </a:lstStyle>
          <a:p>
            <a:fld id="{3B575F9B-D434-4D44-AB98-4527FEAF4A0F}"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750" r:id="rId1"/>
    <p:sldLayoutId id="2147483749" r:id="rId2"/>
    <p:sldLayoutId id="2147483748" r:id="rId3"/>
    <p:sldLayoutId id="2147483747" r:id="rId4"/>
    <p:sldLayoutId id="2147483746" r:id="rId5"/>
    <p:sldLayoutId id="2147483745" r:id="rId6"/>
    <p:sldLayoutId id="2147483744" r:id="rId7"/>
    <p:sldLayoutId id="2147483743" r:id="rId8"/>
    <p:sldLayoutId id="2147483742" r:id="rId9"/>
    <p:sldLayoutId id="2147483741" r:id="rId10"/>
    <p:sldLayoutId id="2147483740" r:id="rId11"/>
  </p:sldLayoutIdLst>
  <p:txStyles>
    <p:titleStyle>
      <a:lvl1pPr algn="ctr" defTabSz="1217613" rtl="0" eaLnBrk="0" fontAlgn="base" hangingPunct="0">
        <a:spcBef>
          <a:spcPct val="0"/>
        </a:spcBef>
        <a:spcAft>
          <a:spcPct val="0"/>
        </a:spcAft>
        <a:defRPr sz="5800">
          <a:solidFill>
            <a:schemeClr val="tx1"/>
          </a:solidFill>
          <a:latin typeface="+mj-lt"/>
          <a:ea typeface="+mj-ea"/>
          <a:cs typeface="+mj-cs"/>
        </a:defRPr>
      </a:lvl1pPr>
      <a:lvl2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2pPr>
      <a:lvl3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3pPr>
      <a:lvl4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4pPr>
      <a:lvl5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5pPr>
      <a:lvl6pPr marL="4572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6pPr>
      <a:lvl7pPr marL="9144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7pPr>
      <a:lvl8pPr marL="13716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8pPr>
      <a:lvl9pPr marL="18288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9pPr>
    </p:titleStyle>
    <p:bodyStyle>
      <a:lvl1pPr marL="455613" indent="-455613" algn="l" defTabSz="1217613" rtl="0" eaLnBrk="0" fontAlgn="base" hangingPunct="0">
        <a:spcBef>
          <a:spcPct val="20000"/>
        </a:spcBef>
        <a:spcAft>
          <a:spcPct val="0"/>
        </a:spcAft>
        <a:buFont typeface="Arial" pitchFamily="34" charset="0"/>
        <a:buChar char="•"/>
        <a:defRPr sz="4200">
          <a:solidFill>
            <a:schemeClr val="tx1"/>
          </a:solidFill>
          <a:latin typeface="+mn-lt"/>
          <a:ea typeface="+mn-ea"/>
          <a:cs typeface="+mn-cs"/>
        </a:defRPr>
      </a:lvl1pPr>
      <a:lvl2pPr marL="989013" indent="-379413" algn="l" defTabSz="1217613" rtl="0" eaLnBrk="0" fontAlgn="base" hangingPunct="0">
        <a:spcBef>
          <a:spcPct val="20000"/>
        </a:spcBef>
        <a:spcAft>
          <a:spcPct val="0"/>
        </a:spcAft>
        <a:buFont typeface="Arial" pitchFamily="34" charset="0"/>
        <a:buChar char="–"/>
        <a:defRPr sz="3700">
          <a:solidFill>
            <a:schemeClr val="tx1"/>
          </a:solidFill>
          <a:latin typeface="+mn-lt"/>
          <a:ea typeface="+mn-ea"/>
        </a:defRPr>
      </a:lvl2pPr>
      <a:lvl3pPr marL="1522413" indent="-303213" algn="l" defTabSz="1217613" rtl="0" eaLnBrk="0" fontAlgn="base" hangingPunct="0">
        <a:spcBef>
          <a:spcPct val="20000"/>
        </a:spcBef>
        <a:spcAft>
          <a:spcPct val="0"/>
        </a:spcAft>
        <a:buFont typeface="Arial" pitchFamily="34" charset="0"/>
        <a:buChar char="•"/>
        <a:defRPr sz="3200">
          <a:solidFill>
            <a:schemeClr val="tx1"/>
          </a:solidFill>
          <a:latin typeface="+mn-lt"/>
          <a:ea typeface="+mn-ea"/>
        </a:defRPr>
      </a:lvl3pPr>
      <a:lvl4pPr marL="2132013" indent="-303213" algn="l" defTabSz="1217613" rtl="0" eaLnBrk="0" fontAlgn="base" hangingPunct="0">
        <a:spcBef>
          <a:spcPct val="20000"/>
        </a:spcBef>
        <a:spcAft>
          <a:spcPct val="0"/>
        </a:spcAft>
        <a:buFont typeface="Arial" pitchFamily="34" charset="0"/>
        <a:buChar char="–"/>
        <a:defRPr sz="2600">
          <a:solidFill>
            <a:schemeClr val="tx1"/>
          </a:solidFill>
          <a:latin typeface="+mn-lt"/>
          <a:ea typeface="+mn-ea"/>
        </a:defRPr>
      </a:lvl4pPr>
      <a:lvl5pPr marL="2741613" indent="-303213" algn="l" defTabSz="1217613" rtl="0" eaLnBrk="0" fontAlgn="base" hangingPunct="0">
        <a:spcBef>
          <a:spcPct val="20000"/>
        </a:spcBef>
        <a:spcAft>
          <a:spcPct val="0"/>
        </a:spcAft>
        <a:buFont typeface="Arial" pitchFamily="34" charset="0"/>
        <a:buChar char="»"/>
        <a:defRPr sz="2600">
          <a:solidFill>
            <a:schemeClr val="tx1"/>
          </a:solidFill>
          <a:latin typeface="+mn-lt"/>
          <a:ea typeface="+mn-ea"/>
        </a:defRPr>
      </a:lvl5pPr>
      <a:lvl6pPr marL="31991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6pPr>
      <a:lvl7pPr marL="36563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7pPr>
      <a:lvl8pPr marL="41135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8pPr>
      <a:lvl9pPr marL="45707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6147" name="文本占位符 2"/>
          <p:cNvSpPr>
            <a:spLocks noGrp="1" noChangeArrowheads="1"/>
          </p:cNvSpPr>
          <p:nvPr>
            <p:ph type="body" idx="4294967295"/>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172" name="日期占位符 6"/>
          <p:cNvSpPr>
            <a:spLocks noGrp="1" noChangeArrowheads="1"/>
          </p:cNvSpPr>
          <p:nvPr>
            <p:ph type="dt" sz="half" idx="2"/>
          </p:nvPr>
        </p:nvSpPr>
        <p:spPr bwMode="auto">
          <a:xfrm>
            <a:off x="609600" y="6356350"/>
            <a:ext cx="2844800" cy="365125"/>
          </a:xfrm>
          <a:prstGeom prst="rect">
            <a:avLst/>
          </a:prstGeom>
          <a:noFill/>
          <a:ln>
            <a:noFill/>
          </a:ln>
        </p:spPr>
        <p:txBody>
          <a:bodyPr vert="horz" wrap="square" lIns="91440" tIns="45720" rIns="91440" bIns="45720" numCol="1" anchor="ctr" anchorCtr="0" compatLnSpc="1"/>
          <a:lstStyle>
            <a:lvl1pPr eaLnBrk="1" hangingPunct="1">
              <a:defRPr sz="1600">
                <a:solidFill>
                  <a:srgbClr val="898989"/>
                </a:solidFill>
                <a:ea typeface="+mn-ea"/>
              </a:defRPr>
            </a:lvl1pPr>
          </a:lstStyle>
          <a:p>
            <a:pPr>
              <a:defRPr/>
            </a:pPr>
            <a:endParaRPr lang="zh-CN" altLang="en-US"/>
          </a:p>
        </p:txBody>
      </p:sp>
      <p:sp>
        <p:nvSpPr>
          <p:cNvPr id="7173" name="页脚占位符 7"/>
          <p:cNvSpPr>
            <a:spLocks noGrp="1" noChangeArrowheads="1"/>
          </p:cNvSpPr>
          <p:nvPr>
            <p:ph type="ftr" sz="quarter" idx="3"/>
          </p:nvPr>
        </p:nvSpPr>
        <p:spPr bwMode="auto">
          <a:xfrm>
            <a:off x="4165600" y="6356350"/>
            <a:ext cx="3860800" cy="365125"/>
          </a:xfrm>
          <a:prstGeom prst="rect">
            <a:avLst/>
          </a:prstGeom>
          <a:noFill/>
          <a:ln>
            <a:noFill/>
          </a:ln>
        </p:spPr>
        <p:txBody>
          <a:bodyPr vert="horz" wrap="square" lIns="91440" tIns="45720" rIns="91440" bIns="45720" numCol="1" anchor="ctr" anchorCtr="0" compatLnSpc="1"/>
          <a:lstStyle>
            <a:lvl1pPr algn="ctr" eaLnBrk="1" hangingPunct="1">
              <a:defRPr sz="1600">
                <a:solidFill>
                  <a:srgbClr val="898989"/>
                </a:solidFill>
                <a:ea typeface="+mn-ea"/>
              </a:defRPr>
            </a:lvl1pPr>
          </a:lstStyle>
          <a:p>
            <a:pPr>
              <a:defRPr/>
            </a:pPr>
            <a:endParaRPr lang="zh-CN" altLang="en-US"/>
          </a:p>
        </p:txBody>
      </p:sp>
      <p:sp>
        <p:nvSpPr>
          <p:cNvPr id="7174" name="灯片编号占位符 8"/>
          <p:cNvSpPr>
            <a:spLocks noGrp="1" noChangeArrowheads="1"/>
          </p:cNvSpPr>
          <p:nvPr>
            <p:ph type="sldNum" sz="quarter" idx="4"/>
          </p:nvPr>
        </p:nvSpPr>
        <p:spPr bwMode="auto">
          <a:xfrm>
            <a:off x="8737600" y="6356350"/>
            <a:ext cx="2844800" cy="365125"/>
          </a:xfrm>
          <a:prstGeom prst="rect">
            <a:avLst/>
          </a:prstGeom>
          <a:noFill/>
          <a:ln>
            <a:noFill/>
          </a:ln>
        </p:spPr>
        <p:txBody>
          <a:bodyPr vert="horz" wrap="square" lIns="91440" tIns="45720" rIns="91440" bIns="45720" numCol="1" anchor="ctr" anchorCtr="0" compatLnSpc="1">
            <a:prstTxWarp prst="textNoShape">
              <a:avLst/>
            </a:prstTxWarp>
          </a:bodyPr>
          <a:lstStyle>
            <a:lvl1pPr algn="r">
              <a:defRPr sz="1600">
                <a:solidFill>
                  <a:srgbClr val="898989"/>
                </a:solidFill>
                <a:ea typeface="方正兰亭超细黑简体" pitchFamily="2" charset="-122"/>
              </a:defRPr>
            </a:lvl1pPr>
          </a:lstStyle>
          <a:p>
            <a:fld id="{BC7D8F53-E3E9-4DCA-A0E1-D013CFF2D5DF}"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761" r:id="rId1"/>
    <p:sldLayoutId id="2147483760" r:id="rId2"/>
    <p:sldLayoutId id="2147483759" r:id="rId3"/>
    <p:sldLayoutId id="2147483758" r:id="rId4"/>
    <p:sldLayoutId id="2147483757" r:id="rId5"/>
    <p:sldLayoutId id="2147483756" r:id="rId6"/>
    <p:sldLayoutId id="2147483755" r:id="rId7"/>
    <p:sldLayoutId id="2147483754" r:id="rId8"/>
    <p:sldLayoutId id="2147483753" r:id="rId9"/>
    <p:sldLayoutId id="2147483752" r:id="rId10"/>
    <p:sldLayoutId id="2147483751" r:id="rId11"/>
  </p:sldLayoutIdLst>
  <p:txStyles>
    <p:titleStyle>
      <a:lvl1pPr algn="ctr" defTabSz="1217613" rtl="0" eaLnBrk="0" fontAlgn="base" hangingPunct="0">
        <a:spcBef>
          <a:spcPct val="0"/>
        </a:spcBef>
        <a:spcAft>
          <a:spcPct val="0"/>
        </a:spcAft>
        <a:defRPr sz="5800">
          <a:solidFill>
            <a:schemeClr val="tx1"/>
          </a:solidFill>
          <a:latin typeface="+mj-lt"/>
          <a:ea typeface="+mj-ea"/>
          <a:cs typeface="+mj-cs"/>
        </a:defRPr>
      </a:lvl1pPr>
      <a:lvl2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2pPr>
      <a:lvl3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3pPr>
      <a:lvl4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4pPr>
      <a:lvl5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5pPr>
      <a:lvl6pPr marL="4572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6pPr>
      <a:lvl7pPr marL="9144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7pPr>
      <a:lvl8pPr marL="13716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8pPr>
      <a:lvl9pPr marL="18288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9pPr>
    </p:titleStyle>
    <p:bodyStyle>
      <a:lvl1pPr marL="455613" indent="-455613" algn="l" defTabSz="1217613" rtl="0" eaLnBrk="0" fontAlgn="base" hangingPunct="0">
        <a:spcBef>
          <a:spcPct val="20000"/>
        </a:spcBef>
        <a:spcAft>
          <a:spcPct val="0"/>
        </a:spcAft>
        <a:buFont typeface="Arial" pitchFamily="34" charset="0"/>
        <a:buChar char="•"/>
        <a:defRPr sz="4200">
          <a:solidFill>
            <a:schemeClr val="tx1"/>
          </a:solidFill>
          <a:latin typeface="+mn-lt"/>
          <a:ea typeface="+mn-ea"/>
          <a:cs typeface="+mn-cs"/>
        </a:defRPr>
      </a:lvl1pPr>
      <a:lvl2pPr marL="989013" indent="-379413" algn="l" defTabSz="1217613" rtl="0" eaLnBrk="0" fontAlgn="base" hangingPunct="0">
        <a:spcBef>
          <a:spcPct val="20000"/>
        </a:spcBef>
        <a:spcAft>
          <a:spcPct val="0"/>
        </a:spcAft>
        <a:buFont typeface="Arial" pitchFamily="34" charset="0"/>
        <a:buChar char="–"/>
        <a:defRPr sz="3700">
          <a:solidFill>
            <a:schemeClr val="tx1"/>
          </a:solidFill>
          <a:latin typeface="+mn-lt"/>
          <a:ea typeface="+mn-ea"/>
        </a:defRPr>
      </a:lvl2pPr>
      <a:lvl3pPr marL="1522413" indent="-303213" algn="l" defTabSz="1217613" rtl="0" eaLnBrk="0" fontAlgn="base" hangingPunct="0">
        <a:spcBef>
          <a:spcPct val="20000"/>
        </a:spcBef>
        <a:spcAft>
          <a:spcPct val="0"/>
        </a:spcAft>
        <a:buFont typeface="Arial" pitchFamily="34" charset="0"/>
        <a:buChar char="•"/>
        <a:defRPr sz="3200">
          <a:solidFill>
            <a:schemeClr val="tx1"/>
          </a:solidFill>
          <a:latin typeface="+mn-lt"/>
          <a:ea typeface="+mn-ea"/>
        </a:defRPr>
      </a:lvl3pPr>
      <a:lvl4pPr marL="2132013" indent="-303213" algn="l" defTabSz="1217613" rtl="0" eaLnBrk="0" fontAlgn="base" hangingPunct="0">
        <a:spcBef>
          <a:spcPct val="20000"/>
        </a:spcBef>
        <a:spcAft>
          <a:spcPct val="0"/>
        </a:spcAft>
        <a:buFont typeface="Arial" pitchFamily="34" charset="0"/>
        <a:buChar char="–"/>
        <a:defRPr sz="2600">
          <a:solidFill>
            <a:schemeClr val="tx1"/>
          </a:solidFill>
          <a:latin typeface="+mn-lt"/>
          <a:ea typeface="+mn-ea"/>
        </a:defRPr>
      </a:lvl4pPr>
      <a:lvl5pPr marL="2741613" indent="-303213" algn="l" defTabSz="1217613" rtl="0" eaLnBrk="0" fontAlgn="base" hangingPunct="0">
        <a:spcBef>
          <a:spcPct val="20000"/>
        </a:spcBef>
        <a:spcAft>
          <a:spcPct val="0"/>
        </a:spcAft>
        <a:buFont typeface="Arial" pitchFamily="34" charset="0"/>
        <a:buChar char="»"/>
        <a:defRPr sz="2600">
          <a:solidFill>
            <a:schemeClr val="tx1"/>
          </a:solidFill>
          <a:latin typeface="+mn-lt"/>
          <a:ea typeface="+mn-ea"/>
        </a:defRPr>
      </a:lvl5pPr>
      <a:lvl6pPr marL="31991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6pPr>
      <a:lvl7pPr marL="36563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7pPr>
      <a:lvl8pPr marL="41135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8pPr>
      <a:lvl9pPr marL="45707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7171" name="文本占位符 2"/>
          <p:cNvSpPr>
            <a:spLocks noGrp="1" noChangeArrowheads="1"/>
          </p:cNvSpPr>
          <p:nvPr>
            <p:ph type="body" idx="4294967295"/>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8196" name="日期占位符 2"/>
          <p:cNvSpPr>
            <a:spLocks noGrp="1" noChangeArrowheads="1"/>
          </p:cNvSpPr>
          <p:nvPr>
            <p:ph type="dt" sz="half" idx="2"/>
          </p:nvPr>
        </p:nvSpPr>
        <p:spPr bwMode="auto">
          <a:xfrm>
            <a:off x="609600" y="6356350"/>
            <a:ext cx="2844800" cy="365125"/>
          </a:xfrm>
          <a:prstGeom prst="rect">
            <a:avLst/>
          </a:prstGeom>
          <a:noFill/>
          <a:ln>
            <a:noFill/>
          </a:ln>
        </p:spPr>
        <p:txBody>
          <a:bodyPr vert="horz" wrap="square" lIns="91440" tIns="45720" rIns="91440" bIns="45720" numCol="1" anchor="ctr" anchorCtr="0" compatLnSpc="1"/>
          <a:lstStyle>
            <a:lvl1pPr eaLnBrk="1" hangingPunct="1">
              <a:defRPr sz="1600">
                <a:solidFill>
                  <a:srgbClr val="898989"/>
                </a:solidFill>
                <a:ea typeface="+mn-ea"/>
              </a:defRPr>
            </a:lvl1pPr>
          </a:lstStyle>
          <a:p>
            <a:pPr>
              <a:defRPr/>
            </a:pPr>
            <a:endParaRPr lang="zh-CN" altLang="en-US"/>
          </a:p>
        </p:txBody>
      </p:sp>
      <p:sp>
        <p:nvSpPr>
          <p:cNvPr id="8197" name="页脚占位符 3"/>
          <p:cNvSpPr>
            <a:spLocks noGrp="1" noChangeArrowheads="1"/>
          </p:cNvSpPr>
          <p:nvPr>
            <p:ph type="ftr" sz="quarter" idx="3"/>
          </p:nvPr>
        </p:nvSpPr>
        <p:spPr bwMode="auto">
          <a:xfrm>
            <a:off x="4165600" y="6356350"/>
            <a:ext cx="3860800" cy="365125"/>
          </a:xfrm>
          <a:prstGeom prst="rect">
            <a:avLst/>
          </a:prstGeom>
          <a:noFill/>
          <a:ln>
            <a:noFill/>
          </a:ln>
        </p:spPr>
        <p:txBody>
          <a:bodyPr vert="horz" wrap="square" lIns="91440" tIns="45720" rIns="91440" bIns="45720" numCol="1" anchor="ctr" anchorCtr="0" compatLnSpc="1"/>
          <a:lstStyle>
            <a:lvl1pPr algn="ctr" eaLnBrk="1" hangingPunct="1">
              <a:defRPr sz="1600">
                <a:solidFill>
                  <a:srgbClr val="898989"/>
                </a:solidFill>
                <a:ea typeface="+mn-ea"/>
              </a:defRPr>
            </a:lvl1pPr>
          </a:lstStyle>
          <a:p>
            <a:pPr>
              <a:defRPr/>
            </a:pPr>
            <a:endParaRPr lang="zh-CN" altLang="en-US"/>
          </a:p>
        </p:txBody>
      </p:sp>
      <p:sp>
        <p:nvSpPr>
          <p:cNvPr id="8198" name="灯片编号占位符 4"/>
          <p:cNvSpPr>
            <a:spLocks noGrp="1" noChangeArrowheads="1"/>
          </p:cNvSpPr>
          <p:nvPr>
            <p:ph type="sldNum" sz="quarter" idx="4"/>
          </p:nvPr>
        </p:nvSpPr>
        <p:spPr bwMode="auto">
          <a:xfrm>
            <a:off x="8737600" y="6356350"/>
            <a:ext cx="2844800" cy="365125"/>
          </a:xfrm>
          <a:prstGeom prst="rect">
            <a:avLst/>
          </a:prstGeom>
          <a:noFill/>
          <a:ln>
            <a:noFill/>
          </a:ln>
        </p:spPr>
        <p:txBody>
          <a:bodyPr vert="horz" wrap="square" lIns="91440" tIns="45720" rIns="91440" bIns="45720" numCol="1" anchor="ctr" anchorCtr="0" compatLnSpc="1">
            <a:prstTxWarp prst="textNoShape">
              <a:avLst/>
            </a:prstTxWarp>
          </a:bodyPr>
          <a:lstStyle>
            <a:lvl1pPr algn="r">
              <a:defRPr sz="1600">
                <a:solidFill>
                  <a:srgbClr val="898989"/>
                </a:solidFill>
                <a:ea typeface="方正兰亭超细黑简体" pitchFamily="2" charset="-122"/>
              </a:defRPr>
            </a:lvl1pPr>
          </a:lstStyle>
          <a:p>
            <a:fld id="{3DC85FCC-6045-4231-9789-0A8C92F06BF8}"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772" r:id="rId1"/>
    <p:sldLayoutId id="2147483771" r:id="rId2"/>
    <p:sldLayoutId id="2147483770" r:id="rId3"/>
    <p:sldLayoutId id="2147483769" r:id="rId4"/>
    <p:sldLayoutId id="2147483768" r:id="rId5"/>
    <p:sldLayoutId id="2147483767" r:id="rId6"/>
    <p:sldLayoutId id="2147483766" r:id="rId7"/>
    <p:sldLayoutId id="2147483765" r:id="rId8"/>
    <p:sldLayoutId id="2147483764" r:id="rId9"/>
    <p:sldLayoutId id="2147483763" r:id="rId10"/>
    <p:sldLayoutId id="2147483762" r:id="rId11"/>
  </p:sldLayoutIdLst>
  <p:txStyles>
    <p:titleStyle>
      <a:lvl1pPr algn="ctr" defTabSz="1217613" rtl="0" eaLnBrk="0" fontAlgn="base" hangingPunct="0">
        <a:spcBef>
          <a:spcPct val="0"/>
        </a:spcBef>
        <a:spcAft>
          <a:spcPct val="0"/>
        </a:spcAft>
        <a:defRPr sz="5800">
          <a:solidFill>
            <a:schemeClr val="tx1"/>
          </a:solidFill>
          <a:latin typeface="+mj-lt"/>
          <a:ea typeface="+mj-ea"/>
          <a:cs typeface="+mj-cs"/>
        </a:defRPr>
      </a:lvl1pPr>
      <a:lvl2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2pPr>
      <a:lvl3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3pPr>
      <a:lvl4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4pPr>
      <a:lvl5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5pPr>
      <a:lvl6pPr marL="4572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6pPr>
      <a:lvl7pPr marL="9144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7pPr>
      <a:lvl8pPr marL="13716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8pPr>
      <a:lvl9pPr marL="18288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9pPr>
    </p:titleStyle>
    <p:bodyStyle>
      <a:lvl1pPr marL="455613" indent="-455613" algn="l" defTabSz="1217613" rtl="0" eaLnBrk="0" fontAlgn="base" hangingPunct="0">
        <a:spcBef>
          <a:spcPct val="20000"/>
        </a:spcBef>
        <a:spcAft>
          <a:spcPct val="0"/>
        </a:spcAft>
        <a:buFont typeface="Arial" pitchFamily="34" charset="0"/>
        <a:buChar char="•"/>
        <a:defRPr sz="4200">
          <a:solidFill>
            <a:schemeClr val="tx1"/>
          </a:solidFill>
          <a:latin typeface="+mn-lt"/>
          <a:ea typeface="+mn-ea"/>
          <a:cs typeface="+mn-cs"/>
        </a:defRPr>
      </a:lvl1pPr>
      <a:lvl2pPr marL="989013" indent="-379413" algn="l" defTabSz="1217613" rtl="0" eaLnBrk="0" fontAlgn="base" hangingPunct="0">
        <a:spcBef>
          <a:spcPct val="20000"/>
        </a:spcBef>
        <a:spcAft>
          <a:spcPct val="0"/>
        </a:spcAft>
        <a:buFont typeface="Arial" pitchFamily="34" charset="0"/>
        <a:buChar char="–"/>
        <a:defRPr sz="3700">
          <a:solidFill>
            <a:schemeClr val="tx1"/>
          </a:solidFill>
          <a:latin typeface="+mn-lt"/>
          <a:ea typeface="+mn-ea"/>
        </a:defRPr>
      </a:lvl2pPr>
      <a:lvl3pPr marL="1522413" indent="-303213" algn="l" defTabSz="1217613" rtl="0" eaLnBrk="0" fontAlgn="base" hangingPunct="0">
        <a:spcBef>
          <a:spcPct val="20000"/>
        </a:spcBef>
        <a:spcAft>
          <a:spcPct val="0"/>
        </a:spcAft>
        <a:buFont typeface="Arial" pitchFamily="34" charset="0"/>
        <a:buChar char="•"/>
        <a:defRPr sz="3200">
          <a:solidFill>
            <a:schemeClr val="tx1"/>
          </a:solidFill>
          <a:latin typeface="+mn-lt"/>
          <a:ea typeface="+mn-ea"/>
        </a:defRPr>
      </a:lvl3pPr>
      <a:lvl4pPr marL="2132013" indent="-303213" algn="l" defTabSz="1217613" rtl="0" eaLnBrk="0" fontAlgn="base" hangingPunct="0">
        <a:spcBef>
          <a:spcPct val="20000"/>
        </a:spcBef>
        <a:spcAft>
          <a:spcPct val="0"/>
        </a:spcAft>
        <a:buFont typeface="Arial" pitchFamily="34" charset="0"/>
        <a:buChar char="–"/>
        <a:defRPr sz="2600">
          <a:solidFill>
            <a:schemeClr val="tx1"/>
          </a:solidFill>
          <a:latin typeface="+mn-lt"/>
          <a:ea typeface="+mn-ea"/>
        </a:defRPr>
      </a:lvl4pPr>
      <a:lvl5pPr marL="2741613" indent="-303213" algn="l" defTabSz="1217613" rtl="0" eaLnBrk="0" fontAlgn="base" hangingPunct="0">
        <a:spcBef>
          <a:spcPct val="20000"/>
        </a:spcBef>
        <a:spcAft>
          <a:spcPct val="0"/>
        </a:spcAft>
        <a:buFont typeface="Arial" pitchFamily="34" charset="0"/>
        <a:buChar char="»"/>
        <a:defRPr sz="2600">
          <a:solidFill>
            <a:schemeClr val="tx1"/>
          </a:solidFill>
          <a:latin typeface="+mn-lt"/>
          <a:ea typeface="+mn-ea"/>
        </a:defRPr>
      </a:lvl5pPr>
      <a:lvl6pPr marL="31991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6pPr>
      <a:lvl7pPr marL="36563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7pPr>
      <a:lvl8pPr marL="41135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8pPr>
      <a:lvl9pPr marL="45707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8195" name="文本占位符 2"/>
          <p:cNvSpPr>
            <a:spLocks noGrp="1" noChangeArrowheads="1"/>
          </p:cNvSpPr>
          <p:nvPr>
            <p:ph type="body" idx="4294967295"/>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220" name="日期占位符 1"/>
          <p:cNvSpPr>
            <a:spLocks noGrp="1" noChangeArrowheads="1"/>
          </p:cNvSpPr>
          <p:nvPr>
            <p:ph type="dt" sz="half" idx="2"/>
          </p:nvPr>
        </p:nvSpPr>
        <p:spPr bwMode="auto">
          <a:xfrm>
            <a:off x="609600" y="6356350"/>
            <a:ext cx="2844800" cy="365125"/>
          </a:xfrm>
          <a:prstGeom prst="rect">
            <a:avLst/>
          </a:prstGeom>
          <a:noFill/>
          <a:ln>
            <a:noFill/>
          </a:ln>
        </p:spPr>
        <p:txBody>
          <a:bodyPr vert="horz" wrap="square" lIns="91440" tIns="45720" rIns="91440" bIns="45720" numCol="1" anchor="ctr" anchorCtr="0" compatLnSpc="1"/>
          <a:lstStyle>
            <a:lvl1pPr eaLnBrk="1" hangingPunct="1">
              <a:defRPr sz="1600">
                <a:solidFill>
                  <a:srgbClr val="898989"/>
                </a:solidFill>
                <a:ea typeface="+mn-ea"/>
              </a:defRPr>
            </a:lvl1pPr>
          </a:lstStyle>
          <a:p>
            <a:pPr>
              <a:defRPr/>
            </a:pPr>
            <a:endParaRPr lang="zh-CN" altLang="en-US"/>
          </a:p>
        </p:txBody>
      </p:sp>
      <p:sp>
        <p:nvSpPr>
          <p:cNvPr id="9221" name="页脚占位符 2"/>
          <p:cNvSpPr>
            <a:spLocks noGrp="1" noChangeArrowheads="1"/>
          </p:cNvSpPr>
          <p:nvPr>
            <p:ph type="ftr" sz="quarter" idx="3"/>
          </p:nvPr>
        </p:nvSpPr>
        <p:spPr bwMode="auto">
          <a:xfrm>
            <a:off x="4165600" y="6356350"/>
            <a:ext cx="3860800" cy="365125"/>
          </a:xfrm>
          <a:prstGeom prst="rect">
            <a:avLst/>
          </a:prstGeom>
          <a:noFill/>
          <a:ln>
            <a:noFill/>
          </a:ln>
        </p:spPr>
        <p:txBody>
          <a:bodyPr vert="horz" wrap="square" lIns="91440" tIns="45720" rIns="91440" bIns="45720" numCol="1" anchor="ctr" anchorCtr="0" compatLnSpc="1"/>
          <a:lstStyle>
            <a:lvl1pPr algn="ctr" eaLnBrk="1" hangingPunct="1">
              <a:defRPr sz="1600">
                <a:solidFill>
                  <a:srgbClr val="898989"/>
                </a:solidFill>
                <a:ea typeface="+mn-ea"/>
              </a:defRPr>
            </a:lvl1pPr>
          </a:lstStyle>
          <a:p>
            <a:pPr>
              <a:defRPr/>
            </a:pPr>
            <a:endParaRPr lang="zh-CN" altLang="en-US"/>
          </a:p>
        </p:txBody>
      </p:sp>
      <p:sp>
        <p:nvSpPr>
          <p:cNvPr id="9222" name="灯片编号占位符 3"/>
          <p:cNvSpPr>
            <a:spLocks noGrp="1" noChangeArrowheads="1"/>
          </p:cNvSpPr>
          <p:nvPr>
            <p:ph type="sldNum" sz="quarter" idx="4"/>
          </p:nvPr>
        </p:nvSpPr>
        <p:spPr bwMode="auto">
          <a:xfrm>
            <a:off x="8737600" y="6356350"/>
            <a:ext cx="2844800" cy="365125"/>
          </a:xfrm>
          <a:prstGeom prst="rect">
            <a:avLst/>
          </a:prstGeom>
          <a:noFill/>
          <a:ln>
            <a:noFill/>
          </a:ln>
        </p:spPr>
        <p:txBody>
          <a:bodyPr vert="horz" wrap="square" lIns="91440" tIns="45720" rIns="91440" bIns="45720" numCol="1" anchor="ctr" anchorCtr="0" compatLnSpc="1">
            <a:prstTxWarp prst="textNoShape">
              <a:avLst/>
            </a:prstTxWarp>
          </a:bodyPr>
          <a:lstStyle>
            <a:lvl1pPr algn="r">
              <a:defRPr sz="1600">
                <a:solidFill>
                  <a:srgbClr val="898989"/>
                </a:solidFill>
                <a:ea typeface="方正兰亭超细黑简体" pitchFamily="2" charset="-122"/>
              </a:defRPr>
            </a:lvl1pPr>
          </a:lstStyle>
          <a:p>
            <a:fld id="{C27FC1EC-7528-4DEB-9340-20C8C9E86710}"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783" r:id="rId1"/>
    <p:sldLayoutId id="2147483782" r:id="rId2"/>
    <p:sldLayoutId id="2147483781" r:id="rId3"/>
    <p:sldLayoutId id="2147483780" r:id="rId4"/>
    <p:sldLayoutId id="2147483779" r:id="rId5"/>
    <p:sldLayoutId id="2147483778" r:id="rId6"/>
    <p:sldLayoutId id="2147483777" r:id="rId7"/>
    <p:sldLayoutId id="2147483776" r:id="rId8"/>
    <p:sldLayoutId id="2147483775" r:id="rId9"/>
    <p:sldLayoutId id="2147483774" r:id="rId10"/>
    <p:sldLayoutId id="2147483773" r:id="rId11"/>
  </p:sldLayoutIdLst>
  <p:txStyles>
    <p:titleStyle>
      <a:lvl1pPr algn="ctr" defTabSz="1217613" rtl="0" eaLnBrk="0" fontAlgn="base" hangingPunct="0">
        <a:spcBef>
          <a:spcPct val="0"/>
        </a:spcBef>
        <a:spcAft>
          <a:spcPct val="0"/>
        </a:spcAft>
        <a:defRPr sz="5800">
          <a:solidFill>
            <a:schemeClr val="tx1"/>
          </a:solidFill>
          <a:latin typeface="+mj-lt"/>
          <a:ea typeface="+mj-ea"/>
          <a:cs typeface="+mj-cs"/>
        </a:defRPr>
      </a:lvl1pPr>
      <a:lvl2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2pPr>
      <a:lvl3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3pPr>
      <a:lvl4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4pPr>
      <a:lvl5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5pPr>
      <a:lvl6pPr marL="4572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6pPr>
      <a:lvl7pPr marL="9144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7pPr>
      <a:lvl8pPr marL="13716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8pPr>
      <a:lvl9pPr marL="18288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9pPr>
    </p:titleStyle>
    <p:bodyStyle>
      <a:lvl1pPr marL="455613" indent="-455613" algn="l" defTabSz="1217613" rtl="0" eaLnBrk="0" fontAlgn="base" hangingPunct="0">
        <a:spcBef>
          <a:spcPct val="20000"/>
        </a:spcBef>
        <a:spcAft>
          <a:spcPct val="0"/>
        </a:spcAft>
        <a:buFont typeface="Arial" pitchFamily="34" charset="0"/>
        <a:buChar char="•"/>
        <a:defRPr sz="4200">
          <a:solidFill>
            <a:schemeClr val="tx1"/>
          </a:solidFill>
          <a:latin typeface="+mn-lt"/>
          <a:ea typeface="+mn-ea"/>
          <a:cs typeface="+mn-cs"/>
        </a:defRPr>
      </a:lvl1pPr>
      <a:lvl2pPr marL="989013" indent="-379413" algn="l" defTabSz="1217613" rtl="0" eaLnBrk="0" fontAlgn="base" hangingPunct="0">
        <a:spcBef>
          <a:spcPct val="20000"/>
        </a:spcBef>
        <a:spcAft>
          <a:spcPct val="0"/>
        </a:spcAft>
        <a:buFont typeface="Arial" pitchFamily="34" charset="0"/>
        <a:buChar char="–"/>
        <a:defRPr sz="3700">
          <a:solidFill>
            <a:schemeClr val="tx1"/>
          </a:solidFill>
          <a:latin typeface="+mn-lt"/>
          <a:ea typeface="+mn-ea"/>
        </a:defRPr>
      </a:lvl2pPr>
      <a:lvl3pPr marL="1522413" indent="-303213" algn="l" defTabSz="1217613" rtl="0" eaLnBrk="0" fontAlgn="base" hangingPunct="0">
        <a:spcBef>
          <a:spcPct val="20000"/>
        </a:spcBef>
        <a:spcAft>
          <a:spcPct val="0"/>
        </a:spcAft>
        <a:buFont typeface="Arial" pitchFamily="34" charset="0"/>
        <a:buChar char="•"/>
        <a:defRPr sz="3200">
          <a:solidFill>
            <a:schemeClr val="tx1"/>
          </a:solidFill>
          <a:latin typeface="+mn-lt"/>
          <a:ea typeface="+mn-ea"/>
        </a:defRPr>
      </a:lvl3pPr>
      <a:lvl4pPr marL="2132013" indent="-303213" algn="l" defTabSz="1217613" rtl="0" eaLnBrk="0" fontAlgn="base" hangingPunct="0">
        <a:spcBef>
          <a:spcPct val="20000"/>
        </a:spcBef>
        <a:spcAft>
          <a:spcPct val="0"/>
        </a:spcAft>
        <a:buFont typeface="Arial" pitchFamily="34" charset="0"/>
        <a:buChar char="–"/>
        <a:defRPr sz="2600">
          <a:solidFill>
            <a:schemeClr val="tx1"/>
          </a:solidFill>
          <a:latin typeface="+mn-lt"/>
          <a:ea typeface="+mn-ea"/>
        </a:defRPr>
      </a:lvl4pPr>
      <a:lvl5pPr marL="2741613" indent="-303213" algn="l" defTabSz="1217613" rtl="0" eaLnBrk="0" fontAlgn="base" hangingPunct="0">
        <a:spcBef>
          <a:spcPct val="20000"/>
        </a:spcBef>
        <a:spcAft>
          <a:spcPct val="0"/>
        </a:spcAft>
        <a:buFont typeface="Arial" pitchFamily="34" charset="0"/>
        <a:buChar char="»"/>
        <a:defRPr sz="2600">
          <a:solidFill>
            <a:schemeClr val="tx1"/>
          </a:solidFill>
          <a:latin typeface="+mn-lt"/>
          <a:ea typeface="+mn-ea"/>
        </a:defRPr>
      </a:lvl5pPr>
      <a:lvl6pPr marL="31991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6pPr>
      <a:lvl7pPr marL="36563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7pPr>
      <a:lvl8pPr marL="41135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8pPr>
      <a:lvl9pPr marL="45707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8"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9219" name="文本占位符 2"/>
          <p:cNvSpPr>
            <a:spLocks noGrp="1" noChangeArrowheads="1"/>
          </p:cNvSpPr>
          <p:nvPr>
            <p:ph type="body" idx="4294967295"/>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44" name="日期占位符 4"/>
          <p:cNvSpPr>
            <a:spLocks noGrp="1" noChangeArrowheads="1"/>
          </p:cNvSpPr>
          <p:nvPr>
            <p:ph type="dt" sz="half" idx="2"/>
          </p:nvPr>
        </p:nvSpPr>
        <p:spPr bwMode="auto">
          <a:xfrm>
            <a:off x="609600" y="6356350"/>
            <a:ext cx="2844800" cy="365125"/>
          </a:xfrm>
          <a:prstGeom prst="rect">
            <a:avLst/>
          </a:prstGeom>
          <a:noFill/>
          <a:ln>
            <a:noFill/>
          </a:ln>
        </p:spPr>
        <p:txBody>
          <a:bodyPr vert="horz" wrap="square" lIns="91440" tIns="45720" rIns="91440" bIns="45720" numCol="1" anchor="ctr" anchorCtr="0" compatLnSpc="1"/>
          <a:lstStyle>
            <a:lvl1pPr eaLnBrk="1" hangingPunct="1">
              <a:defRPr sz="1600">
                <a:solidFill>
                  <a:srgbClr val="898989"/>
                </a:solidFill>
                <a:ea typeface="+mn-ea"/>
              </a:defRPr>
            </a:lvl1pPr>
          </a:lstStyle>
          <a:p>
            <a:pPr>
              <a:defRPr/>
            </a:pPr>
            <a:endParaRPr lang="zh-CN" altLang="en-US"/>
          </a:p>
        </p:txBody>
      </p:sp>
      <p:sp>
        <p:nvSpPr>
          <p:cNvPr id="10245" name="页脚占位符 5"/>
          <p:cNvSpPr>
            <a:spLocks noGrp="1" noChangeArrowheads="1"/>
          </p:cNvSpPr>
          <p:nvPr>
            <p:ph type="ftr" sz="quarter" idx="3"/>
          </p:nvPr>
        </p:nvSpPr>
        <p:spPr bwMode="auto">
          <a:xfrm>
            <a:off x="4165600" y="6356350"/>
            <a:ext cx="3860800" cy="365125"/>
          </a:xfrm>
          <a:prstGeom prst="rect">
            <a:avLst/>
          </a:prstGeom>
          <a:noFill/>
          <a:ln>
            <a:noFill/>
          </a:ln>
        </p:spPr>
        <p:txBody>
          <a:bodyPr vert="horz" wrap="square" lIns="91440" tIns="45720" rIns="91440" bIns="45720" numCol="1" anchor="ctr" anchorCtr="0" compatLnSpc="1"/>
          <a:lstStyle>
            <a:lvl1pPr algn="ctr" eaLnBrk="1" hangingPunct="1">
              <a:defRPr sz="1600">
                <a:solidFill>
                  <a:srgbClr val="898989"/>
                </a:solidFill>
                <a:ea typeface="+mn-ea"/>
              </a:defRPr>
            </a:lvl1pPr>
          </a:lstStyle>
          <a:p>
            <a:pPr>
              <a:defRPr/>
            </a:pPr>
            <a:endParaRPr lang="zh-CN" altLang="en-US"/>
          </a:p>
        </p:txBody>
      </p:sp>
      <p:sp>
        <p:nvSpPr>
          <p:cNvPr id="10246" name="灯片编号占位符 6"/>
          <p:cNvSpPr>
            <a:spLocks noGrp="1" noChangeArrowheads="1"/>
          </p:cNvSpPr>
          <p:nvPr>
            <p:ph type="sldNum" sz="quarter" idx="4"/>
          </p:nvPr>
        </p:nvSpPr>
        <p:spPr bwMode="auto">
          <a:xfrm>
            <a:off x="8737600" y="6356350"/>
            <a:ext cx="2844800" cy="365125"/>
          </a:xfrm>
          <a:prstGeom prst="rect">
            <a:avLst/>
          </a:prstGeom>
          <a:noFill/>
          <a:ln>
            <a:noFill/>
          </a:ln>
        </p:spPr>
        <p:txBody>
          <a:bodyPr vert="horz" wrap="square" lIns="91440" tIns="45720" rIns="91440" bIns="45720" numCol="1" anchor="ctr" anchorCtr="0" compatLnSpc="1">
            <a:prstTxWarp prst="textNoShape">
              <a:avLst/>
            </a:prstTxWarp>
          </a:bodyPr>
          <a:lstStyle>
            <a:lvl1pPr algn="r">
              <a:defRPr sz="1600">
                <a:solidFill>
                  <a:srgbClr val="898989"/>
                </a:solidFill>
                <a:ea typeface="方正兰亭超细黑简体" pitchFamily="2" charset="-122"/>
              </a:defRPr>
            </a:lvl1pPr>
          </a:lstStyle>
          <a:p>
            <a:fld id="{6A665ABE-470F-4A4E-9CC0-E3D77F6EB3E0}"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794" r:id="rId1"/>
    <p:sldLayoutId id="2147483793" r:id="rId2"/>
    <p:sldLayoutId id="2147483792" r:id="rId3"/>
    <p:sldLayoutId id="2147483791" r:id="rId4"/>
    <p:sldLayoutId id="2147483790" r:id="rId5"/>
    <p:sldLayoutId id="2147483789" r:id="rId6"/>
    <p:sldLayoutId id="2147483788" r:id="rId7"/>
    <p:sldLayoutId id="2147483787" r:id="rId8"/>
    <p:sldLayoutId id="2147483786" r:id="rId9"/>
    <p:sldLayoutId id="2147483785" r:id="rId10"/>
    <p:sldLayoutId id="2147483784" r:id="rId11"/>
  </p:sldLayoutIdLst>
  <p:txStyles>
    <p:titleStyle>
      <a:lvl1pPr algn="ctr" defTabSz="1217613" rtl="0" eaLnBrk="0" fontAlgn="base" hangingPunct="0">
        <a:spcBef>
          <a:spcPct val="0"/>
        </a:spcBef>
        <a:spcAft>
          <a:spcPct val="0"/>
        </a:spcAft>
        <a:defRPr sz="5800">
          <a:solidFill>
            <a:schemeClr val="tx1"/>
          </a:solidFill>
          <a:latin typeface="+mj-lt"/>
          <a:ea typeface="+mj-ea"/>
          <a:cs typeface="+mj-cs"/>
        </a:defRPr>
      </a:lvl1pPr>
      <a:lvl2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2pPr>
      <a:lvl3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3pPr>
      <a:lvl4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4pPr>
      <a:lvl5pPr algn="ctr" defTabSz="1217613" rtl="0" eaLnBrk="0" fontAlgn="base" hangingPunct="0">
        <a:spcBef>
          <a:spcPct val="0"/>
        </a:spcBef>
        <a:spcAft>
          <a:spcPct val="0"/>
        </a:spcAft>
        <a:defRPr sz="5800">
          <a:solidFill>
            <a:schemeClr val="tx1"/>
          </a:solidFill>
          <a:latin typeface="Calibri" panose="020F0502020204030204" pitchFamily="34" charset="0"/>
          <a:ea typeface="迷你简菱心" pitchFamily="1" charset="-122"/>
        </a:defRPr>
      </a:lvl5pPr>
      <a:lvl6pPr marL="4572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6pPr>
      <a:lvl7pPr marL="9144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7pPr>
      <a:lvl8pPr marL="13716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8pPr>
      <a:lvl9pPr marL="1828800" algn="ctr" defTabSz="1217295" rtl="0" fontAlgn="base">
        <a:spcBef>
          <a:spcPct val="0"/>
        </a:spcBef>
        <a:spcAft>
          <a:spcPct val="0"/>
        </a:spcAft>
        <a:defRPr sz="5800">
          <a:solidFill>
            <a:schemeClr val="tx1"/>
          </a:solidFill>
          <a:latin typeface="Calibri" panose="020F0502020204030204" pitchFamily="34" charset="0"/>
          <a:ea typeface="迷你简菱心" pitchFamily="1" charset="-122"/>
        </a:defRPr>
      </a:lvl9pPr>
    </p:titleStyle>
    <p:bodyStyle>
      <a:lvl1pPr marL="455613" indent="-455613" algn="l" defTabSz="1217613" rtl="0" eaLnBrk="0" fontAlgn="base" hangingPunct="0">
        <a:spcBef>
          <a:spcPct val="20000"/>
        </a:spcBef>
        <a:spcAft>
          <a:spcPct val="0"/>
        </a:spcAft>
        <a:buFont typeface="Arial" pitchFamily="34" charset="0"/>
        <a:buChar char="•"/>
        <a:defRPr sz="4200">
          <a:solidFill>
            <a:schemeClr val="tx1"/>
          </a:solidFill>
          <a:latin typeface="+mn-lt"/>
          <a:ea typeface="+mn-ea"/>
          <a:cs typeface="+mn-cs"/>
        </a:defRPr>
      </a:lvl1pPr>
      <a:lvl2pPr marL="989013" indent="-379413" algn="l" defTabSz="1217613" rtl="0" eaLnBrk="0" fontAlgn="base" hangingPunct="0">
        <a:spcBef>
          <a:spcPct val="20000"/>
        </a:spcBef>
        <a:spcAft>
          <a:spcPct val="0"/>
        </a:spcAft>
        <a:buFont typeface="Arial" pitchFamily="34" charset="0"/>
        <a:buChar char="–"/>
        <a:defRPr sz="3700">
          <a:solidFill>
            <a:schemeClr val="tx1"/>
          </a:solidFill>
          <a:latin typeface="+mn-lt"/>
          <a:ea typeface="+mn-ea"/>
        </a:defRPr>
      </a:lvl2pPr>
      <a:lvl3pPr marL="1522413" indent="-303213" algn="l" defTabSz="1217613" rtl="0" eaLnBrk="0" fontAlgn="base" hangingPunct="0">
        <a:spcBef>
          <a:spcPct val="20000"/>
        </a:spcBef>
        <a:spcAft>
          <a:spcPct val="0"/>
        </a:spcAft>
        <a:buFont typeface="Arial" pitchFamily="34" charset="0"/>
        <a:buChar char="•"/>
        <a:defRPr sz="3200">
          <a:solidFill>
            <a:schemeClr val="tx1"/>
          </a:solidFill>
          <a:latin typeface="+mn-lt"/>
          <a:ea typeface="+mn-ea"/>
        </a:defRPr>
      </a:lvl3pPr>
      <a:lvl4pPr marL="2132013" indent="-303213" algn="l" defTabSz="1217613" rtl="0" eaLnBrk="0" fontAlgn="base" hangingPunct="0">
        <a:spcBef>
          <a:spcPct val="20000"/>
        </a:spcBef>
        <a:spcAft>
          <a:spcPct val="0"/>
        </a:spcAft>
        <a:buFont typeface="Arial" pitchFamily="34" charset="0"/>
        <a:buChar char="–"/>
        <a:defRPr sz="2600">
          <a:solidFill>
            <a:schemeClr val="tx1"/>
          </a:solidFill>
          <a:latin typeface="+mn-lt"/>
          <a:ea typeface="+mn-ea"/>
        </a:defRPr>
      </a:lvl4pPr>
      <a:lvl5pPr marL="2741613" indent="-303213" algn="l" defTabSz="1217613" rtl="0" eaLnBrk="0" fontAlgn="base" hangingPunct="0">
        <a:spcBef>
          <a:spcPct val="20000"/>
        </a:spcBef>
        <a:spcAft>
          <a:spcPct val="0"/>
        </a:spcAft>
        <a:buFont typeface="Arial" pitchFamily="34" charset="0"/>
        <a:buChar char="»"/>
        <a:defRPr sz="2600">
          <a:solidFill>
            <a:schemeClr val="tx1"/>
          </a:solidFill>
          <a:latin typeface="+mn-lt"/>
          <a:ea typeface="+mn-ea"/>
        </a:defRPr>
      </a:lvl5pPr>
      <a:lvl6pPr marL="31991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6pPr>
      <a:lvl7pPr marL="36563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7pPr>
      <a:lvl8pPr marL="41135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8pPr>
      <a:lvl9pPr marL="4570730" indent="-303530" algn="l" defTabSz="1217295" rtl="0" fontAlgn="base">
        <a:spcBef>
          <a:spcPct val="20000"/>
        </a:spcBef>
        <a:spcAft>
          <a:spcPct val="0"/>
        </a:spcAft>
        <a:buFont typeface="Arial" panose="020B0604020202020204" pitchFamily="34" charset="0"/>
        <a:buChar char="»"/>
        <a:defRPr sz="26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图片 3"/>
          <p:cNvPicPr>
            <a:picLocks noChangeAspect="1" noChangeArrowheads="1"/>
          </p:cNvPicPr>
          <p:nvPr/>
        </p:nvPicPr>
        <p:blipFill>
          <a:blip r:embed="rId3" cstate="print">
            <a:extLst>
              <a:ext uri="{28A0092B-C50C-407E-A947-70E740481C1C}">
                <a14:useLocalDpi xmlns:a14="http://schemas.microsoft.com/office/drawing/2010/main" val="0"/>
              </a:ext>
            </a:extLst>
          </a:blip>
          <a:srcRect t="28931"/>
          <a:stretch>
            <a:fillRect/>
          </a:stretch>
        </p:blipFill>
        <p:spPr bwMode="auto">
          <a:xfrm>
            <a:off x="0" y="0"/>
            <a:ext cx="12192000"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文本框 4"/>
          <p:cNvSpPr txBox="1">
            <a:spLocks noChangeArrowheads="1"/>
          </p:cNvSpPr>
          <p:nvPr/>
        </p:nvSpPr>
        <p:spPr bwMode="auto">
          <a:xfrm>
            <a:off x="600340" y="4170682"/>
            <a:ext cx="1124373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zh-CN" altLang="en-US" sz="4400" b="1" dirty="0">
                <a:solidFill>
                  <a:srgbClr val="513087"/>
                </a:solidFill>
                <a:latin typeface="+mj-ea"/>
                <a:ea typeface="+mj-ea"/>
              </a:rPr>
              <a:t>值不值？水不水？</a:t>
            </a:r>
            <a:r>
              <a:rPr lang="zh-CN" altLang="en-US" sz="4400" b="1" dirty="0">
                <a:solidFill>
                  <a:srgbClr val="DE4477"/>
                </a:solidFill>
                <a:latin typeface="+mj-ea"/>
                <a:ea typeface="+mj-ea"/>
              </a:rPr>
              <a:t>牛津大学暑期项目</a:t>
            </a:r>
            <a:r>
              <a:rPr lang="zh-CN" altLang="en-US" sz="4400" b="1" dirty="0">
                <a:solidFill>
                  <a:srgbClr val="513087"/>
                </a:solidFill>
                <a:latin typeface="+mj-ea"/>
                <a:ea typeface="+mj-ea"/>
              </a:rPr>
              <a:t>大揭秘！</a:t>
            </a:r>
          </a:p>
        </p:txBody>
      </p:sp>
      <p:sp>
        <p:nvSpPr>
          <p:cNvPr id="24579" name="文本框 5"/>
          <p:cNvSpPr txBox="1">
            <a:spLocks noChangeArrowheads="1"/>
          </p:cNvSpPr>
          <p:nvPr/>
        </p:nvSpPr>
        <p:spPr bwMode="auto">
          <a:xfrm>
            <a:off x="4801130" y="5596731"/>
            <a:ext cx="314060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en-US" altLang="zh-CN" sz="2800" b="1" dirty="0">
                <a:solidFill>
                  <a:srgbClr val="262626"/>
                </a:solidFill>
                <a:latin typeface="微软雅黑" pitchFamily="34" charset="-122"/>
                <a:ea typeface="微软雅黑" pitchFamily="34" charset="-122"/>
              </a:rPr>
              <a:t>20</a:t>
            </a:r>
            <a:r>
              <a:rPr lang="zh-CN" altLang="en-US" sz="2800" b="1" dirty="0">
                <a:solidFill>
                  <a:srgbClr val="262626"/>
                </a:solidFill>
                <a:latin typeface="微软雅黑" pitchFamily="34" charset="-122"/>
                <a:ea typeface="微软雅黑" pitchFamily="34" charset="-122"/>
              </a:rPr>
              <a:t> </a:t>
            </a:r>
            <a:r>
              <a:rPr lang="en-US" altLang="zh-CN" sz="2800" b="1" dirty="0">
                <a:solidFill>
                  <a:srgbClr val="262626"/>
                </a:solidFill>
                <a:latin typeface="微软雅黑" pitchFamily="34" charset="-122"/>
                <a:ea typeface="微软雅黑" pitchFamily="34" charset="-122"/>
              </a:rPr>
              <a:t>ATS </a:t>
            </a:r>
            <a:r>
              <a:rPr lang="zh-CN" altLang="en-US" sz="2800" b="1" dirty="0">
                <a:solidFill>
                  <a:srgbClr val="262626"/>
                </a:solidFill>
                <a:latin typeface="微软雅黑" pitchFamily="34" charset="-122"/>
                <a:ea typeface="微软雅黑" pitchFamily="34" charset="-122"/>
              </a:rPr>
              <a:t>陈韵晴</a:t>
            </a:r>
          </a:p>
        </p:txBody>
      </p:sp>
      <p:sp>
        <p:nvSpPr>
          <p:cNvPr id="24580" name="圆角矩形 6"/>
          <p:cNvSpPr>
            <a:spLocks noChangeArrowheads="1"/>
          </p:cNvSpPr>
          <p:nvPr/>
        </p:nvSpPr>
        <p:spPr bwMode="auto">
          <a:xfrm>
            <a:off x="4090988" y="5514975"/>
            <a:ext cx="4262437" cy="685800"/>
          </a:xfrm>
          <a:prstGeom prst="roundRect">
            <a:avLst>
              <a:gd name="adj" fmla="val 16667"/>
            </a:avLst>
          </a:prstGeom>
          <a:noFill/>
          <a:ln w="3175">
            <a:solidFill>
              <a:srgbClr val="595959"/>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文本框 4">
            <a:extLst>
              <a:ext uri="{FF2B5EF4-FFF2-40B4-BE49-F238E27FC236}">
                <a16:creationId xmlns:a16="http://schemas.microsoft.com/office/drawing/2014/main" id="{4D12ACEB-D8B8-4F52-8D2C-3DF0AD7308FE}"/>
              </a:ext>
            </a:extLst>
          </p:cNvPr>
          <p:cNvSpPr txBox="1">
            <a:spLocks noChangeArrowheads="1"/>
          </p:cNvSpPr>
          <p:nvPr/>
        </p:nvSpPr>
        <p:spPr bwMode="auto">
          <a:xfrm>
            <a:off x="890338" y="640080"/>
            <a:ext cx="3734014" cy="35661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lnSpc>
                <a:spcPct val="90000"/>
              </a:lnSpc>
              <a:spcAft>
                <a:spcPts val="600"/>
              </a:spcAft>
            </a:pPr>
            <a:r>
              <a:rPr lang="zh-CN" altLang="en-US" sz="5400" b="1" dirty="0">
                <a:solidFill>
                  <a:srgbClr val="513087"/>
                </a:solidFill>
                <a:latin typeface="+mj-lt"/>
                <a:ea typeface="+mj-ea"/>
                <a:cs typeface="+mj-cs"/>
              </a:rPr>
              <a:t>牛津大学的暑期项目到底值不值？水不水？</a:t>
            </a:r>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 descr="草地上的城堡&#10;&#10;描述已自动生成">
            <a:extLst>
              <a:ext uri="{FF2B5EF4-FFF2-40B4-BE49-F238E27FC236}">
                <a16:creationId xmlns:a16="http://schemas.microsoft.com/office/drawing/2014/main" id="{EFE9FAE4-20C3-227A-37B8-B27558AB90E9}"/>
              </a:ext>
            </a:extLst>
          </p:cNvPr>
          <p:cNvPicPr>
            <a:picLocks noChangeAspect="1"/>
          </p:cNvPicPr>
          <p:nvPr/>
        </p:nvPicPr>
        <p:blipFill rotWithShape="1">
          <a:blip r:embed="rId3">
            <a:extLst>
              <a:ext uri="{28A0092B-C50C-407E-A947-70E740481C1C}">
                <a14:useLocalDpi xmlns:a14="http://schemas.microsoft.com/office/drawing/2010/main" val="0"/>
              </a:ext>
            </a:extLst>
          </a:blip>
          <a:srcRect t="25227"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8775"/>
            <a:ext cx="1981200" cy="730250"/>
          </a:xfrm>
          <a:prstGeom prst="rect">
            <a:avLst/>
          </a:prstGeom>
          <a:noFill/>
          <a:ln>
            <a:noFill/>
          </a:ln>
          <a:effectLst>
            <a:outerShdw dist="38100" dir="81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Freeform 122"/>
          <p:cNvSpPr>
            <a:spLocks noChangeArrowheads="1"/>
          </p:cNvSpPr>
          <p:nvPr/>
        </p:nvSpPr>
        <p:spPr bwMode="auto">
          <a:xfrm>
            <a:off x="5630863" y="3508375"/>
            <a:ext cx="569912" cy="569913"/>
          </a:xfrm>
          <a:custGeom>
            <a:avLst/>
            <a:gdLst>
              <a:gd name="T0" fmla="*/ 268 w 290"/>
              <a:gd name="T1" fmla="*/ 181 h 290"/>
              <a:gd name="T2" fmla="*/ 217 w 290"/>
              <a:gd name="T3" fmla="*/ 186 h 290"/>
              <a:gd name="T4" fmla="*/ 159 w 290"/>
              <a:gd name="T5" fmla="*/ 127 h 290"/>
              <a:gd name="T6" fmla="*/ 287 w 290"/>
              <a:gd name="T7" fmla="*/ 50 h 290"/>
              <a:gd name="T8" fmla="*/ 265 w 290"/>
              <a:gd name="T9" fmla="*/ 28 h 290"/>
              <a:gd name="T10" fmla="*/ 101 w 290"/>
              <a:gd name="T11" fmla="*/ 70 h 290"/>
              <a:gd name="T12" fmla="*/ 41 w 290"/>
              <a:gd name="T13" fmla="*/ 9 h 290"/>
              <a:gd name="T14" fmla="*/ 9 w 290"/>
              <a:gd name="T15" fmla="*/ 9 h 290"/>
              <a:gd name="T16" fmla="*/ 9 w 290"/>
              <a:gd name="T17" fmla="*/ 41 h 290"/>
              <a:gd name="T18" fmla="*/ 70 w 290"/>
              <a:gd name="T19" fmla="*/ 101 h 290"/>
              <a:gd name="T20" fmla="*/ 28 w 290"/>
              <a:gd name="T21" fmla="*/ 265 h 290"/>
              <a:gd name="T22" fmla="*/ 50 w 290"/>
              <a:gd name="T23" fmla="*/ 287 h 290"/>
              <a:gd name="T24" fmla="*/ 127 w 290"/>
              <a:gd name="T25" fmla="*/ 159 h 290"/>
              <a:gd name="T26" fmla="*/ 185 w 290"/>
              <a:gd name="T27" fmla="*/ 217 h 290"/>
              <a:gd name="T28" fmla="*/ 181 w 290"/>
              <a:gd name="T29" fmla="*/ 269 h 290"/>
              <a:gd name="T30" fmla="*/ 203 w 290"/>
              <a:gd name="T31" fmla="*/ 290 h 290"/>
              <a:gd name="T32" fmla="*/ 234 w 290"/>
              <a:gd name="T33" fmla="*/ 234 h 290"/>
              <a:gd name="T34" fmla="*/ 290 w 290"/>
              <a:gd name="T35" fmla="*/ 203 h 290"/>
              <a:gd name="T36" fmla="*/ 268 w 290"/>
              <a:gd name="T37" fmla="*/ 18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90">
                <a:moveTo>
                  <a:pt x="268" y="181"/>
                </a:moveTo>
                <a:cubicBezTo>
                  <a:pt x="217" y="186"/>
                  <a:pt x="217" y="186"/>
                  <a:pt x="217" y="186"/>
                </a:cubicBezTo>
                <a:cubicBezTo>
                  <a:pt x="159" y="127"/>
                  <a:pt x="159" y="127"/>
                  <a:pt x="159" y="127"/>
                </a:cubicBezTo>
                <a:cubicBezTo>
                  <a:pt x="287" y="50"/>
                  <a:pt x="287" y="50"/>
                  <a:pt x="287" y="50"/>
                </a:cubicBezTo>
                <a:cubicBezTo>
                  <a:pt x="265" y="28"/>
                  <a:pt x="265" y="28"/>
                  <a:pt x="265" y="28"/>
                </a:cubicBezTo>
                <a:cubicBezTo>
                  <a:pt x="101" y="70"/>
                  <a:pt x="101" y="70"/>
                  <a:pt x="101" y="70"/>
                </a:cubicBezTo>
                <a:cubicBezTo>
                  <a:pt x="41" y="9"/>
                  <a:pt x="41" y="9"/>
                  <a:pt x="41" y="9"/>
                </a:cubicBezTo>
                <a:cubicBezTo>
                  <a:pt x="32" y="0"/>
                  <a:pt x="18" y="0"/>
                  <a:pt x="9" y="9"/>
                </a:cubicBezTo>
                <a:cubicBezTo>
                  <a:pt x="0" y="18"/>
                  <a:pt x="0" y="32"/>
                  <a:pt x="9" y="41"/>
                </a:cubicBezTo>
                <a:cubicBezTo>
                  <a:pt x="70" y="101"/>
                  <a:pt x="70" y="101"/>
                  <a:pt x="70" y="101"/>
                </a:cubicBezTo>
                <a:cubicBezTo>
                  <a:pt x="28" y="265"/>
                  <a:pt x="28" y="265"/>
                  <a:pt x="28" y="265"/>
                </a:cubicBezTo>
                <a:cubicBezTo>
                  <a:pt x="50" y="287"/>
                  <a:pt x="50" y="287"/>
                  <a:pt x="50" y="287"/>
                </a:cubicBezTo>
                <a:cubicBezTo>
                  <a:pt x="127" y="159"/>
                  <a:pt x="127" y="159"/>
                  <a:pt x="127" y="159"/>
                </a:cubicBezTo>
                <a:cubicBezTo>
                  <a:pt x="185" y="217"/>
                  <a:pt x="185" y="217"/>
                  <a:pt x="185" y="217"/>
                </a:cubicBezTo>
                <a:cubicBezTo>
                  <a:pt x="181" y="269"/>
                  <a:pt x="181" y="269"/>
                  <a:pt x="181" y="269"/>
                </a:cubicBezTo>
                <a:cubicBezTo>
                  <a:pt x="203" y="290"/>
                  <a:pt x="203" y="290"/>
                  <a:pt x="203" y="290"/>
                </a:cubicBezTo>
                <a:cubicBezTo>
                  <a:pt x="234" y="234"/>
                  <a:pt x="234" y="234"/>
                  <a:pt x="234" y="234"/>
                </a:cubicBezTo>
                <a:cubicBezTo>
                  <a:pt x="290" y="203"/>
                  <a:pt x="290" y="203"/>
                  <a:pt x="290" y="203"/>
                </a:cubicBezTo>
                <a:lnTo>
                  <a:pt x="268" y="18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zh-CN" altLang="en-US"/>
          </a:p>
        </p:txBody>
      </p:sp>
      <p:sp>
        <p:nvSpPr>
          <p:cNvPr id="28680" name="文本框 9"/>
          <p:cNvSpPr txBox="1">
            <a:spLocks noChangeArrowheads="1"/>
          </p:cNvSpPr>
          <p:nvPr/>
        </p:nvSpPr>
        <p:spPr bwMode="auto">
          <a:xfrm>
            <a:off x="1981200" y="462290"/>
            <a:ext cx="16466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2800" b="1" dirty="0">
                <a:solidFill>
                  <a:srgbClr val="513087"/>
                </a:solidFill>
                <a:latin typeface="Arial" pitchFamily="34" charset="0"/>
                <a:cs typeface="Arial" pitchFamily="34" charset="0"/>
              </a:rPr>
              <a:t>项目内容</a:t>
            </a:r>
          </a:p>
        </p:txBody>
      </p:sp>
      <p:pic>
        <p:nvPicPr>
          <p:cNvPr id="4" name="图片 3" descr="图片包含 表格&#10;&#10;描述已自动生成">
            <a:extLst>
              <a:ext uri="{FF2B5EF4-FFF2-40B4-BE49-F238E27FC236}">
                <a16:creationId xmlns:a16="http://schemas.microsoft.com/office/drawing/2014/main" id="{E8E05B2C-A2F2-5949-CE00-B6BFB5EB72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979" y="1503336"/>
            <a:ext cx="11646535" cy="4995888"/>
          </a:xfrm>
          <a:prstGeom prst="rect">
            <a:avLst/>
          </a:prstGeom>
        </p:spPr>
      </p:pic>
    </p:spTree>
    <p:extLst>
      <p:ext uri="{BB962C8B-B14F-4D97-AF65-F5344CB8AC3E}">
        <p14:creationId xmlns:p14="http://schemas.microsoft.com/office/powerpoint/2010/main" val="840263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草, 一群, 棕色, 食物&#10;&#10;描述已自动生成">
            <a:extLst>
              <a:ext uri="{FF2B5EF4-FFF2-40B4-BE49-F238E27FC236}">
                <a16:creationId xmlns:a16="http://schemas.microsoft.com/office/drawing/2014/main" id="{5E73010E-1D54-0656-88A4-C97777C5B9A9}"/>
              </a:ext>
            </a:extLst>
          </p:cNvPr>
          <p:cNvPicPr>
            <a:picLocks noChangeAspect="1"/>
          </p:cNvPicPr>
          <p:nvPr/>
        </p:nvPicPr>
        <p:blipFill rotWithShape="1">
          <a:blip r:embed="rId3">
            <a:extLst>
              <a:ext uri="{28A0092B-C50C-407E-A947-70E740481C1C}">
                <a14:useLocalDpi xmlns:a14="http://schemas.microsoft.com/office/drawing/2010/main" val="0"/>
              </a:ext>
            </a:extLst>
          </a:blip>
          <a:srcRect b="12193"/>
          <a:stretch/>
        </p:blipFill>
        <p:spPr>
          <a:xfrm>
            <a:off x="-41831" y="-10610"/>
            <a:ext cx="12244341" cy="6858000"/>
          </a:xfrm>
          <a:prstGeom prst="rect">
            <a:avLst/>
          </a:prstGeom>
          <a:solidFill>
            <a:srgbClr val="B9A48C">
              <a:alpha val="68000"/>
            </a:srgbClr>
          </a:solidFill>
        </p:spPr>
      </p:pic>
      <p:sp>
        <p:nvSpPr>
          <p:cNvPr id="33" name="矩形 32">
            <a:extLst>
              <a:ext uri="{FF2B5EF4-FFF2-40B4-BE49-F238E27FC236}">
                <a16:creationId xmlns:a16="http://schemas.microsoft.com/office/drawing/2014/main" id="{978C15B3-D7EC-470F-B9A7-A925488E7363}"/>
              </a:ext>
            </a:extLst>
          </p:cNvPr>
          <p:cNvSpPr/>
          <p:nvPr/>
        </p:nvSpPr>
        <p:spPr>
          <a:xfrm>
            <a:off x="-41832" y="0"/>
            <a:ext cx="12244341" cy="6857999"/>
          </a:xfrm>
          <a:prstGeom prst="rect">
            <a:avLst/>
          </a:prstGeom>
          <a:solidFill>
            <a:srgbClr val="B9A48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CN" altLang="en-US" sz="2400" b="1"/>
          </a:p>
        </p:txBody>
      </p:sp>
      <p:sp>
        <p:nvSpPr>
          <p:cNvPr id="9" name="文本框 8">
            <a:extLst>
              <a:ext uri="{FF2B5EF4-FFF2-40B4-BE49-F238E27FC236}">
                <a16:creationId xmlns:a16="http://schemas.microsoft.com/office/drawing/2014/main" id="{9F5A4CCC-3DBC-48DF-B0EA-1B2720ED00EB}"/>
              </a:ext>
            </a:extLst>
          </p:cNvPr>
          <p:cNvSpPr txBox="1"/>
          <p:nvPr/>
        </p:nvSpPr>
        <p:spPr>
          <a:xfrm>
            <a:off x="264709" y="836758"/>
            <a:ext cx="1200329" cy="7872693"/>
          </a:xfrm>
          <a:prstGeom prst="rect">
            <a:avLst/>
          </a:prstGeom>
          <a:noFill/>
        </p:spPr>
        <p:txBody>
          <a:bodyPr vert="vert" wrap="square" rtlCol="0">
            <a:spAutoFit/>
          </a:bodyPr>
          <a:lstStyle/>
          <a:p>
            <a:r>
              <a:rPr lang="en-US" altLang="zh-CN" sz="6600" dirty="0">
                <a:solidFill>
                  <a:schemeClr val="bg1"/>
                </a:solidFill>
                <a:latin typeface="微软雅黑" panose="020B0503020204020204" pitchFamily="34" charset="-122"/>
                <a:ea typeface="微软雅黑" panose="020B0503020204020204" pitchFamily="34" charset="-122"/>
              </a:rPr>
              <a:t>CONTENTS</a:t>
            </a:r>
            <a:endParaRPr lang="zh-CN" altLang="en-US" sz="6600" dirty="0">
              <a:solidFill>
                <a:schemeClr val="bg1"/>
              </a:solidFill>
              <a:latin typeface="微软雅黑" panose="020B0503020204020204" pitchFamily="34" charset="-122"/>
              <a:ea typeface="微软雅黑" panose="020B0503020204020204" pitchFamily="34" charset="-122"/>
            </a:endParaRPr>
          </a:p>
        </p:txBody>
      </p:sp>
      <p:grpSp>
        <p:nvGrpSpPr>
          <p:cNvPr id="13" name="组合 12">
            <a:extLst>
              <a:ext uri="{FF2B5EF4-FFF2-40B4-BE49-F238E27FC236}">
                <a16:creationId xmlns:a16="http://schemas.microsoft.com/office/drawing/2014/main" id="{6E87E353-A0BF-4CA1-8858-6FC06E23C8F4}"/>
              </a:ext>
            </a:extLst>
          </p:cNvPr>
          <p:cNvGrpSpPr/>
          <p:nvPr/>
        </p:nvGrpSpPr>
        <p:grpSpPr>
          <a:xfrm flipH="1">
            <a:off x="527018" y="5688425"/>
            <a:ext cx="10704287" cy="101616"/>
            <a:chOff x="1670034" y="2216142"/>
            <a:chExt cx="10704287" cy="101616"/>
          </a:xfrm>
        </p:grpSpPr>
        <p:cxnSp>
          <p:nvCxnSpPr>
            <p:cNvPr id="14" name="直接连接符 13">
              <a:extLst>
                <a:ext uri="{FF2B5EF4-FFF2-40B4-BE49-F238E27FC236}">
                  <a16:creationId xmlns:a16="http://schemas.microsoft.com/office/drawing/2014/main" id="{7A351FD3-D8C3-42A6-B9FB-651DEFC350C3}"/>
                </a:ext>
              </a:extLst>
            </p:cNvPr>
            <p:cNvCxnSpPr>
              <a:cxnSpLocks/>
            </p:cNvCxnSpPr>
            <p:nvPr/>
          </p:nvCxnSpPr>
          <p:spPr>
            <a:xfrm flipH="1">
              <a:off x="1771650" y="2266950"/>
              <a:ext cx="1060267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椭圆 14">
              <a:extLst>
                <a:ext uri="{FF2B5EF4-FFF2-40B4-BE49-F238E27FC236}">
                  <a16:creationId xmlns:a16="http://schemas.microsoft.com/office/drawing/2014/main" id="{7E062385-76E7-421A-922C-813B133B6E91}"/>
                </a:ext>
              </a:extLst>
            </p:cNvPr>
            <p:cNvSpPr/>
            <p:nvPr/>
          </p:nvSpPr>
          <p:spPr>
            <a:xfrm>
              <a:off x="1670034" y="2216142"/>
              <a:ext cx="101616" cy="1016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文本框 16">
            <a:extLst>
              <a:ext uri="{FF2B5EF4-FFF2-40B4-BE49-F238E27FC236}">
                <a16:creationId xmlns:a16="http://schemas.microsoft.com/office/drawing/2014/main" id="{3CFE6B54-A67C-494E-9795-51D9FBE567B5}"/>
              </a:ext>
            </a:extLst>
          </p:cNvPr>
          <p:cNvSpPr txBox="1"/>
          <p:nvPr/>
        </p:nvSpPr>
        <p:spPr>
          <a:xfrm>
            <a:off x="1964832" y="321728"/>
            <a:ext cx="1441420" cy="830997"/>
          </a:xfrm>
          <a:prstGeom prst="rect">
            <a:avLst/>
          </a:prstGeom>
          <a:noFill/>
        </p:spPr>
        <p:txBody>
          <a:bodyPr wrap="none" rtlCol="0">
            <a:spAutoFit/>
          </a:bodyPr>
          <a:lstStyle/>
          <a:p>
            <a:r>
              <a:rPr lang="en-US" altLang="zh-CN" sz="4800" b="1" dirty="0">
                <a:solidFill>
                  <a:schemeClr val="bg1"/>
                </a:solidFill>
              </a:rPr>
              <a:t>ONE</a:t>
            </a:r>
            <a:endParaRPr lang="zh-CN" altLang="en-US" sz="4800" b="1" dirty="0">
              <a:solidFill>
                <a:schemeClr val="bg1"/>
              </a:solidFill>
            </a:endParaRPr>
          </a:p>
        </p:txBody>
      </p:sp>
      <p:sp>
        <p:nvSpPr>
          <p:cNvPr id="4" name="文本框 3">
            <a:extLst>
              <a:ext uri="{FF2B5EF4-FFF2-40B4-BE49-F238E27FC236}">
                <a16:creationId xmlns:a16="http://schemas.microsoft.com/office/drawing/2014/main" id="{F45727DF-7D82-6448-F85E-86BB1BA4E521}"/>
              </a:ext>
            </a:extLst>
          </p:cNvPr>
          <p:cNvSpPr txBox="1"/>
          <p:nvPr/>
        </p:nvSpPr>
        <p:spPr>
          <a:xfrm>
            <a:off x="2001894" y="1392438"/>
            <a:ext cx="4021864" cy="461665"/>
          </a:xfrm>
          <a:prstGeom prst="rect">
            <a:avLst/>
          </a:prstGeom>
          <a:solidFill>
            <a:srgbClr val="B9A48C">
              <a:alpha val="68000"/>
            </a:srgbClr>
          </a:solidFill>
        </p:spPr>
        <p:txBody>
          <a:bodyPr wrap="square" rtlCol="0">
            <a:spAutoFit/>
          </a:bodyPr>
          <a:lstStyle/>
          <a:p>
            <a:r>
              <a:rPr lang="en-US" altLang="zh-CN" sz="2400" b="1" dirty="0">
                <a:solidFill>
                  <a:schemeClr val="bg1"/>
                </a:solidFill>
                <a:latin typeface="Baskerville" panose="02020502070401020303" pitchFamily="18" charset="0"/>
                <a:ea typeface="Baskerville" panose="02020502070401020303" pitchFamily="18" charset="0"/>
              </a:rPr>
              <a:t>1.1 The story</a:t>
            </a:r>
            <a:r>
              <a:rPr lang="zh-CN" altLang="en-US" sz="2400" b="1" dirty="0">
                <a:solidFill>
                  <a:schemeClr val="bg1"/>
                </a:solidFill>
                <a:latin typeface="Baskerville" panose="02020502070401020303" pitchFamily="18" charset="0"/>
                <a:ea typeface="Baskerville" panose="02020502070401020303" pitchFamily="18" charset="0"/>
              </a:rPr>
              <a:t> </a:t>
            </a:r>
            <a:endParaRPr lang="zh-CN" altLang="en-US" sz="2400" b="1" dirty="0">
              <a:solidFill>
                <a:schemeClr val="bg1"/>
              </a:solidFill>
              <a:latin typeface="Baskerville" panose="02020502070401020303" pitchFamily="18" charset="0"/>
            </a:endParaRPr>
          </a:p>
        </p:txBody>
      </p:sp>
      <p:sp>
        <p:nvSpPr>
          <p:cNvPr id="5" name="文本框 4">
            <a:extLst>
              <a:ext uri="{FF2B5EF4-FFF2-40B4-BE49-F238E27FC236}">
                <a16:creationId xmlns:a16="http://schemas.microsoft.com/office/drawing/2014/main" id="{447C70E8-0F44-C002-BF43-2A0D561044FF}"/>
              </a:ext>
            </a:extLst>
          </p:cNvPr>
          <p:cNvSpPr txBox="1"/>
          <p:nvPr/>
        </p:nvSpPr>
        <p:spPr>
          <a:xfrm>
            <a:off x="1975342" y="2189932"/>
            <a:ext cx="4048416" cy="461665"/>
          </a:xfrm>
          <a:prstGeom prst="rect">
            <a:avLst/>
          </a:prstGeom>
          <a:solidFill>
            <a:srgbClr val="B9A48C">
              <a:alpha val="68000"/>
            </a:srgbClr>
          </a:solidFill>
        </p:spPr>
        <p:txBody>
          <a:bodyPr wrap="none" rtlCol="0">
            <a:spAutoFit/>
          </a:bodyPr>
          <a:lstStyle/>
          <a:p>
            <a:r>
              <a:rPr lang="en-US" altLang="zh-CN" sz="2400" b="1" dirty="0">
                <a:solidFill>
                  <a:schemeClr val="bg1"/>
                </a:solidFill>
                <a:latin typeface="Baskerville" panose="02020502070401020303" pitchFamily="18" charset="0"/>
                <a:ea typeface="Baskerville" panose="02020502070401020303" pitchFamily="18" charset="0"/>
              </a:rPr>
              <a:t>1.2 </a:t>
            </a:r>
            <a:r>
              <a:rPr lang="en" altLang="zh-CN" sz="2400" b="1" dirty="0">
                <a:solidFill>
                  <a:schemeClr val="bg1"/>
                </a:solidFill>
                <a:latin typeface="Baskerville" panose="02020502070401020303" pitchFamily="18" charset="0"/>
                <a:ea typeface="Baskerville" panose="02020502070401020303" pitchFamily="18" charset="0"/>
              </a:rPr>
              <a:t>The meaning of dream</a:t>
            </a:r>
            <a:endParaRPr lang="zh-CN" altLang="en-US" sz="2400" b="1" dirty="0">
              <a:solidFill>
                <a:schemeClr val="bg1"/>
              </a:solidFill>
              <a:latin typeface="Baskerville" panose="02020502070401020303" pitchFamily="18" charset="0"/>
            </a:endParaRPr>
          </a:p>
        </p:txBody>
      </p:sp>
      <p:sp>
        <p:nvSpPr>
          <p:cNvPr id="6" name="文本框 5">
            <a:extLst>
              <a:ext uri="{FF2B5EF4-FFF2-40B4-BE49-F238E27FC236}">
                <a16:creationId xmlns:a16="http://schemas.microsoft.com/office/drawing/2014/main" id="{D245FB1C-AC8F-56E8-B1A6-150214605B85}"/>
              </a:ext>
            </a:extLst>
          </p:cNvPr>
          <p:cNvSpPr txBox="1"/>
          <p:nvPr/>
        </p:nvSpPr>
        <p:spPr>
          <a:xfrm>
            <a:off x="1975342" y="2964144"/>
            <a:ext cx="4048416" cy="830997"/>
          </a:xfrm>
          <a:prstGeom prst="rect">
            <a:avLst/>
          </a:prstGeom>
          <a:solidFill>
            <a:srgbClr val="B9A48C">
              <a:alpha val="68000"/>
            </a:srgbClr>
          </a:solidFill>
        </p:spPr>
        <p:txBody>
          <a:bodyPr wrap="square" rtlCol="0">
            <a:spAutoFit/>
          </a:bodyPr>
          <a:lstStyle/>
          <a:p>
            <a:r>
              <a:rPr lang="en-US" altLang="zh-CN" sz="2400" b="1" dirty="0">
                <a:solidFill>
                  <a:schemeClr val="bg1"/>
                </a:solidFill>
                <a:latin typeface="Baskerville" panose="02020502070401020303" pitchFamily="18" charset="0"/>
                <a:ea typeface="Baskerville" panose="02020502070401020303" pitchFamily="18" charset="0"/>
              </a:rPr>
              <a:t>1.3 </a:t>
            </a:r>
            <a:r>
              <a:rPr lang="zh-CN" altLang="en-US" sz="2400" b="1" dirty="0">
                <a:solidFill>
                  <a:schemeClr val="bg1"/>
                </a:solidFill>
                <a:latin typeface="Baskerville" panose="02020502070401020303" pitchFamily="18" charset="0"/>
                <a:ea typeface="Baskerville" panose="02020502070401020303" pitchFamily="18" charset="0"/>
              </a:rPr>
              <a:t> </a:t>
            </a:r>
            <a:r>
              <a:rPr lang="en" altLang="zh-CN" sz="2400" b="1" dirty="0">
                <a:solidFill>
                  <a:schemeClr val="bg1"/>
                </a:solidFill>
                <a:latin typeface="Baskerville" panose="02020502070401020303" pitchFamily="18" charset="0"/>
                <a:ea typeface="Baskerville" panose="02020502070401020303" pitchFamily="18" charset="0"/>
              </a:rPr>
              <a:t>The Symbol of </a:t>
            </a:r>
          </a:p>
          <a:p>
            <a:r>
              <a:rPr lang="en" altLang="zh-CN" sz="2400" b="1" dirty="0">
                <a:solidFill>
                  <a:schemeClr val="bg1"/>
                </a:solidFill>
                <a:latin typeface="Baskerville" panose="02020502070401020303" pitchFamily="18" charset="0"/>
                <a:ea typeface="Baskerville" panose="02020502070401020303" pitchFamily="18" charset="0"/>
              </a:rPr>
              <a:t>“Dream”</a:t>
            </a:r>
          </a:p>
        </p:txBody>
      </p:sp>
      <p:sp>
        <p:nvSpPr>
          <p:cNvPr id="7" name="文本框 4">
            <a:extLst>
              <a:ext uri="{FF2B5EF4-FFF2-40B4-BE49-F238E27FC236}">
                <a16:creationId xmlns:a16="http://schemas.microsoft.com/office/drawing/2014/main" id="{447C70E8-0F44-C002-BF43-2A0D561044FF}"/>
              </a:ext>
            </a:extLst>
          </p:cNvPr>
          <p:cNvSpPr txBox="1"/>
          <p:nvPr/>
        </p:nvSpPr>
        <p:spPr>
          <a:xfrm>
            <a:off x="6277778" y="2592463"/>
            <a:ext cx="4955343" cy="830997"/>
          </a:xfrm>
          <a:prstGeom prst="rect">
            <a:avLst/>
          </a:prstGeom>
          <a:solidFill>
            <a:srgbClr val="B9A48C">
              <a:alpha val="68000"/>
            </a:srgb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schemeClr val="bg1"/>
                </a:solidFill>
                <a:latin typeface="Baskerville" panose="02020502070401020303" pitchFamily="18" charset="0"/>
                <a:ea typeface="Baskerville" panose="02020502070401020303" pitchFamily="18" charset="0"/>
              </a:rPr>
              <a:t>2.2 “Dream” is a state of confusion</a:t>
            </a:r>
            <a:r>
              <a:rPr lang="zh-CN" altLang="en-US" sz="2400" b="1" dirty="0">
                <a:solidFill>
                  <a:schemeClr val="bg1"/>
                </a:solidFill>
                <a:latin typeface="Baskerville" panose="02020502070401020303" pitchFamily="18" charset="0"/>
                <a:ea typeface="Baskerville" panose="02020502070401020303" pitchFamily="18" charset="0"/>
              </a:rPr>
              <a:t> </a:t>
            </a:r>
            <a:endParaRPr lang="zh-CN" altLang="en-US" sz="2400" b="1" dirty="0">
              <a:solidFill>
                <a:schemeClr val="bg1"/>
              </a:solidFill>
              <a:latin typeface="Baskerville" panose="02020502070401020303" pitchFamily="18" charset="0"/>
            </a:endParaRPr>
          </a:p>
        </p:txBody>
      </p:sp>
      <p:sp>
        <p:nvSpPr>
          <p:cNvPr id="8" name="文本框 4">
            <a:extLst>
              <a:ext uri="{FF2B5EF4-FFF2-40B4-BE49-F238E27FC236}">
                <a16:creationId xmlns:a16="http://schemas.microsoft.com/office/drawing/2014/main" id="{447C70E8-0F44-C002-BF43-2A0D561044FF}"/>
              </a:ext>
            </a:extLst>
          </p:cNvPr>
          <p:cNvSpPr txBox="1"/>
          <p:nvPr/>
        </p:nvSpPr>
        <p:spPr>
          <a:xfrm>
            <a:off x="6277776" y="1272140"/>
            <a:ext cx="4920325" cy="1200329"/>
          </a:xfrm>
          <a:prstGeom prst="rect">
            <a:avLst/>
          </a:prstGeom>
          <a:solidFill>
            <a:srgbClr val="B9A48C">
              <a:alpha val="68000"/>
            </a:srgb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schemeClr val="bg1"/>
                </a:solidFill>
                <a:latin typeface="Baskerville" panose="02020502070401020303" pitchFamily="18" charset="0"/>
                <a:ea typeface="Baskerville" panose="02020502070401020303" pitchFamily="18" charset="0"/>
              </a:rPr>
              <a:t>2.1 “Dream” is characters’ subjective feeling to their experience</a:t>
            </a:r>
            <a:r>
              <a:rPr lang="zh-CN" altLang="en-US" sz="2400" b="1" dirty="0">
                <a:solidFill>
                  <a:schemeClr val="bg1"/>
                </a:solidFill>
                <a:latin typeface="Baskerville" panose="02020502070401020303" pitchFamily="18" charset="0"/>
                <a:ea typeface="Baskerville" panose="02020502070401020303" pitchFamily="18" charset="0"/>
              </a:rPr>
              <a:t> </a:t>
            </a:r>
            <a:endParaRPr lang="zh-CN" altLang="en-US" sz="2400" b="1" dirty="0">
              <a:solidFill>
                <a:schemeClr val="bg1"/>
              </a:solidFill>
              <a:latin typeface="Baskerville" panose="02020502070401020303" pitchFamily="18" charset="0"/>
            </a:endParaRPr>
          </a:p>
        </p:txBody>
      </p:sp>
      <p:sp>
        <p:nvSpPr>
          <p:cNvPr id="16" name="文本框 4">
            <a:extLst>
              <a:ext uri="{FF2B5EF4-FFF2-40B4-BE49-F238E27FC236}">
                <a16:creationId xmlns:a16="http://schemas.microsoft.com/office/drawing/2014/main" id="{447C70E8-0F44-C002-BF43-2A0D561044FF}"/>
              </a:ext>
            </a:extLst>
          </p:cNvPr>
          <p:cNvSpPr txBox="1"/>
          <p:nvPr/>
        </p:nvSpPr>
        <p:spPr>
          <a:xfrm>
            <a:off x="6277776" y="3555566"/>
            <a:ext cx="4955343" cy="830997"/>
          </a:xfrm>
          <a:prstGeom prst="rect">
            <a:avLst/>
          </a:prstGeom>
          <a:solidFill>
            <a:srgbClr val="B9A48C">
              <a:alpha val="68000"/>
            </a:srgb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schemeClr val="bg1"/>
                </a:solidFill>
                <a:latin typeface="Baskerville" panose="02020502070401020303" pitchFamily="18" charset="0"/>
                <a:ea typeface="Baskerville" panose="02020502070401020303" pitchFamily="18" charset="0"/>
              </a:rPr>
              <a:t>2.3 “Dream” is a turning point in cognition</a:t>
            </a:r>
          </a:p>
        </p:txBody>
      </p:sp>
      <p:sp>
        <p:nvSpPr>
          <p:cNvPr id="34" name="文本框 4">
            <a:extLst>
              <a:ext uri="{FF2B5EF4-FFF2-40B4-BE49-F238E27FC236}">
                <a16:creationId xmlns:a16="http://schemas.microsoft.com/office/drawing/2014/main" id="{447C70E8-0F44-C002-BF43-2A0D561044FF}"/>
              </a:ext>
            </a:extLst>
          </p:cNvPr>
          <p:cNvSpPr txBox="1"/>
          <p:nvPr/>
        </p:nvSpPr>
        <p:spPr>
          <a:xfrm>
            <a:off x="6277776" y="4613271"/>
            <a:ext cx="4955343" cy="830997"/>
          </a:xfrm>
          <a:prstGeom prst="rect">
            <a:avLst/>
          </a:prstGeom>
          <a:solidFill>
            <a:srgbClr val="B9A48C">
              <a:alpha val="68000"/>
            </a:srgb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schemeClr val="bg1"/>
                </a:solidFill>
                <a:latin typeface="Baskerville" panose="02020502070401020303" pitchFamily="18" charset="0"/>
                <a:ea typeface="Baskerville" panose="02020502070401020303" pitchFamily="18" charset="0"/>
              </a:rPr>
              <a:t>2.4 </a:t>
            </a:r>
            <a:r>
              <a:rPr lang="en" altLang="zh-CN" sz="2400" b="1" dirty="0">
                <a:solidFill>
                  <a:schemeClr val="bg1"/>
                </a:solidFill>
                <a:latin typeface="Baskerville" panose="02020502070401020303" pitchFamily="18" charset="0"/>
                <a:ea typeface="Baskerville" panose="02020502070401020303" pitchFamily="18" charset="0"/>
              </a:rPr>
              <a:t>The Power against the Reality</a:t>
            </a:r>
            <a:endParaRPr lang="zh-CN" altLang="en-US" sz="2400" b="1" dirty="0">
              <a:solidFill>
                <a:schemeClr val="bg1"/>
              </a:solidFill>
              <a:latin typeface="Baskerville" panose="02020502070401020303" pitchFamily="18" charset="0"/>
            </a:endParaRPr>
          </a:p>
        </p:txBody>
      </p:sp>
      <p:sp>
        <p:nvSpPr>
          <p:cNvPr id="36" name="文本框 35">
            <a:extLst>
              <a:ext uri="{FF2B5EF4-FFF2-40B4-BE49-F238E27FC236}">
                <a16:creationId xmlns:a16="http://schemas.microsoft.com/office/drawing/2014/main" id="{92E1513B-7C61-B1B0-D9A2-D5FF4B2857B1}"/>
              </a:ext>
            </a:extLst>
          </p:cNvPr>
          <p:cNvSpPr txBox="1"/>
          <p:nvPr/>
        </p:nvSpPr>
        <p:spPr>
          <a:xfrm>
            <a:off x="6220292" y="321728"/>
            <a:ext cx="1584088" cy="830997"/>
          </a:xfrm>
          <a:prstGeom prst="rect">
            <a:avLst/>
          </a:prstGeom>
          <a:noFill/>
        </p:spPr>
        <p:txBody>
          <a:bodyPr wrap="none" rtlCol="0">
            <a:spAutoFit/>
          </a:bodyPr>
          <a:lstStyle/>
          <a:p>
            <a:r>
              <a:rPr lang="en-US" altLang="zh-CN" sz="4800" b="1" dirty="0">
                <a:solidFill>
                  <a:schemeClr val="bg1"/>
                </a:solidFill>
              </a:rPr>
              <a:t>TWO</a:t>
            </a:r>
            <a:endParaRPr lang="zh-CN" altLang="en-US" sz="4800" b="1" dirty="0">
              <a:solidFill>
                <a:schemeClr val="bg1"/>
              </a:solidFill>
            </a:endParaRPr>
          </a:p>
        </p:txBody>
      </p:sp>
    </p:spTree>
    <p:extLst>
      <p:ext uri="{BB962C8B-B14F-4D97-AF65-F5344CB8AC3E}">
        <p14:creationId xmlns:p14="http://schemas.microsoft.com/office/powerpoint/2010/main" val="2261689325"/>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8775"/>
            <a:ext cx="1981200" cy="730250"/>
          </a:xfrm>
          <a:prstGeom prst="rect">
            <a:avLst/>
          </a:prstGeom>
          <a:noFill/>
          <a:ln>
            <a:noFill/>
          </a:ln>
          <a:effectLst>
            <a:outerShdw dist="38100" dir="81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Freeform 122"/>
          <p:cNvSpPr>
            <a:spLocks noChangeArrowheads="1"/>
          </p:cNvSpPr>
          <p:nvPr/>
        </p:nvSpPr>
        <p:spPr bwMode="auto">
          <a:xfrm>
            <a:off x="5630863" y="3508375"/>
            <a:ext cx="569912" cy="569913"/>
          </a:xfrm>
          <a:custGeom>
            <a:avLst/>
            <a:gdLst>
              <a:gd name="T0" fmla="*/ 268 w 290"/>
              <a:gd name="T1" fmla="*/ 181 h 290"/>
              <a:gd name="T2" fmla="*/ 217 w 290"/>
              <a:gd name="T3" fmla="*/ 186 h 290"/>
              <a:gd name="T4" fmla="*/ 159 w 290"/>
              <a:gd name="T5" fmla="*/ 127 h 290"/>
              <a:gd name="T6" fmla="*/ 287 w 290"/>
              <a:gd name="T7" fmla="*/ 50 h 290"/>
              <a:gd name="T8" fmla="*/ 265 w 290"/>
              <a:gd name="T9" fmla="*/ 28 h 290"/>
              <a:gd name="T10" fmla="*/ 101 w 290"/>
              <a:gd name="T11" fmla="*/ 70 h 290"/>
              <a:gd name="T12" fmla="*/ 41 w 290"/>
              <a:gd name="T13" fmla="*/ 9 h 290"/>
              <a:gd name="T14" fmla="*/ 9 w 290"/>
              <a:gd name="T15" fmla="*/ 9 h 290"/>
              <a:gd name="T16" fmla="*/ 9 w 290"/>
              <a:gd name="T17" fmla="*/ 41 h 290"/>
              <a:gd name="T18" fmla="*/ 70 w 290"/>
              <a:gd name="T19" fmla="*/ 101 h 290"/>
              <a:gd name="T20" fmla="*/ 28 w 290"/>
              <a:gd name="T21" fmla="*/ 265 h 290"/>
              <a:gd name="T22" fmla="*/ 50 w 290"/>
              <a:gd name="T23" fmla="*/ 287 h 290"/>
              <a:gd name="T24" fmla="*/ 127 w 290"/>
              <a:gd name="T25" fmla="*/ 159 h 290"/>
              <a:gd name="T26" fmla="*/ 185 w 290"/>
              <a:gd name="T27" fmla="*/ 217 h 290"/>
              <a:gd name="T28" fmla="*/ 181 w 290"/>
              <a:gd name="T29" fmla="*/ 269 h 290"/>
              <a:gd name="T30" fmla="*/ 203 w 290"/>
              <a:gd name="T31" fmla="*/ 290 h 290"/>
              <a:gd name="T32" fmla="*/ 234 w 290"/>
              <a:gd name="T33" fmla="*/ 234 h 290"/>
              <a:gd name="T34" fmla="*/ 290 w 290"/>
              <a:gd name="T35" fmla="*/ 203 h 290"/>
              <a:gd name="T36" fmla="*/ 268 w 290"/>
              <a:gd name="T37" fmla="*/ 18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90">
                <a:moveTo>
                  <a:pt x="268" y="181"/>
                </a:moveTo>
                <a:cubicBezTo>
                  <a:pt x="217" y="186"/>
                  <a:pt x="217" y="186"/>
                  <a:pt x="217" y="186"/>
                </a:cubicBezTo>
                <a:cubicBezTo>
                  <a:pt x="159" y="127"/>
                  <a:pt x="159" y="127"/>
                  <a:pt x="159" y="127"/>
                </a:cubicBezTo>
                <a:cubicBezTo>
                  <a:pt x="287" y="50"/>
                  <a:pt x="287" y="50"/>
                  <a:pt x="287" y="50"/>
                </a:cubicBezTo>
                <a:cubicBezTo>
                  <a:pt x="265" y="28"/>
                  <a:pt x="265" y="28"/>
                  <a:pt x="265" y="28"/>
                </a:cubicBezTo>
                <a:cubicBezTo>
                  <a:pt x="101" y="70"/>
                  <a:pt x="101" y="70"/>
                  <a:pt x="101" y="70"/>
                </a:cubicBezTo>
                <a:cubicBezTo>
                  <a:pt x="41" y="9"/>
                  <a:pt x="41" y="9"/>
                  <a:pt x="41" y="9"/>
                </a:cubicBezTo>
                <a:cubicBezTo>
                  <a:pt x="32" y="0"/>
                  <a:pt x="18" y="0"/>
                  <a:pt x="9" y="9"/>
                </a:cubicBezTo>
                <a:cubicBezTo>
                  <a:pt x="0" y="18"/>
                  <a:pt x="0" y="32"/>
                  <a:pt x="9" y="41"/>
                </a:cubicBezTo>
                <a:cubicBezTo>
                  <a:pt x="70" y="101"/>
                  <a:pt x="70" y="101"/>
                  <a:pt x="70" y="101"/>
                </a:cubicBezTo>
                <a:cubicBezTo>
                  <a:pt x="28" y="265"/>
                  <a:pt x="28" y="265"/>
                  <a:pt x="28" y="265"/>
                </a:cubicBezTo>
                <a:cubicBezTo>
                  <a:pt x="50" y="287"/>
                  <a:pt x="50" y="287"/>
                  <a:pt x="50" y="287"/>
                </a:cubicBezTo>
                <a:cubicBezTo>
                  <a:pt x="127" y="159"/>
                  <a:pt x="127" y="159"/>
                  <a:pt x="127" y="159"/>
                </a:cubicBezTo>
                <a:cubicBezTo>
                  <a:pt x="185" y="217"/>
                  <a:pt x="185" y="217"/>
                  <a:pt x="185" y="217"/>
                </a:cubicBezTo>
                <a:cubicBezTo>
                  <a:pt x="181" y="269"/>
                  <a:pt x="181" y="269"/>
                  <a:pt x="181" y="269"/>
                </a:cubicBezTo>
                <a:cubicBezTo>
                  <a:pt x="203" y="290"/>
                  <a:pt x="203" y="290"/>
                  <a:pt x="203" y="290"/>
                </a:cubicBezTo>
                <a:cubicBezTo>
                  <a:pt x="234" y="234"/>
                  <a:pt x="234" y="234"/>
                  <a:pt x="234" y="234"/>
                </a:cubicBezTo>
                <a:cubicBezTo>
                  <a:pt x="290" y="203"/>
                  <a:pt x="290" y="203"/>
                  <a:pt x="290" y="203"/>
                </a:cubicBezTo>
                <a:lnTo>
                  <a:pt x="268" y="18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zh-CN" altLang="en-US"/>
          </a:p>
        </p:txBody>
      </p:sp>
      <p:sp>
        <p:nvSpPr>
          <p:cNvPr id="28680" name="文本框 9"/>
          <p:cNvSpPr txBox="1">
            <a:spLocks noChangeArrowheads="1"/>
          </p:cNvSpPr>
          <p:nvPr/>
        </p:nvSpPr>
        <p:spPr bwMode="auto">
          <a:xfrm>
            <a:off x="1981200" y="462290"/>
            <a:ext cx="16466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2800" b="1" dirty="0">
                <a:solidFill>
                  <a:srgbClr val="513087"/>
                </a:solidFill>
                <a:latin typeface="Arial" pitchFamily="34" charset="0"/>
                <a:cs typeface="Arial" pitchFamily="34" charset="0"/>
              </a:rPr>
              <a:t>项目内容</a:t>
            </a:r>
          </a:p>
        </p:txBody>
      </p:sp>
      <p:pic>
        <p:nvPicPr>
          <p:cNvPr id="3" name="图片 2" descr="图片包含 日程表&#10;&#10;描述已自动生成">
            <a:extLst>
              <a:ext uri="{FF2B5EF4-FFF2-40B4-BE49-F238E27FC236}">
                <a16:creationId xmlns:a16="http://schemas.microsoft.com/office/drawing/2014/main" id="{9C232F9B-9D8E-46D3-386C-D4CFC3FC6B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176" y="1344534"/>
            <a:ext cx="6221374" cy="5467508"/>
          </a:xfrm>
          <a:prstGeom prst="rect">
            <a:avLst/>
          </a:prstGeom>
        </p:spPr>
      </p:pic>
    </p:spTree>
    <p:extLst>
      <p:ext uri="{BB962C8B-B14F-4D97-AF65-F5344CB8AC3E}">
        <p14:creationId xmlns:p14="http://schemas.microsoft.com/office/powerpoint/2010/main" val="2217014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8775"/>
            <a:ext cx="1981200" cy="730250"/>
          </a:xfrm>
          <a:prstGeom prst="rect">
            <a:avLst/>
          </a:prstGeom>
          <a:noFill/>
          <a:ln>
            <a:noFill/>
          </a:ln>
          <a:effectLst>
            <a:outerShdw dist="38100" dir="81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Freeform 122"/>
          <p:cNvSpPr>
            <a:spLocks noChangeArrowheads="1"/>
          </p:cNvSpPr>
          <p:nvPr/>
        </p:nvSpPr>
        <p:spPr bwMode="auto">
          <a:xfrm>
            <a:off x="5630863" y="3508375"/>
            <a:ext cx="569912" cy="569913"/>
          </a:xfrm>
          <a:custGeom>
            <a:avLst/>
            <a:gdLst>
              <a:gd name="T0" fmla="*/ 268 w 290"/>
              <a:gd name="T1" fmla="*/ 181 h 290"/>
              <a:gd name="T2" fmla="*/ 217 w 290"/>
              <a:gd name="T3" fmla="*/ 186 h 290"/>
              <a:gd name="T4" fmla="*/ 159 w 290"/>
              <a:gd name="T5" fmla="*/ 127 h 290"/>
              <a:gd name="T6" fmla="*/ 287 w 290"/>
              <a:gd name="T7" fmla="*/ 50 h 290"/>
              <a:gd name="T8" fmla="*/ 265 w 290"/>
              <a:gd name="T9" fmla="*/ 28 h 290"/>
              <a:gd name="T10" fmla="*/ 101 w 290"/>
              <a:gd name="T11" fmla="*/ 70 h 290"/>
              <a:gd name="T12" fmla="*/ 41 w 290"/>
              <a:gd name="T13" fmla="*/ 9 h 290"/>
              <a:gd name="T14" fmla="*/ 9 w 290"/>
              <a:gd name="T15" fmla="*/ 9 h 290"/>
              <a:gd name="T16" fmla="*/ 9 w 290"/>
              <a:gd name="T17" fmla="*/ 41 h 290"/>
              <a:gd name="T18" fmla="*/ 70 w 290"/>
              <a:gd name="T19" fmla="*/ 101 h 290"/>
              <a:gd name="T20" fmla="*/ 28 w 290"/>
              <a:gd name="T21" fmla="*/ 265 h 290"/>
              <a:gd name="T22" fmla="*/ 50 w 290"/>
              <a:gd name="T23" fmla="*/ 287 h 290"/>
              <a:gd name="T24" fmla="*/ 127 w 290"/>
              <a:gd name="T25" fmla="*/ 159 h 290"/>
              <a:gd name="T26" fmla="*/ 185 w 290"/>
              <a:gd name="T27" fmla="*/ 217 h 290"/>
              <a:gd name="T28" fmla="*/ 181 w 290"/>
              <a:gd name="T29" fmla="*/ 269 h 290"/>
              <a:gd name="T30" fmla="*/ 203 w 290"/>
              <a:gd name="T31" fmla="*/ 290 h 290"/>
              <a:gd name="T32" fmla="*/ 234 w 290"/>
              <a:gd name="T33" fmla="*/ 234 h 290"/>
              <a:gd name="T34" fmla="*/ 290 w 290"/>
              <a:gd name="T35" fmla="*/ 203 h 290"/>
              <a:gd name="T36" fmla="*/ 268 w 290"/>
              <a:gd name="T37" fmla="*/ 18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90">
                <a:moveTo>
                  <a:pt x="268" y="181"/>
                </a:moveTo>
                <a:cubicBezTo>
                  <a:pt x="217" y="186"/>
                  <a:pt x="217" y="186"/>
                  <a:pt x="217" y="186"/>
                </a:cubicBezTo>
                <a:cubicBezTo>
                  <a:pt x="159" y="127"/>
                  <a:pt x="159" y="127"/>
                  <a:pt x="159" y="127"/>
                </a:cubicBezTo>
                <a:cubicBezTo>
                  <a:pt x="287" y="50"/>
                  <a:pt x="287" y="50"/>
                  <a:pt x="287" y="50"/>
                </a:cubicBezTo>
                <a:cubicBezTo>
                  <a:pt x="265" y="28"/>
                  <a:pt x="265" y="28"/>
                  <a:pt x="265" y="28"/>
                </a:cubicBezTo>
                <a:cubicBezTo>
                  <a:pt x="101" y="70"/>
                  <a:pt x="101" y="70"/>
                  <a:pt x="101" y="70"/>
                </a:cubicBezTo>
                <a:cubicBezTo>
                  <a:pt x="41" y="9"/>
                  <a:pt x="41" y="9"/>
                  <a:pt x="41" y="9"/>
                </a:cubicBezTo>
                <a:cubicBezTo>
                  <a:pt x="32" y="0"/>
                  <a:pt x="18" y="0"/>
                  <a:pt x="9" y="9"/>
                </a:cubicBezTo>
                <a:cubicBezTo>
                  <a:pt x="0" y="18"/>
                  <a:pt x="0" y="32"/>
                  <a:pt x="9" y="41"/>
                </a:cubicBezTo>
                <a:cubicBezTo>
                  <a:pt x="70" y="101"/>
                  <a:pt x="70" y="101"/>
                  <a:pt x="70" y="101"/>
                </a:cubicBezTo>
                <a:cubicBezTo>
                  <a:pt x="28" y="265"/>
                  <a:pt x="28" y="265"/>
                  <a:pt x="28" y="265"/>
                </a:cubicBezTo>
                <a:cubicBezTo>
                  <a:pt x="50" y="287"/>
                  <a:pt x="50" y="287"/>
                  <a:pt x="50" y="287"/>
                </a:cubicBezTo>
                <a:cubicBezTo>
                  <a:pt x="127" y="159"/>
                  <a:pt x="127" y="159"/>
                  <a:pt x="127" y="159"/>
                </a:cubicBezTo>
                <a:cubicBezTo>
                  <a:pt x="185" y="217"/>
                  <a:pt x="185" y="217"/>
                  <a:pt x="185" y="217"/>
                </a:cubicBezTo>
                <a:cubicBezTo>
                  <a:pt x="181" y="269"/>
                  <a:pt x="181" y="269"/>
                  <a:pt x="181" y="269"/>
                </a:cubicBezTo>
                <a:cubicBezTo>
                  <a:pt x="203" y="290"/>
                  <a:pt x="203" y="290"/>
                  <a:pt x="203" y="290"/>
                </a:cubicBezTo>
                <a:cubicBezTo>
                  <a:pt x="234" y="234"/>
                  <a:pt x="234" y="234"/>
                  <a:pt x="234" y="234"/>
                </a:cubicBezTo>
                <a:cubicBezTo>
                  <a:pt x="290" y="203"/>
                  <a:pt x="290" y="203"/>
                  <a:pt x="290" y="203"/>
                </a:cubicBezTo>
                <a:lnTo>
                  <a:pt x="268" y="18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zh-CN" altLang="en-US"/>
          </a:p>
        </p:txBody>
      </p:sp>
      <p:sp>
        <p:nvSpPr>
          <p:cNvPr id="28680" name="文本框 9"/>
          <p:cNvSpPr txBox="1">
            <a:spLocks noChangeArrowheads="1"/>
          </p:cNvSpPr>
          <p:nvPr/>
        </p:nvSpPr>
        <p:spPr bwMode="auto">
          <a:xfrm>
            <a:off x="1981200" y="462290"/>
            <a:ext cx="16466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2800" b="1" dirty="0">
                <a:solidFill>
                  <a:srgbClr val="513087"/>
                </a:solidFill>
                <a:latin typeface="Arial" pitchFamily="34" charset="0"/>
                <a:cs typeface="Arial" pitchFamily="34" charset="0"/>
              </a:rPr>
              <a:t>项目内容</a:t>
            </a:r>
          </a:p>
        </p:txBody>
      </p:sp>
      <p:pic>
        <p:nvPicPr>
          <p:cNvPr id="7" name="图片 6">
            <a:extLst>
              <a:ext uri="{FF2B5EF4-FFF2-40B4-BE49-F238E27FC236}">
                <a16:creationId xmlns:a16="http://schemas.microsoft.com/office/drawing/2014/main" id="{9548CF26-ADF2-7C4B-B3AE-8C80A2052419}"/>
              </a:ext>
            </a:extLst>
          </p:cNvPr>
          <p:cNvPicPr>
            <a:picLocks noChangeAspect="1"/>
          </p:cNvPicPr>
          <p:nvPr/>
        </p:nvPicPr>
        <p:blipFill>
          <a:blip r:embed="rId4"/>
          <a:stretch>
            <a:fillRect/>
          </a:stretch>
        </p:blipFill>
        <p:spPr>
          <a:xfrm rot="5400000">
            <a:off x="6306132" y="1504175"/>
            <a:ext cx="6037515" cy="4528136"/>
          </a:xfrm>
          <a:prstGeom prst="rect">
            <a:avLst/>
          </a:prstGeom>
        </p:spPr>
      </p:pic>
      <p:pic>
        <p:nvPicPr>
          <p:cNvPr id="3" name="图片 2" descr="一群人站在草地上&#10;&#10;描述已自动生成">
            <a:extLst>
              <a:ext uri="{FF2B5EF4-FFF2-40B4-BE49-F238E27FC236}">
                <a16:creationId xmlns:a16="http://schemas.microsoft.com/office/drawing/2014/main" id="{69720133-67D7-A150-9D2E-9707D3C5F5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973" y="1733445"/>
            <a:ext cx="5958095" cy="4468571"/>
          </a:xfrm>
          <a:prstGeom prst="rect">
            <a:avLst/>
          </a:prstGeom>
        </p:spPr>
      </p:pic>
    </p:spTree>
    <p:extLst>
      <p:ext uri="{BB962C8B-B14F-4D97-AF65-F5344CB8AC3E}">
        <p14:creationId xmlns:p14="http://schemas.microsoft.com/office/powerpoint/2010/main" val="1889737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8775"/>
            <a:ext cx="1981200" cy="730250"/>
          </a:xfrm>
          <a:prstGeom prst="rect">
            <a:avLst/>
          </a:prstGeom>
          <a:noFill/>
          <a:ln>
            <a:noFill/>
          </a:ln>
          <a:effectLst>
            <a:outerShdw dist="38100" dir="81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Freeform 122"/>
          <p:cNvSpPr>
            <a:spLocks noChangeArrowheads="1"/>
          </p:cNvSpPr>
          <p:nvPr/>
        </p:nvSpPr>
        <p:spPr bwMode="auto">
          <a:xfrm>
            <a:off x="5630863" y="3508375"/>
            <a:ext cx="569912" cy="569913"/>
          </a:xfrm>
          <a:custGeom>
            <a:avLst/>
            <a:gdLst>
              <a:gd name="T0" fmla="*/ 268 w 290"/>
              <a:gd name="T1" fmla="*/ 181 h 290"/>
              <a:gd name="T2" fmla="*/ 217 w 290"/>
              <a:gd name="T3" fmla="*/ 186 h 290"/>
              <a:gd name="T4" fmla="*/ 159 w 290"/>
              <a:gd name="T5" fmla="*/ 127 h 290"/>
              <a:gd name="T6" fmla="*/ 287 w 290"/>
              <a:gd name="T7" fmla="*/ 50 h 290"/>
              <a:gd name="T8" fmla="*/ 265 w 290"/>
              <a:gd name="T9" fmla="*/ 28 h 290"/>
              <a:gd name="T10" fmla="*/ 101 w 290"/>
              <a:gd name="T11" fmla="*/ 70 h 290"/>
              <a:gd name="T12" fmla="*/ 41 w 290"/>
              <a:gd name="T13" fmla="*/ 9 h 290"/>
              <a:gd name="T14" fmla="*/ 9 w 290"/>
              <a:gd name="T15" fmla="*/ 9 h 290"/>
              <a:gd name="T16" fmla="*/ 9 w 290"/>
              <a:gd name="T17" fmla="*/ 41 h 290"/>
              <a:gd name="T18" fmla="*/ 70 w 290"/>
              <a:gd name="T19" fmla="*/ 101 h 290"/>
              <a:gd name="T20" fmla="*/ 28 w 290"/>
              <a:gd name="T21" fmla="*/ 265 h 290"/>
              <a:gd name="T22" fmla="*/ 50 w 290"/>
              <a:gd name="T23" fmla="*/ 287 h 290"/>
              <a:gd name="T24" fmla="*/ 127 w 290"/>
              <a:gd name="T25" fmla="*/ 159 h 290"/>
              <a:gd name="T26" fmla="*/ 185 w 290"/>
              <a:gd name="T27" fmla="*/ 217 h 290"/>
              <a:gd name="T28" fmla="*/ 181 w 290"/>
              <a:gd name="T29" fmla="*/ 269 h 290"/>
              <a:gd name="T30" fmla="*/ 203 w 290"/>
              <a:gd name="T31" fmla="*/ 290 h 290"/>
              <a:gd name="T32" fmla="*/ 234 w 290"/>
              <a:gd name="T33" fmla="*/ 234 h 290"/>
              <a:gd name="T34" fmla="*/ 290 w 290"/>
              <a:gd name="T35" fmla="*/ 203 h 290"/>
              <a:gd name="T36" fmla="*/ 268 w 290"/>
              <a:gd name="T37" fmla="*/ 18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90">
                <a:moveTo>
                  <a:pt x="268" y="181"/>
                </a:moveTo>
                <a:cubicBezTo>
                  <a:pt x="217" y="186"/>
                  <a:pt x="217" y="186"/>
                  <a:pt x="217" y="186"/>
                </a:cubicBezTo>
                <a:cubicBezTo>
                  <a:pt x="159" y="127"/>
                  <a:pt x="159" y="127"/>
                  <a:pt x="159" y="127"/>
                </a:cubicBezTo>
                <a:cubicBezTo>
                  <a:pt x="287" y="50"/>
                  <a:pt x="287" y="50"/>
                  <a:pt x="287" y="50"/>
                </a:cubicBezTo>
                <a:cubicBezTo>
                  <a:pt x="265" y="28"/>
                  <a:pt x="265" y="28"/>
                  <a:pt x="265" y="28"/>
                </a:cubicBezTo>
                <a:cubicBezTo>
                  <a:pt x="101" y="70"/>
                  <a:pt x="101" y="70"/>
                  <a:pt x="101" y="70"/>
                </a:cubicBezTo>
                <a:cubicBezTo>
                  <a:pt x="41" y="9"/>
                  <a:pt x="41" y="9"/>
                  <a:pt x="41" y="9"/>
                </a:cubicBezTo>
                <a:cubicBezTo>
                  <a:pt x="32" y="0"/>
                  <a:pt x="18" y="0"/>
                  <a:pt x="9" y="9"/>
                </a:cubicBezTo>
                <a:cubicBezTo>
                  <a:pt x="0" y="18"/>
                  <a:pt x="0" y="32"/>
                  <a:pt x="9" y="41"/>
                </a:cubicBezTo>
                <a:cubicBezTo>
                  <a:pt x="70" y="101"/>
                  <a:pt x="70" y="101"/>
                  <a:pt x="70" y="101"/>
                </a:cubicBezTo>
                <a:cubicBezTo>
                  <a:pt x="28" y="265"/>
                  <a:pt x="28" y="265"/>
                  <a:pt x="28" y="265"/>
                </a:cubicBezTo>
                <a:cubicBezTo>
                  <a:pt x="50" y="287"/>
                  <a:pt x="50" y="287"/>
                  <a:pt x="50" y="287"/>
                </a:cubicBezTo>
                <a:cubicBezTo>
                  <a:pt x="127" y="159"/>
                  <a:pt x="127" y="159"/>
                  <a:pt x="127" y="159"/>
                </a:cubicBezTo>
                <a:cubicBezTo>
                  <a:pt x="185" y="217"/>
                  <a:pt x="185" y="217"/>
                  <a:pt x="185" y="217"/>
                </a:cubicBezTo>
                <a:cubicBezTo>
                  <a:pt x="181" y="269"/>
                  <a:pt x="181" y="269"/>
                  <a:pt x="181" y="269"/>
                </a:cubicBezTo>
                <a:cubicBezTo>
                  <a:pt x="203" y="290"/>
                  <a:pt x="203" y="290"/>
                  <a:pt x="203" y="290"/>
                </a:cubicBezTo>
                <a:cubicBezTo>
                  <a:pt x="234" y="234"/>
                  <a:pt x="234" y="234"/>
                  <a:pt x="234" y="234"/>
                </a:cubicBezTo>
                <a:cubicBezTo>
                  <a:pt x="290" y="203"/>
                  <a:pt x="290" y="203"/>
                  <a:pt x="290" y="203"/>
                </a:cubicBezTo>
                <a:lnTo>
                  <a:pt x="268" y="18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zh-CN" altLang="en-US"/>
          </a:p>
        </p:txBody>
      </p:sp>
      <p:sp>
        <p:nvSpPr>
          <p:cNvPr id="28680" name="文本框 9"/>
          <p:cNvSpPr txBox="1">
            <a:spLocks noChangeArrowheads="1"/>
          </p:cNvSpPr>
          <p:nvPr/>
        </p:nvSpPr>
        <p:spPr bwMode="auto">
          <a:xfrm>
            <a:off x="1981200" y="462290"/>
            <a:ext cx="16466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2800" b="1" dirty="0">
                <a:solidFill>
                  <a:srgbClr val="513087"/>
                </a:solidFill>
                <a:latin typeface="Arial" pitchFamily="34" charset="0"/>
                <a:cs typeface="Arial" pitchFamily="34" charset="0"/>
              </a:rPr>
              <a:t>项目内容</a:t>
            </a:r>
          </a:p>
        </p:txBody>
      </p:sp>
      <p:pic>
        <p:nvPicPr>
          <p:cNvPr id="9" name="图片 8" descr="图形用户界面, 文本, 应用程序&#10;&#10;描述已自动生成">
            <a:extLst>
              <a:ext uri="{FF2B5EF4-FFF2-40B4-BE49-F238E27FC236}">
                <a16:creationId xmlns:a16="http://schemas.microsoft.com/office/drawing/2014/main" id="{AF26050B-D7D3-2D9A-F9F9-11DEBB933D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6655" y="1196340"/>
            <a:ext cx="4149982" cy="5221461"/>
          </a:xfrm>
          <a:prstGeom prst="rect">
            <a:avLst/>
          </a:prstGeom>
        </p:spPr>
      </p:pic>
      <p:pic>
        <p:nvPicPr>
          <p:cNvPr id="4" name="图片 3" descr="电脑的人&#10;&#10;中度可信度描述已自动生成">
            <a:extLst>
              <a:ext uri="{FF2B5EF4-FFF2-40B4-BE49-F238E27FC236}">
                <a16:creationId xmlns:a16="http://schemas.microsoft.com/office/drawing/2014/main" id="{5BA82682-D825-7421-65CE-01944671B2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9770" y="1196340"/>
            <a:ext cx="3977164" cy="5302885"/>
          </a:xfrm>
          <a:prstGeom prst="rect">
            <a:avLst/>
          </a:prstGeom>
        </p:spPr>
      </p:pic>
    </p:spTree>
    <p:extLst>
      <p:ext uri="{BB962C8B-B14F-4D97-AF65-F5344CB8AC3E}">
        <p14:creationId xmlns:p14="http://schemas.microsoft.com/office/powerpoint/2010/main" val="895957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8775"/>
            <a:ext cx="1981200" cy="730250"/>
          </a:xfrm>
          <a:prstGeom prst="rect">
            <a:avLst/>
          </a:prstGeom>
          <a:noFill/>
          <a:ln>
            <a:noFill/>
          </a:ln>
          <a:effectLst>
            <a:outerShdw dist="38100" dir="81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Freeform 122"/>
          <p:cNvSpPr>
            <a:spLocks noChangeArrowheads="1"/>
          </p:cNvSpPr>
          <p:nvPr/>
        </p:nvSpPr>
        <p:spPr bwMode="auto">
          <a:xfrm>
            <a:off x="5630863" y="3508375"/>
            <a:ext cx="569912" cy="569913"/>
          </a:xfrm>
          <a:custGeom>
            <a:avLst/>
            <a:gdLst>
              <a:gd name="T0" fmla="*/ 268 w 290"/>
              <a:gd name="T1" fmla="*/ 181 h 290"/>
              <a:gd name="T2" fmla="*/ 217 w 290"/>
              <a:gd name="T3" fmla="*/ 186 h 290"/>
              <a:gd name="T4" fmla="*/ 159 w 290"/>
              <a:gd name="T5" fmla="*/ 127 h 290"/>
              <a:gd name="T6" fmla="*/ 287 w 290"/>
              <a:gd name="T7" fmla="*/ 50 h 290"/>
              <a:gd name="T8" fmla="*/ 265 w 290"/>
              <a:gd name="T9" fmla="*/ 28 h 290"/>
              <a:gd name="T10" fmla="*/ 101 w 290"/>
              <a:gd name="T11" fmla="*/ 70 h 290"/>
              <a:gd name="T12" fmla="*/ 41 w 290"/>
              <a:gd name="T13" fmla="*/ 9 h 290"/>
              <a:gd name="T14" fmla="*/ 9 w 290"/>
              <a:gd name="T15" fmla="*/ 9 h 290"/>
              <a:gd name="T16" fmla="*/ 9 w 290"/>
              <a:gd name="T17" fmla="*/ 41 h 290"/>
              <a:gd name="T18" fmla="*/ 70 w 290"/>
              <a:gd name="T19" fmla="*/ 101 h 290"/>
              <a:gd name="T20" fmla="*/ 28 w 290"/>
              <a:gd name="T21" fmla="*/ 265 h 290"/>
              <a:gd name="T22" fmla="*/ 50 w 290"/>
              <a:gd name="T23" fmla="*/ 287 h 290"/>
              <a:gd name="T24" fmla="*/ 127 w 290"/>
              <a:gd name="T25" fmla="*/ 159 h 290"/>
              <a:gd name="T26" fmla="*/ 185 w 290"/>
              <a:gd name="T27" fmla="*/ 217 h 290"/>
              <a:gd name="T28" fmla="*/ 181 w 290"/>
              <a:gd name="T29" fmla="*/ 269 h 290"/>
              <a:gd name="T30" fmla="*/ 203 w 290"/>
              <a:gd name="T31" fmla="*/ 290 h 290"/>
              <a:gd name="T32" fmla="*/ 234 w 290"/>
              <a:gd name="T33" fmla="*/ 234 h 290"/>
              <a:gd name="T34" fmla="*/ 290 w 290"/>
              <a:gd name="T35" fmla="*/ 203 h 290"/>
              <a:gd name="T36" fmla="*/ 268 w 290"/>
              <a:gd name="T37" fmla="*/ 18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90">
                <a:moveTo>
                  <a:pt x="268" y="181"/>
                </a:moveTo>
                <a:cubicBezTo>
                  <a:pt x="217" y="186"/>
                  <a:pt x="217" y="186"/>
                  <a:pt x="217" y="186"/>
                </a:cubicBezTo>
                <a:cubicBezTo>
                  <a:pt x="159" y="127"/>
                  <a:pt x="159" y="127"/>
                  <a:pt x="159" y="127"/>
                </a:cubicBezTo>
                <a:cubicBezTo>
                  <a:pt x="287" y="50"/>
                  <a:pt x="287" y="50"/>
                  <a:pt x="287" y="50"/>
                </a:cubicBezTo>
                <a:cubicBezTo>
                  <a:pt x="265" y="28"/>
                  <a:pt x="265" y="28"/>
                  <a:pt x="265" y="28"/>
                </a:cubicBezTo>
                <a:cubicBezTo>
                  <a:pt x="101" y="70"/>
                  <a:pt x="101" y="70"/>
                  <a:pt x="101" y="70"/>
                </a:cubicBezTo>
                <a:cubicBezTo>
                  <a:pt x="41" y="9"/>
                  <a:pt x="41" y="9"/>
                  <a:pt x="41" y="9"/>
                </a:cubicBezTo>
                <a:cubicBezTo>
                  <a:pt x="32" y="0"/>
                  <a:pt x="18" y="0"/>
                  <a:pt x="9" y="9"/>
                </a:cubicBezTo>
                <a:cubicBezTo>
                  <a:pt x="0" y="18"/>
                  <a:pt x="0" y="32"/>
                  <a:pt x="9" y="41"/>
                </a:cubicBezTo>
                <a:cubicBezTo>
                  <a:pt x="70" y="101"/>
                  <a:pt x="70" y="101"/>
                  <a:pt x="70" y="101"/>
                </a:cubicBezTo>
                <a:cubicBezTo>
                  <a:pt x="28" y="265"/>
                  <a:pt x="28" y="265"/>
                  <a:pt x="28" y="265"/>
                </a:cubicBezTo>
                <a:cubicBezTo>
                  <a:pt x="50" y="287"/>
                  <a:pt x="50" y="287"/>
                  <a:pt x="50" y="287"/>
                </a:cubicBezTo>
                <a:cubicBezTo>
                  <a:pt x="127" y="159"/>
                  <a:pt x="127" y="159"/>
                  <a:pt x="127" y="159"/>
                </a:cubicBezTo>
                <a:cubicBezTo>
                  <a:pt x="185" y="217"/>
                  <a:pt x="185" y="217"/>
                  <a:pt x="185" y="217"/>
                </a:cubicBezTo>
                <a:cubicBezTo>
                  <a:pt x="181" y="269"/>
                  <a:pt x="181" y="269"/>
                  <a:pt x="181" y="269"/>
                </a:cubicBezTo>
                <a:cubicBezTo>
                  <a:pt x="203" y="290"/>
                  <a:pt x="203" y="290"/>
                  <a:pt x="203" y="290"/>
                </a:cubicBezTo>
                <a:cubicBezTo>
                  <a:pt x="234" y="234"/>
                  <a:pt x="234" y="234"/>
                  <a:pt x="234" y="234"/>
                </a:cubicBezTo>
                <a:cubicBezTo>
                  <a:pt x="290" y="203"/>
                  <a:pt x="290" y="203"/>
                  <a:pt x="290" y="203"/>
                </a:cubicBezTo>
                <a:lnTo>
                  <a:pt x="268" y="18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zh-CN" altLang="en-US"/>
          </a:p>
        </p:txBody>
      </p:sp>
      <p:sp>
        <p:nvSpPr>
          <p:cNvPr id="28680" name="文本框 9"/>
          <p:cNvSpPr txBox="1">
            <a:spLocks noChangeArrowheads="1"/>
          </p:cNvSpPr>
          <p:nvPr/>
        </p:nvSpPr>
        <p:spPr bwMode="auto">
          <a:xfrm>
            <a:off x="1981200" y="462290"/>
            <a:ext cx="70006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2800" b="1" dirty="0">
                <a:solidFill>
                  <a:srgbClr val="513087"/>
                </a:solidFill>
                <a:latin typeface="Arial" pitchFamily="34" charset="0"/>
                <a:cs typeface="Arial" pitchFamily="34" charset="0"/>
              </a:rPr>
              <a:t>项目内容</a:t>
            </a:r>
            <a:r>
              <a:rPr lang="en-US" altLang="zh-CN" sz="2800" b="1" dirty="0">
                <a:solidFill>
                  <a:srgbClr val="513087"/>
                </a:solidFill>
                <a:latin typeface="Arial" pitchFamily="34" charset="0"/>
                <a:cs typeface="Arial" pitchFamily="34" charset="0"/>
              </a:rPr>
              <a:t>-workshop on research method</a:t>
            </a:r>
            <a:endParaRPr lang="zh-CN" altLang="en-US" sz="2800" b="1" dirty="0">
              <a:solidFill>
                <a:srgbClr val="513087"/>
              </a:solidFill>
              <a:latin typeface="Arial" pitchFamily="34" charset="0"/>
              <a:cs typeface="Arial" pitchFamily="34" charset="0"/>
            </a:endParaRPr>
          </a:p>
        </p:txBody>
      </p:sp>
      <p:pic>
        <p:nvPicPr>
          <p:cNvPr id="6" name="图片 5" descr="图表&#10;&#10;描述已自动生成">
            <a:extLst>
              <a:ext uri="{FF2B5EF4-FFF2-40B4-BE49-F238E27FC236}">
                <a16:creationId xmlns:a16="http://schemas.microsoft.com/office/drawing/2014/main" id="{7D1C2B88-6148-ED77-6C00-6A26D55D32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2633" y="1192540"/>
            <a:ext cx="8515137" cy="5457688"/>
          </a:xfrm>
          <a:prstGeom prst="rect">
            <a:avLst/>
          </a:prstGeom>
        </p:spPr>
      </p:pic>
    </p:spTree>
    <p:extLst>
      <p:ext uri="{BB962C8B-B14F-4D97-AF65-F5344CB8AC3E}">
        <p14:creationId xmlns:p14="http://schemas.microsoft.com/office/powerpoint/2010/main" val="3838202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8775"/>
            <a:ext cx="1981200" cy="730250"/>
          </a:xfrm>
          <a:prstGeom prst="rect">
            <a:avLst/>
          </a:prstGeom>
          <a:noFill/>
          <a:ln>
            <a:noFill/>
          </a:ln>
          <a:effectLst>
            <a:outerShdw dist="38100" dir="81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Freeform 122"/>
          <p:cNvSpPr>
            <a:spLocks noChangeArrowheads="1"/>
          </p:cNvSpPr>
          <p:nvPr/>
        </p:nvSpPr>
        <p:spPr bwMode="auto">
          <a:xfrm>
            <a:off x="5630863" y="3508375"/>
            <a:ext cx="569912" cy="569913"/>
          </a:xfrm>
          <a:custGeom>
            <a:avLst/>
            <a:gdLst>
              <a:gd name="T0" fmla="*/ 268 w 290"/>
              <a:gd name="T1" fmla="*/ 181 h 290"/>
              <a:gd name="T2" fmla="*/ 217 w 290"/>
              <a:gd name="T3" fmla="*/ 186 h 290"/>
              <a:gd name="T4" fmla="*/ 159 w 290"/>
              <a:gd name="T5" fmla="*/ 127 h 290"/>
              <a:gd name="T6" fmla="*/ 287 w 290"/>
              <a:gd name="T7" fmla="*/ 50 h 290"/>
              <a:gd name="T8" fmla="*/ 265 w 290"/>
              <a:gd name="T9" fmla="*/ 28 h 290"/>
              <a:gd name="T10" fmla="*/ 101 w 290"/>
              <a:gd name="T11" fmla="*/ 70 h 290"/>
              <a:gd name="T12" fmla="*/ 41 w 290"/>
              <a:gd name="T13" fmla="*/ 9 h 290"/>
              <a:gd name="T14" fmla="*/ 9 w 290"/>
              <a:gd name="T15" fmla="*/ 9 h 290"/>
              <a:gd name="T16" fmla="*/ 9 w 290"/>
              <a:gd name="T17" fmla="*/ 41 h 290"/>
              <a:gd name="T18" fmla="*/ 70 w 290"/>
              <a:gd name="T19" fmla="*/ 101 h 290"/>
              <a:gd name="T20" fmla="*/ 28 w 290"/>
              <a:gd name="T21" fmla="*/ 265 h 290"/>
              <a:gd name="T22" fmla="*/ 50 w 290"/>
              <a:gd name="T23" fmla="*/ 287 h 290"/>
              <a:gd name="T24" fmla="*/ 127 w 290"/>
              <a:gd name="T25" fmla="*/ 159 h 290"/>
              <a:gd name="T26" fmla="*/ 185 w 290"/>
              <a:gd name="T27" fmla="*/ 217 h 290"/>
              <a:gd name="T28" fmla="*/ 181 w 290"/>
              <a:gd name="T29" fmla="*/ 269 h 290"/>
              <a:gd name="T30" fmla="*/ 203 w 290"/>
              <a:gd name="T31" fmla="*/ 290 h 290"/>
              <a:gd name="T32" fmla="*/ 234 w 290"/>
              <a:gd name="T33" fmla="*/ 234 h 290"/>
              <a:gd name="T34" fmla="*/ 290 w 290"/>
              <a:gd name="T35" fmla="*/ 203 h 290"/>
              <a:gd name="T36" fmla="*/ 268 w 290"/>
              <a:gd name="T37" fmla="*/ 18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90">
                <a:moveTo>
                  <a:pt x="268" y="181"/>
                </a:moveTo>
                <a:cubicBezTo>
                  <a:pt x="217" y="186"/>
                  <a:pt x="217" y="186"/>
                  <a:pt x="217" y="186"/>
                </a:cubicBezTo>
                <a:cubicBezTo>
                  <a:pt x="159" y="127"/>
                  <a:pt x="159" y="127"/>
                  <a:pt x="159" y="127"/>
                </a:cubicBezTo>
                <a:cubicBezTo>
                  <a:pt x="287" y="50"/>
                  <a:pt x="287" y="50"/>
                  <a:pt x="287" y="50"/>
                </a:cubicBezTo>
                <a:cubicBezTo>
                  <a:pt x="265" y="28"/>
                  <a:pt x="265" y="28"/>
                  <a:pt x="265" y="28"/>
                </a:cubicBezTo>
                <a:cubicBezTo>
                  <a:pt x="101" y="70"/>
                  <a:pt x="101" y="70"/>
                  <a:pt x="101" y="70"/>
                </a:cubicBezTo>
                <a:cubicBezTo>
                  <a:pt x="41" y="9"/>
                  <a:pt x="41" y="9"/>
                  <a:pt x="41" y="9"/>
                </a:cubicBezTo>
                <a:cubicBezTo>
                  <a:pt x="32" y="0"/>
                  <a:pt x="18" y="0"/>
                  <a:pt x="9" y="9"/>
                </a:cubicBezTo>
                <a:cubicBezTo>
                  <a:pt x="0" y="18"/>
                  <a:pt x="0" y="32"/>
                  <a:pt x="9" y="41"/>
                </a:cubicBezTo>
                <a:cubicBezTo>
                  <a:pt x="70" y="101"/>
                  <a:pt x="70" y="101"/>
                  <a:pt x="70" y="101"/>
                </a:cubicBezTo>
                <a:cubicBezTo>
                  <a:pt x="28" y="265"/>
                  <a:pt x="28" y="265"/>
                  <a:pt x="28" y="265"/>
                </a:cubicBezTo>
                <a:cubicBezTo>
                  <a:pt x="50" y="287"/>
                  <a:pt x="50" y="287"/>
                  <a:pt x="50" y="287"/>
                </a:cubicBezTo>
                <a:cubicBezTo>
                  <a:pt x="127" y="159"/>
                  <a:pt x="127" y="159"/>
                  <a:pt x="127" y="159"/>
                </a:cubicBezTo>
                <a:cubicBezTo>
                  <a:pt x="185" y="217"/>
                  <a:pt x="185" y="217"/>
                  <a:pt x="185" y="217"/>
                </a:cubicBezTo>
                <a:cubicBezTo>
                  <a:pt x="181" y="269"/>
                  <a:pt x="181" y="269"/>
                  <a:pt x="181" y="269"/>
                </a:cubicBezTo>
                <a:cubicBezTo>
                  <a:pt x="203" y="290"/>
                  <a:pt x="203" y="290"/>
                  <a:pt x="203" y="290"/>
                </a:cubicBezTo>
                <a:cubicBezTo>
                  <a:pt x="234" y="234"/>
                  <a:pt x="234" y="234"/>
                  <a:pt x="234" y="234"/>
                </a:cubicBezTo>
                <a:cubicBezTo>
                  <a:pt x="290" y="203"/>
                  <a:pt x="290" y="203"/>
                  <a:pt x="290" y="203"/>
                </a:cubicBezTo>
                <a:lnTo>
                  <a:pt x="268" y="18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zh-CN" altLang="en-US"/>
          </a:p>
        </p:txBody>
      </p:sp>
      <p:sp>
        <p:nvSpPr>
          <p:cNvPr id="28680" name="文本框 9"/>
          <p:cNvSpPr txBox="1">
            <a:spLocks noChangeArrowheads="1"/>
          </p:cNvSpPr>
          <p:nvPr/>
        </p:nvSpPr>
        <p:spPr bwMode="auto">
          <a:xfrm>
            <a:off x="1981200" y="462290"/>
            <a:ext cx="70006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2800" b="1" dirty="0">
                <a:solidFill>
                  <a:srgbClr val="513087"/>
                </a:solidFill>
                <a:latin typeface="Arial" pitchFamily="34" charset="0"/>
                <a:cs typeface="Arial" pitchFamily="34" charset="0"/>
              </a:rPr>
              <a:t>项目内容</a:t>
            </a:r>
            <a:r>
              <a:rPr lang="en-US" altLang="zh-CN" sz="2800" b="1" dirty="0">
                <a:solidFill>
                  <a:srgbClr val="513087"/>
                </a:solidFill>
                <a:latin typeface="Arial" pitchFamily="34" charset="0"/>
                <a:cs typeface="Arial" pitchFamily="34" charset="0"/>
              </a:rPr>
              <a:t>-workshop on research method</a:t>
            </a:r>
            <a:endParaRPr lang="zh-CN" altLang="en-US" sz="2800" b="1" dirty="0">
              <a:solidFill>
                <a:srgbClr val="513087"/>
              </a:solidFill>
              <a:latin typeface="Arial" pitchFamily="34" charset="0"/>
              <a:cs typeface="Arial" pitchFamily="34" charset="0"/>
            </a:endParaRPr>
          </a:p>
        </p:txBody>
      </p:sp>
      <p:pic>
        <p:nvPicPr>
          <p:cNvPr id="6" name="图片 5" descr="日程表&#10;&#10;低可信度描述已自动生成">
            <a:extLst>
              <a:ext uri="{FF2B5EF4-FFF2-40B4-BE49-F238E27FC236}">
                <a16:creationId xmlns:a16="http://schemas.microsoft.com/office/drawing/2014/main" id="{7D73CF84-DD71-A9A5-BD52-AC34C65D8C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6299" y="1392890"/>
            <a:ext cx="8699402" cy="5370795"/>
          </a:xfrm>
          <a:prstGeom prst="rect">
            <a:avLst/>
          </a:prstGeom>
        </p:spPr>
      </p:pic>
    </p:spTree>
    <p:extLst>
      <p:ext uri="{BB962C8B-B14F-4D97-AF65-F5344CB8AC3E}">
        <p14:creationId xmlns:p14="http://schemas.microsoft.com/office/powerpoint/2010/main" val="2294101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8775"/>
            <a:ext cx="1981200" cy="730250"/>
          </a:xfrm>
          <a:prstGeom prst="rect">
            <a:avLst/>
          </a:prstGeom>
          <a:noFill/>
          <a:ln>
            <a:noFill/>
          </a:ln>
          <a:effectLst>
            <a:outerShdw dist="38100" dir="81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Freeform 122"/>
          <p:cNvSpPr>
            <a:spLocks noChangeArrowheads="1"/>
          </p:cNvSpPr>
          <p:nvPr/>
        </p:nvSpPr>
        <p:spPr bwMode="auto">
          <a:xfrm>
            <a:off x="5630863" y="3508375"/>
            <a:ext cx="569912" cy="569913"/>
          </a:xfrm>
          <a:custGeom>
            <a:avLst/>
            <a:gdLst>
              <a:gd name="T0" fmla="*/ 268 w 290"/>
              <a:gd name="T1" fmla="*/ 181 h 290"/>
              <a:gd name="T2" fmla="*/ 217 w 290"/>
              <a:gd name="T3" fmla="*/ 186 h 290"/>
              <a:gd name="T4" fmla="*/ 159 w 290"/>
              <a:gd name="T5" fmla="*/ 127 h 290"/>
              <a:gd name="T6" fmla="*/ 287 w 290"/>
              <a:gd name="T7" fmla="*/ 50 h 290"/>
              <a:gd name="T8" fmla="*/ 265 w 290"/>
              <a:gd name="T9" fmla="*/ 28 h 290"/>
              <a:gd name="T10" fmla="*/ 101 w 290"/>
              <a:gd name="T11" fmla="*/ 70 h 290"/>
              <a:gd name="T12" fmla="*/ 41 w 290"/>
              <a:gd name="T13" fmla="*/ 9 h 290"/>
              <a:gd name="T14" fmla="*/ 9 w 290"/>
              <a:gd name="T15" fmla="*/ 9 h 290"/>
              <a:gd name="T16" fmla="*/ 9 w 290"/>
              <a:gd name="T17" fmla="*/ 41 h 290"/>
              <a:gd name="T18" fmla="*/ 70 w 290"/>
              <a:gd name="T19" fmla="*/ 101 h 290"/>
              <a:gd name="T20" fmla="*/ 28 w 290"/>
              <a:gd name="T21" fmla="*/ 265 h 290"/>
              <a:gd name="T22" fmla="*/ 50 w 290"/>
              <a:gd name="T23" fmla="*/ 287 h 290"/>
              <a:gd name="T24" fmla="*/ 127 w 290"/>
              <a:gd name="T25" fmla="*/ 159 h 290"/>
              <a:gd name="T26" fmla="*/ 185 w 290"/>
              <a:gd name="T27" fmla="*/ 217 h 290"/>
              <a:gd name="T28" fmla="*/ 181 w 290"/>
              <a:gd name="T29" fmla="*/ 269 h 290"/>
              <a:gd name="T30" fmla="*/ 203 w 290"/>
              <a:gd name="T31" fmla="*/ 290 h 290"/>
              <a:gd name="T32" fmla="*/ 234 w 290"/>
              <a:gd name="T33" fmla="*/ 234 h 290"/>
              <a:gd name="T34" fmla="*/ 290 w 290"/>
              <a:gd name="T35" fmla="*/ 203 h 290"/>
              <a:gd name="T36" fmla="*/ 268 w 290"/>
              <a:gd name="T37" fmla="*/ 18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90">
                <a:moveTo>
                  <a:pt x="268" y="181"/>
                </a:moveTo>
                <a:cubicBezTo>
                  <a:pt x="217" y="186"/>
                  <a:pt x="217" y="186"/>
                  <a:pt x="217" y="186"/>
                </a:cubicBezTo>
                <a:cubicBezTo>
                  <a:pt x="159" y="127"/>
                  <a:pt x="159" y="127"/>
                  <a:pt x="159" y="127"/>
                </a:cubicBezTo>
                <a:cubicBezTo>
                  <a:pt x="287" y="50"/>
                  <a:pt x="287" y="50"/>
                  <a:pt x="287" y="50"/>
                </a:cubicBezTo>
                <a:cubicBezTo>
                  <a:pt x="265" y="28"/>
                  <a:pt x="265" y="28"/>
                  <a:pt x="265" y="28"/>
                </a:cubicBezTo>
                <a:cubicBezTo>
                  <a:pt x="101" y="70"/>
                  <a:pt x="101" y="70"/>
                  <a:pt x="101" y="70"/>
                </a:cubicBezTo>
                <a:cubicBezTo>
                  <a:pt x="41" y="9"/>
                  <a:pt x="41" y="9"/>
                  <a:pt x="41" y="9"/>
                </a:cubicBezTo>
                <a:cubicBezTo>
                  <a:pt x="32" y="0"/>
                  <a:pt x="18" y="0"/>
                  <a:pt x="9" y="9"/>
                </a:cubicBezTo>
                <a:cubicBezTo>
                  <a:pt x="0" y="18"/>
                  <a:pt x="0" y="32"/>
                  <a:pt x="9" y="41"/>
                </a:cubicBezTo>
                <a:cubicBezTo>
                  <a:pt x="70" y="101"/>
                  <a:pt x="70" y="101"/>
                  <a:pt x="70" y="101"/>
                </a:cubicBezTo>
                <a:cubicBezTo>
                  <a:pt x="28" y="265"/>
                  <a:pt x="28" y="265"/>
                  <a:pt x="28" y="265"/>
                </a:cubicBezTo>
                <a:cubicBezTo>
                  <a:pt x="50" y="287"/>
                  <a:pt x="50" y="287"/>
                  <a:pt x="50" y="287"/>
                </a:cubicBezTo>
                <a:cubicBezTo>
                  <a:pt x="127" y="159"/>
                  <a:pt x="127" y="159"/>
                  <a:pt x="127" y="159"/>
                </a:cubicBezTo>
                <a:cubicBezTo>
                  <a:pt x="185" y="217"/>
                  <a:pt x="185" y="217"/>
                  <a:pt x="185" y="217"/>
                </a:cubicBezTo>
                <a:cubicBezTo>
                  <a:pt x="181" y="269"/>
                  <a:pt x="181" y="269"/>
                  <a:pt x="181" y="269"/>
                </a:cubicBezTo>
                <a:cubicBezTo>
                  <a:pt x="203" y="290"/>
                  <a:pt x="203" y="290"/>
                  <a:pt x="203" y="290"/>
                </a:cubicBezTo>
                <a:cubicBezTo>
                  <a:pt x="234" y="234"/>
                  <a:pt x="234" y="234"/>
                  <a:pt x="234" y="234"/>
                </a:cubicBezTo>
                <a:cubicBezTo>
                  <a:pt x="290" y="203"/>
                  <a:pt x="290" y="203"/>
                  <a:pt x="290" y="203"/>
                </a:cubicBezTo>
                <a:lnTo>
                  <a:pt x="268" y="18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zh-CN" altLang="en-US"/>
          </a:p>
        </p:txBody>
      </p:sp>
      <p:sp>
        <p:nvSpPr>
          <p:cNvPr id="28679" name="矩形 8"/>
          <p:cNvSpPr>
            <a:spLocks noChangeArrowheads="1"/>
          </p:cNvSpPr>
          <p:nvPr/>
        </p:nvSpPr>
        <p:spPr bwMode="auto">
          <a:xfrm>
            <a:off x="355600" y="3054667"/>
            <a:ext cx="66082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1"/>
            <a:r>
              <a:rPr lang="zh-CN" altLang="en-US" sz="2400" dirty="0"/>
              <a:t>包括牛津大学暑期项目在内的</a:t>
            </a:r>
            <a:r>
              <a:rPr lang="en-US" altLang="zh-CN" sz="2400" dirty="0"/>
              <a:t>IDO</a:t>
            </a:r>
            <a:r>
              <a:rPr lang="zh-CN" altLang="en-US" sz="2400" dirty="0"/>
              <a:t>海外暑期项目一定会让你不虚此行。</a:t>
            </a:r>
            <a:endParaRPr lang="en-US" altLang="zh-CN" sz="2400" dirty="0"/>
          </a:p>
        </p:txBody>
      </p:sp>
      <p:sp>
        <p:nvSpPr>
          <p:cNvPr id="28680" name="文本框 9"/>
          <p:cNvSpPr txBox="1">
            <a:spLocks noChangeArrowheads="1"/>
          </p:cNvSpPr>
          <p:nvPr/>
        </p:nvSpPr>
        <p:spPr bwMode="auto">
          <a:xfrm>
            <a:off x="1981200" y="462290"/>
            <a:ext cx="9156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2800" b="1" dirty="0">
                <a:solidFill>
                  <a:srgbClr val="513087"/>
                </a:solidFill>
                <a:latin typeface="Arial" pitchFamily="34" charset="0"/>
                <a:cs typeface="Arial" pitchFamily="34" charset="0"/>
              </a:rPr>
              <a:t>总结</a:t>
            </a:r>
          </a:p>
        </p:txBody>
      </p:sp>
      <p:pic>
        <p:nvPicPr>
          <p:cNvPr id="6" name="图片 5" descr="表格&#10;&#10;描述已自动生成">
            <a:extLst>
              <a:ext uri="{FF2B5EF4-FFF2-40B4-BE49-F238E27FC236}">
                <a16:creationId xmlns:a16="http://schemas.microsoft.com/office/drawing/2014/main" id="{C59287B8-FADE-CF86-A316-940D44397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863" y="0"/>
            <a:ext cx="4872537" cy="6858000"/>
          </a:xfrm>
          <a:prstGeom prst="rect">
            <a:avLst/>
          </a:prstGeom>
        </p:spPr>
      </p:pic>
    </p:spTree>
    <p:extLst>
      <p:ext uri="{BB962C8B-B14F-4D97-AF65-F5344CB8AC3E}">
        <p14:creationId xmlns:p14="http://schemas.microsoft.com/office/powerpoint/2010/main" val="150288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8775"/>
            <a:ext cx="1981200" cy="730250"/>
          </a:xfrm>
          <a:prstGeom prst="rect">
            <a:avLst/>
          </a:prstGeom>
          <a:noFill/>
          <a:ln>
            <a:noFill/>
          </a:ln>
          <a:effectLst>
            <a:outerShdw dist="38100" dir="81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Freeform 122"/>
          <p:cNvSpPr>
            <a:spLocks noChangeArrowheads="1"/>
          </p:cNvSpPr>
          <p:nvPr/>
        </p:nvSpPr>
        <p:spPr bwMode="auto">
          <a:xfrm>
            <a:off x="5630863" y="3508375"/>
            <a:ext cx="569912" cy="569913"/>
          </a:xfrm>
          <a:custGeom>
            <a:avLst/>
            <a:gdLst>
              <a:gd name="T0" fmla="*/ 268 w 290"/>
              <a:gd name="T1" fmla="*/ 181 h 290"/>
              <a:gd name="T2" fmla="*/ 217 w 290"/>
              <a:gd name="T3" fmla="*/ 186 h 290"/>
              <a:gd name="T4" fmla="*/ 159 w 290"/>
              <a:gd name="T5" fmla="*/ 127 h 290"/>
              <a:gd name="T6" fmla="*/ 287 w 290"/>
              <a:gd name="T7" fmla="*/ 50 h 290"/>
              <a:gd name="T8" fmla="*/ 265 w 290"/>
              <a:gd name="T9" fmla="*/ 28 h 290"/>
              <a:gd name="T10" fmla="*/ 101 w 290"/>
              <a:gd name="T11" fmla="*/ 70 h 290"/>
              <a:gd name="T12" fmla="*/ 41 w 290"/>
              <a:gd name="T13" fmla="*/ 9 h 290"/>
              <a:gd name="T14" fmla="*/ 9 w 290"/>
              <a:gd name="T15" fmla="*/ 9 h 290"/>
              <a:gd name="T16" fmla="*/ 9 w 290"/>
              <a:gd name="T17" fmla="*/ 41 h 290"/>
              <a:gd name="T18" fmla="*/ 70 w 290"/>
              <a:gd name="T19" fmla="*/ 101 h 290"/>
              <a:gd name="T20" fmla="*/ 28 w 290"/>
              <a:gd name="T21" fmla="*/ 265 h 290"/>
              <a:gd name="T22" fmla="*/ 50 w 290"/>
              <a:gd name="T23" fmla="*/ 287 h 290"/>
              <a:gd name="T24" fmla="*/ 127 w 290"/>
              <a:gd name="T25" fmla="*/ 159 h 290"/>
              <a:gd name="T26" fmla="*/ 185 w 290"/>
              <a:gd name="T27" fmla="*/ 217 h 290"/>
              <a:gd name="T28" fmla="*/ 181 w 290"/>
              <a:gd name="T29" fmla="*/ 269 h 290"/>
              <a:gd name="T30" fmla="*/ 203 w 290"/>
              <a:gd name="T31" fmla="*/ 290 h 290"/>
              <a:gd name="T32" fmla="*/ 234 w 290"/>
              <a:gd name="T33" fmla="*/ 234 h 290"/>
              <a:gd name="T34" fmla="*/ 290 w 290"/>
              <a:gd name="T35" fmla="*/ 203 h 290"/>
              <a:gd name="T36" fmla="*/ 268 w 290"/>
              <a:gd name="T37" fmla="*/ 18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90">
                <a:moveTo>
                  <a:pt x="268" y="181"/>
                </a:moveTo>
                <a:cubicBezTo>
                  <a:pt x="217" y="186"/>
                  <a:pt x="217" y="186"/>
                  <a:pt x="217" y="186"/>
                </a:cubicBezTo>
                <a:cubicBezTo>
                  <a:pt x="159" y="127"/>
                  <a:pt x="159" y="127"/>
                  <a:pt x="159" y="127"/>
                </a:cubicBezTo>
                <a:cubicBezTo>
                  <a:pt x="287" y="50"/>
                  <a:pt x="287" y="50"/>
                  <a:pt x="287" y="50"/>
                </a:cubicBezTo>
                <a:cubicBezTo>
                  <a:pt x="265" y="28"/>
                  <a:pt x="265" y="28"/>
                  <a:pt x="265" y="28"/>
                </a:cubicBezTo>
                <a:cubicBezTo>
                  <a:pt x="101" y="70"/>
                  <a:pt x="101" y="70"/>
                  <a:pt x="101" y="70"/>
                </a:cubicBezTo>
                <a:cubicBezTo>
                  <a:pt x="41" y="9"/>
                  <a:pt x="41" y="9"/>
                  <a:pt x="41" y="9"/>
                </a:cubicBezTo>
                <a:cubicBezTo>
                  <a:pt x="32" y="0"/>
                  <a:pt x="18" y="0"/>
                  <a:pt x="9" y="9"/>
                </a:cubicBezTo>
                <a:cubicBezTo>
                  <a:pt x="0" y="18"/>
                  <a:pt x="0" y="32"/>
                  <a:pt x="9" y="41"/>
                </a:cubicBezTo>
                <a:cubicBezTo>
                  <a:pt x="70" y="101"/>
                  <a:pt x="70" y="101"/>
                  <a:pt x="70" y="101"/>
                </a:cubicBezTo>
                <a:cubicBezTo>
                  <a:pt x="28" y="265"/>
                  <a:pt x="28" y="265"/>
                  <a:pt x="28" y="265"/>
                </a:cubicBezTo>
                <a:cubicBezTo>
                  <a:pt x="50" y="287"/>
                  <a:pt x="50" y="287"/>
                  <a:pt x="50" y="287"/>
                </a:cubicBezTo>
                <a:cubicBezTo>
                  <a:pt x="127" y="159"/>
                  <a:pt x="127" y="159"/>
                  <a:pt x="127" y="159"/>
                </a:cubicBezTo>
                <a:cubicBezTo>
                  <a:pt x="185" y="217"/>
                  <a:pt x="185" y="217"/>
                  <a:pt x="185" y="217"/>
                </a:cubicBezTo>
                <a:cubicBezTo>
                  <a:pt x="181" y="269"/>
                  <a:pt x="181" y="269"/>
                  <a:pt x="181" y="269"/>
                </a:cubicBezTo>
                <a:cubicBezTo>
                  <a:pt x="203" y="290"/>
                  <a:pt x="203" y="290"/>
                  <a:pt x="203" y="290"/>
                </a:cubicBezTo>
                <a:cubicBezTo>
                  <a:pt x="234" y="234"/>
                  <a:pt x="234" y="234"/>
                  <a:pt x="234" y="234"/>
                </a:cubicBezTo>
                <a:cubicBezTo>
                  <a:pt x="290" y="203"/>
                  <a:pt x="290" y="203"/>
                  <a:pt x="290" y="203"/>
                </a:cubicBezTo>
                <a:lnTo>
                  <a:pt x="268" y="18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zh-CN" altLang="en-US"/>
          </a:p>
        </p:txBody>
      </p:sp>
      <p:sp>
        <p:nvSpPr>
          <p:cNvPr id="28679" name="矩形 8"/>
          <p:cNvSpPr>
            <a:spLocks noChangeArrowheads="1"/>
          </p:cNvSpPr>
          <p:nvPr/>
        </p:nvSpPr>
        <p:spPr bwMode="auto">
          <a:xfrm>
            <a:off x="16374" y="2131337"/>
            <a:ext cx="6608263"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1"/>
            <a:r>
              <a:rPr lang="zh-CN" altLang="en-US" sz="2400" dirty="0"/>
              <a:t>总得来说，在预算充足和时间允许的前提下，我更推荐</a:t>
            </a:r>
            <a:endParaRPr lang="en-US" altLang="zh-CN" sz="2400" dirty="0"/>
          </a:p>
          <a:p>
            <a:pPr lvl="1"/>
            <a:endParaRPr lang="en-US" altLang="zh-CN" sz="2400" dirty="0"/>
          </a:p>
          <a:p>
            <a:pPr marL="800100" lvl="1" indent="-342900">
              <a:buFont typeface="Wingdings" pitchFamily="2" charset="2"/>
              <a:buChar char="ü"/>
            </a:pPr>
            <a:r>
              <a:rPr lang="zh-CN" altLang="en-US" sz="2400" dirty="0">
                <a:solidFill>
                  <a:srgbClr val="0B6931"/>
                </a:solidFill>
              </a:rPr>
              <a:t>有扩展文化视野需求的同学、</a:t>
            </a:r>
            <a:endParaRPr lang="en-US" altLang="zh-CN" sz="2400" dirty="0">
              <a:solidFill>
                <a:srgbClr val="0B6931"/>
              </a:solidFill>
            </a:endParaRPr>
          </a:p>
          <a:p>
            <a:pPr marL="800100" lvl="1" indent="-342900">
              <a:buFont typeface="Wingdings" pitchFamily="2" charset="2"/>
              <a:buChar char="ü"/>
            </a:pPr>
            <a:r>
              <a:rPr lang="zh-CN" altLang="en-US" sz="2400" dirty="0">
                <a:solidFill>
                  <a:srgbClr val="0B6931"/>
                </a:solidFill>
              </a:rPr>
              <a:t>想要发掘跨学科兴趣的同学、</a:t>
            </a:r>
            <a:endParaRPr lang="en-US" altLang="zh-CN" sz="2400" dirty="0">
              <a:solidFill>
                <a:srgbClr val="0B6931"/>
              </a:solidFill>
            </a:endParaRPr>
          </a:p>
          <a:p>
            <a:pPr marL="800100" lvl="1" indent="-342900">
              <a:buFont typeface="Wingdings" pitchFamily="2" charset="2"/>
              <a:buChar char="ü"/>
            </a:pPr>
            <a:r>
              <a:rPr lang="zh-CN" altLang="en-US" sz="2400" dirty="0">
                <a:solidFill>
                  <a:srgbClr val="0B6931"/>
                </a:solidFill>
              </a:rPr>
              <a:t>想体验梦校学习氛围和利用其中学习资源的同学</a:t>
            </a:r>
            <a:endParaRPr lang="en-US" altLang="zh-CN" sz="2400" dirty="0">
              <a:solidFill>
                <a:srgbClr val="0B6931"/>
              </a:solidFill>
            </a:endParaRPr>
          </a:p>
          <a:p>
            <a:pPr lvl="1"/>
            <a:endParaRPr lang="en-US" altLang="zh-CN" sz="2400" dirty="0">
              <a:solidFill>
                <a:srgbClr val="0B6931"/>
              </a:solidFill>
            </a:endParaRPr>
          </a:p>
          <a:p>
            <a:pPr lvl="1"/>
            <a:r>
              <a:rPr lang="zh-CN" altLang="en-US" sz="2400" dirty="0"/>
              <a:t>报名牛津大学暑期项目</a:t>
            </a:r>
            <a:r>
              <a:rPr lang="zh-CN" altLang="en-US" sz="2400" dirty="0">
                <a:sym typeface="Wingdings" pitchFamily="2" charset="2"/>
              </a:rPr>
              <a:t></a:t>
            </a:r>
            <a:endParaRPr lang="en-US" altLang="zh-CN" sz="2400" dirty="0">
              <a:sym typeface="Wingdings" pitchFamily="2" charset="2"/>
            </a:endParaRPr>
          </a:p>
        </p:txBody>
      </p:sp>
      <p:sp>
        <p:nvSpPr>
          <p:cNvPr id="28680" name="文本框 9"/>
          <p:cNvSpPr txBox="1">
            <a:spLocks noChangeArrowheads="1"/>
          </p:cNvSpPr>
          <p:nvPr/>
        </p:nvSpPr>
        <p:spPr bwMode="auto">
          <a:xfrm>
            <a:off x="1981200" y="462290"/>
            <a:ext cx="9156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2800" b="1" dirty="0">
                <a:solidFill>
                  <a:srgbClr val="513087"/>
                </a:solidFill>
                <a:latin typeface="Arial" pitchFamily="34" charset="0"/>
                <a:cs typeface="Arial" pitchFamily="34" charset="0"/>
              </a:rPr>
              <a:t>总结</a:t>
            </a:r>
          </a:p>
        </p:txBody>
      </p:sp>
      <p:pic>
        <p:nvPicPr>
          <p:cNvPr id="3" name="图片 2" descr="图片包含 户外, 建筑, 女人, 街道&#10;&#10;描述已自动生成">
            <a:extLst>
              <a:ext uri="{FF2B5EF4-FFF2-40B4-BE49-F238E27FC236}">
                <a16:creationId xmlns:a16="http://schemas.microsoft.com/office/drawing/2014/main" id="{095A81AE-3F62-C096-006A-DE1417B36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0" y="-5001"/>
            <a:ext cx="5143500" cy="6858000"/>
          </a:xfrm>
          <a:prstGeom prst="rect">
            <a:avLst/>
          </a:prstGeom>
        </p:spPr>
      </p:pic>
    </p:spTree>
    <p:extLst>
      <p:ext uri="{BB962C8B-B14F-4D97-AF65-F5344CB8AC3E}">
        <p14:creationId xmlns:p14="http://schemas.microsoft.com/office/powerpoint/2010/main" val="4024351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8775"/>
            <a:ext cx="1981200" cy="730250"/>
          </a:xfrm>
          <a:prstGeom prst="rect">
            <a:avLst/>
          </a:prstGeom>
          <a:noFill/>
          <a:ln>
            <a:noFill/>
          </a:ln>
          <a:effectLst>
            <a:outerShdw dist="38100" dir="81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Freeform 122"/>
          <p:cNvSpPr>
            <a:spLocks noChangeArrowheads="1"/>
          </p:cNvSpPr>
          <p:nvPr/>
        </p:nvSpPr>
        <p:spPr bwMode="auto">
          <a:xfrm>
            <a:off x="5630863" y="3508375"/>
            <a:ext cx="569912" cy="569913"/>
          </a:xfrm>
          <a:custGeom>
            <a:avLst/>
            <a:gdLst>
              <a:gd name="T0" fmla="*/ 268 w 290"/>
              <a:gd name="T1" fmla="*/ 181 h 290"/>
              <a:gd name="T2" fmla="*/ 217 w 290"/>
              <a:gd name="T3" fmla="*/ 186 h 290"/>
              <a:gd name="T4" fmla="*/ 159 w 290"/>
              <a:gd name="T5" fmla="*/ 127 h 290"/>
              <a:gd name="T6" fmla="*/ 287 w 290"/>
              <a:gd name="T7" fmla="*/ 50 h 290"/>
              <a:gd name="T8" fmla="*/ 265 w 290"/>
              <a:gd name="T9" fmla="*/ 28 h 290"/>
              <a:gd name="T10" fmla="*/ 101 w 290"/>
              <a:gd name="T11" fmla="*/ 70 h 290"/>
              <a:gd name="T12" fmla="*/ 41 w 290"/>
              <a:gd name="T13" fmla="*/ 9 h 290"/>
              <a:gd name="T14" fmla="*/ 9 w 290"/>
              <a:gd name="T15" fmla="*/ 9 h 290"/>
              <a:gd name="T16" fmla="*/ 9 w 290"/>
              <a:gd name="T17" fmla="*/ 41 h 290"/>
              <a:gd name="T18" fmla="*/ 70 w 290"/>
              <a:gd name="T19" fmla="*/ 101 h 290"/>
              <a:gd name="T20" fmla="*/ 28 w 290"/>
              <a:gd name="T21" fmla="*/ 265 h 290"/>
              <a:gd name="T22" fmla="*/ 50 w 290"/>
              <a:gd name="T23" fmla="*/ 287 h 290"/>
              <a:gd name="T24" fmla="*/ 127 w 290"/>
              <a:gd name="T25" fmla="*/ 159 h 290"/>
              <a:gd name="T26" fmla="*/ 185 w 290"/>
              <a:gd name="T27" fmla="*/ 217 h 290"/>
              <a:gd name="T28" fmla="*/ 181 w 290"/>
              <a:gd name="T29" fmla="*/ 269 h 290"/>
              <a:gd name="T30" fmla="*/ 203 w 290"/>
              <a:gd name="T31" fmla="*/ 290 h 290"/>
              <a:gd name="T32" fmla="*/ 234 w 290"/>
              <a:gd name="T33" fmla="*/ 234 h 290"/>
              <a:gd name="T34" fmla="*/ 290 w 290"/>
              <a:gd name="T35" fmla="*/ 203 h 290"/>
              <a:gd name="T36" fmla="*/ 268 w 290"/>
              <a:gd name="T37" fmla="*/ 18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90">
                <a:moveTo>
                  <a:pt x="268" y="181"/>
                </a:moveTo>
                <a:cubicBezTo>
                  <a:pt x="217" y="186"/>
                  <a:pt x="217" y="186"/>
                  <a:pt x="217" y="186"/>
                </a:cubicBezTo>
                <a:cubicBezTo>
                  <a:pt x="159" y="127"/>
                  <a:pt x="159" y="127"/>
                  <a:pt x="159" y="127"/>
                </a:cubicBezTo>
                <a:cubicBezTo>
                  <a:pt x="287" y="50"/>
                  <a:pt x="287" y="50"/>
                  <a:pt x="287" y="50"/>
                </a:cubicBezTo>
                <a:cubicBezTo>
                  <a:pt x="265" y="28"/>
                  <a:pt x="265" y="28"/>
                  <a:pt x="265" y="28"/>
                </a:cubicBezTo>
                <a:cubicBezTo>
                  <a:pt x="101" y="70"/>
                  <a:pt x="101" y="70"/>
                  <a:pt x="101" y="70"/>
                </a:cubicBezTo>
                <a:cubicBezTo>
                  <a:pt x="41" y="9"/>
                  <a:pt x="41" y="9"/>
                  <a:pt x="41" y="9"/>
                </a:cubicBezTo>
                <a:cubicBezTo>
                  <a:pt x="32" y="0"/>
                  <a:pt x="18" y="0"/>
                  <a:pt x="9" y="9"/>
                </a:cubicBezTo>
                <a:cubicBezTo>
                  <a:pt x="0" y="18"/>
                  <a:pt x="0" y="32"/>
                  <a:pt x="9" y="41"/>
                </a:cubicBezTo>
                <a:cubicBezTo>
                  <a:pt x="70" y="101"/>
                  <a:pt x="70" y="101"/>
                  <a:pt x="70" y="101"/>
                </a:cubicBezTo>
                <a:cubicBezTo>
                  <a:pt x="28" y="265"/>
                  <a:pt x="28" y="265"/>
                  <a:pt x="28" y="265"/>
                </a:cubicBezTo>
                <a:cubicBezTo>
                  <a:pt x="50" y="287"/>
                  <a:pt x="50" y="287"/>
                  <a:pt x="50" y="287"/>
                </a:cubicBezTo>
                <a:cubicBezTo>
                  <a:pt x="127" y="159"/>
                  <a:pt x="127" y="159"/>
                  <a:pt x="127" y="159"/>
                </a:cubicBezTo>
                <a:cubicBezTo>
                  <a:pt x="185" y="217"/>
                  <a:pt x="185" y="217"/>
                  <a:pt x="185" y="217"/>
                </a:cubicBezTo>
                <a:cubicBezTo>
                  <a:pt x="181" y="269"/>
                  <a:pt x="181" y="269"/>
                  <a:pt x="181" y="269"/>
                </a:cubicBezTo>
                <a:cubicBezTo>
                  <a:pt x="203" y="290"/>
                  <a:pt x="203" y="290"/>
                  <a:pt x="203" y="290"/>
                </a:cubicBezTo>
                <a:cubicBezTo>
                  <a:pt x="234" y="234"/>
                  <a:pt x="234" y="234"/>
                  <a:pt x="234" y="234"/>
                </a:cubicBezTo>
                <a:cubicBezTo>
                  <a:pt x="290" y="203"/>
                  <a:pt x="290" y="203"/>
                  <a:pt x="290" y="203"/>
                </a:cubicBezTo>
                <a:lnTo>
                  <a:pt x="268" y="18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zh-CN" altLang="en-US"/>
          </a:p>
        </p:txBody>
      </p:sp>
      <p:sp>
        <p:nvSpPr>
          <p:cNvPr id="28679" name="矩形 8"/>
          <p:cNvSpPr>
            <a:spLocks noChangeArrowheads="1"/>
          </p:cNvSpPr>
          <p:nvPr/>
        </p:nvSpPr>
        <p:spPr bwMode="auto">
          <a:xfrm>
            <a:off x="355600" y="1281874"/>
            <a:ext cx="6519333" cy="539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342900" indent="-342900" defTabSz="1216025">
              <a:lnSpc>
                <a:spcPct val="120000"/>
              </a:lnSpc>
              <a:spcBef>
                <a:spcPct val="20000"/>
              </a:spcBef>
              <a:buFontTx/>
              <a:buChar char="-"/>
            </a:pPr>
            <a:r>
              <a:rPr lang="en-US" altLang="zh-CN" sz="2400" dirty="0">
                <a:latin typeface="Times" pitchFamily="2" charset="0"/>
                <a:ea typeface="+mn-ea"/>
                <a:sym typeface="Arial" pitchFamily="34" charset="0"/>
              </a:rPr>
              <a:t>20</a:t>
            </a:r>
            <a:r>
              <a:rPr lang="zh-CN" altLang="en-US" sz="2400" dirty="0">
                <a:latin typeface="Times" pitchFamily="2" charset="0"/>
                <a:ea typeface="+mn-ea"/>
                <a:sym typeface="Arial" pitchFamily="34" charset="0"/>
              </a:rPr>
              <a:t>级 </a:t>
            </a:r>
            <a:r>
              <a:rPr lang="en-US" altLang="zh-CN" sz="2400" dirty="0">
                <a:latin typeface="Times" pitchFamily="2" charset="0"/>
                <a:ea typeface="+mn-ea"/>
                <a:sym typeface="Arial" pitchFamily="34" charset="0"/>
              </a:rPr>
              <a:t>ATS</a:t>
            </a:r>
            <a:r>
              <a:rPr lang="zh-CN" altLang="en-US" sz="2400" dirty="0">
                <a:latin typeface="Times" pitchFamily="2" charset="0"/>
                <a:ea typeface="+mn-ea"/>
                <a:sym typeface="Arial" pitchFamily="34" charset="0"/>
              </a:rPr>
              <a:t> 陈韵晴 </a:t>
            </a:r>
            <a:r>
              <a:rPr lang="en-US" altLang="zh-CN" sz="2400" dirty="0">
                <a:latin typeface="Times" pitchFamily="2" charset="0"/>
                <a:ea typeface="+mn-ea"/>
                <a:sym typeface="Arial" pitchFamily="34" charset="0"/>
              </a:rPr>
              <a:t>Lisa</a:t>
            </a:r>
          </a:p>
          <a:p>
            <a:pPr marL="342900" indent="-342900" defTabSz="1216025">
              <a:lnSpc>
                <a:spcPct val="120000"/>
              </a:lnSpc>
              <a:spcBef>
                <a:spcPct val="20000"/>
              </a:spcBef>
              <a:buFontTx/>
              <a:buChar char="-"/>
            </a:pPr>
            <a:r>
              <a:rPr lang="en-US" altLang="zh-CN" sz="2400" dirty="0">
                <a:latin typeface="Times" pitchFamily="2" charset="0"/>
                <a:ea typeface="+mn-ea"/>
                <a:sym typeface="Arial" pitchFamily="34" charset="0"/>
              </a:rPr>
              <a:t>ATS</a:t>
            </a:r>
            <a:r>
              <a:rPr lang="zh-CN" altLang="en-US" sz="2400" dirty="0">
                <a:latin typeface="Times" pitchFamily="2" charset="0"/>
                <a:ea typeface="+mn-ea"/>
                <a:sym typeface="Arial" pitchFamily="34" charset="0"/>
              </a:rPr>
              <a:t>的忠实粉丝</a:t>
            </a:r>
            <a:endParaRPr lang="en-US" altLang="zh-CN" sz="2400" dirty="0">
              <a:latin typeface="Times" pitchFamily="2" charset="0"/>
              <a:ea typeface="+mn-ea"/>
              <a:sym typeface="Arial" pitchFamily="34" charset="0"/>
            </a:endParaRPr>
          </a:p>
          <a:p>
            <a:pPr marL="342900" indent="-342900" defTabSz="1216025">
              <a:lnSpc>
                <a:spcPct val="120000"/>
              </a:lnSpc>
              <a:spcBef>
                <a:spcPct val="20000"/>
              </a:spcBef>
              <a:buFontTx/>
              <a:buChar char="-"/>
            </a:pPr>
            <a:r>
              <a:rPr lang="zh-CN" altLang="en-US" sz="2400" b="1" dirty="0">
                <a:effectLst/>
                <a:latin typeface="Times" pitchFamily="2" charset="0"/>
                <a:ea typeface="+mn-ea"/>
                <a:sym typeface="Arial" pitchFamily="34" charset="0"/>
              </a:rPr>
              <a:t>相关成就：</a:t>
            </a:r>
            <a:endParaRPr lang="en-US" altLang="zh-CN" sz="2400" b="1" dirty="0">
              <a:effectLst/>
              <a:latin typeface="Times" pitchFamily="2" charset="0"/>
              <a:ea typeface="+mn-ea"/>
              <a:sym typeface="Arial" pitchFamily="34" charset="0"/>
            </a:endParaRPr>
          </a:p>
          <a:p>
            <a:pPr lvl="1" defTabSz="1216025">
              <a:lnSpc>
                <a:spcPct val="120000"/>
              </a:lnSpc>
              <a:spcBef>
                <a:spcPct val="20000"/>
              </a:spcBef>
            </a:pPr>
            <a:r>
              <a:rPr lang="en-US" altLang="zh-CN" sz="2400" dirty="0">
                <a:effectLst/>
              </a:rPr>
              <a:t>2021-2022</a:t>
            </a:r>
            <a:r>
              <a:rPr lang="zh-CN" altLang="en-US" sz="2400" dirty="0">
                <a:effectLst/>
              </a:rPr>
              <a:t>年度国家奖学金</a:t>
            </a:r>
            <a:br>
              <a:rPr lang="zh-CN" altLang="en-US" sz="2400" dirty="0">
                <a:effectLst/>
              </a:rPr>
            </a:br>
            <a:r>
              <a:rPr lang="en-US" altLang="zh-CN" sz="2400" dirty="0">
                <a:effectLst/>
              </a:rPr>
              <a:t>2021-2022</a:t>
            </a:r>
            <a:r>
              <a:rPr lang="zh-CN" altLang="en-US" sz="2400" dirty="0">
                <a:effectLst/>
              </a:rPr>
              <a:t>年度院长推荐奖学金</a:t>
            </a:r>
          </a:p>
          <a:p>
            <a:pPr lvl="1"/>
            <a:r>
              <a:rPr lang="en-US" altLang="zh-CN" sz="2400" dirty="0">
                <a:effectLst/>
              </a:rPr>
              <a:t>2021-2022</a:t>
            </a:r>
            <a:r>
              <a:rPr lang="zh-CN" altLang="en-US" sz="2400" dirty="0">
                <a:effectLst/>
              </a:rPr>
              <a:t>年度冯燊均国情国学奖学金</a:t>
            </a:r>
            <a:endParaRPr lang="en-US" altLang="zh-CN" sz="2400" dirty="0">
              <a:effectLst/>
            </a:endParaRPr>
          </a:p>
          <a:p>
            <a:pPr lvl="1"/>
            <a:r>
              <a:rPr lang="en-US" altLang="zh-CN" sz="2400" dirty="0">
                <a:effectLst/>
              </a:rPr>
              <a:t>2020-2021</a:t>
            </a:r>
            <a:r>
              <a:rPr lang="zh-CN" altLang="en-US" sz="2400" dirty="0">
                <a:effectLst/>
              </a:rPr>
              <a:t>年度一等奖学金</a:t>
            </a:r>
          </a:p>
          <a:p>
            <a:pPr lvl="1"/>
            <a:r>
              <a:rPr lang="en-US" altLang="zh-CN" sz="2400" dirty="0">
                <a:effectLst/>
              </a:rPr>
              <a:t>2020</a:t>
            </a:r>
            <a:r>
              <a:rPr lang="zh-CN" altLang="en-US" sz="2400" dirty="0">
                <a:effectLst/>
              </a:rPr>
              <a:t>珠海籍新生专项奖学金</a:t>
            </a:r>
            <a:endParaRPr lang="en-US" altLang="zh-CN" sz="2400" dirty="0">
              <a:effectLst/>
            </a:endParaRPr>
          </a:p>
          <a:p>
            <a:pPr lvl="1"/>
            <a:endParaRPr lang="en-US" altLang="zh-CN" sz="2400" dirty="0"/>
          </a:p>
          <a:p>
            <a:pPr lvl="1"/>
            <a:r>
              <a:rPr lang="zh-CN" altLang="en-US" sz="2400" dirty="0"/>
              <a:t>斩获</a:t>
            </a:r>
            <a:r>
              <a:rPr lang="en-US" altLang="zh-CN" sz="2400" dirty="0"/>
              <a:t>CATTI</a:t>
            </a:r>
            <a:r>
              <a:rPr lang="zh-CN" altLang="en-US" sz="2400" dirty="0"/>
              <a:t>三笔、全国商务外语翻译（</a:t>
            </a:r>
            <a:r>
              <a:rPr lang="en-US" altLang="zh-CN" sz="2400" dirty="0"/>
              <a:t>BETT</a:t>
            </a:r>
            <a:r>
              <a:rPr lang="zh-CN" altLang="en-US" sz="2400" dirty="0"/>
              <a:t>）初级笔译证书、国际人才英语考试（中级）证书、专四（优秀）、</a:t>
            </a:r>
            <a:r>
              <a:rPr lang="zh-CN" altLang="en-US" sz="2400" dirty="0">
                <a:solidFill>
                  <a:srgbClr val="FF0000"/>
                </a:solidFill>
              </a:rPr>
              <a:t>牛津大学暑期项目最佳小组项目奖</a:t>
            </a:r>
            <a:r>
              <a:rPr lang="en-US" altLang="zh-CN" sz="2400" dirty="0"/>
              <a:t>……</a:t>
            </a:r>
            <a:endParaRPr lang="en-US" altLang="zh-CN" sz="1400" dirty="0">
              <a:solidFill>
                <a:srgbClr val="445469"/>
              </a:solidFill>
              <a:latin typeface="微软雅黑" pitchFamily="34" charset="-122"/>
              <a:ea typeface="微软雅黑" pitchFamily="34" charset="-122"/>
              <a:sym typeface="Arial" pitchFamily="34" charset="0"/>
            </a:endParaRPr>
          </a:p>
        </p:txBody>
      </p:sp>
      <p:sp>
        <p:nvSpPr>
          <p:cNvPr id="28680" name="文本框 9"/>
          <p:cNvSpPr txBox="1">
            <a:spLocks noChangeArrowheads="1"/>
          </p:cNvSpPr>
          <p:nvPr/>
        </p:nvSpPr>
        <p:spPr bwMode="auto">
          <a:xfrm>
            <a:off x="1981200" y="462290"/>
            <a:ext cx="12666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2800" b="1" dirty="0">
                <a:solidFill>
                  <a:srgbClr val="513087"/>
                </a:solidFill>
                <a:latin typeface="Arial" pitchFamily="34" charset="0"/>
                <a:cs typeface="Arial" pitchFamily="34" charset="0"/>
              </a:rPr>
              <a:t>关于我</a:t>
            </a:r>
          </a:p>
        </p:txBody>
      </p:sp>
      <p:pic>
        <p:nvPicPr>
          <p:cNvPr id="2" name="图片 1">
            <a:extLst>
              <a:ext uri="{FF2B5EF4-FFF2-40B4-BE49-F238E27FC236}">
                <a16:creationId xmlns:a16="http://schemas.microsoft.com/office/drawing/2014/main" id="{21625923-694D-3FE4-163B-222F63244C48}"/>
              </a:ext>
            </a:extLst>
          </p:cNvPr>
          <p:cNvPicPr>
            <a:picLocks noChangeAspect="1"/>
          </p:cNvPicPr>
          <p:nvPr/>
        </p:nvPicPr>
        <p:blipFill>
          <a:blip r:embed="rId3"/>
          <a:stretch>
            <a:fillRect/>
          </a:stretch>
        </p:blipFill>
        <p:spPr>
          <a:xfrm>
            <a:off x="7048500" y="0"/>
            <a:ext cx="5143500"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8775"/>
            <a:ext cx="1981200" cy="730250"/>
          </a:xfrm>
          <a:prstGeom prst="rect">
            <a:avLst/>
          </a:prstGeom>
          <a:noFill/>
          <a:ln>
            <a:noFill/>
          </a:ln>
          <a:effectLst>
            <a:outerShdw dist="38100" dir="81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Freeform 122"/>
          <p:cNvSpPr>
            <a:spLocks noChangeArrowheads="1"/>
          </p:cNvSpPr>
          <p:nvPr/>
        </p:nvSpPr>
        <p:spPr bwMode="auto">
          <a:xfrm>
            <a:off x="5630863" y="3508375"/>
            <a:ext cx="569912" cy="569913"/>
          </a:xfrm>
          <a:custGeom>
            <a:avLst/>
            <a:gdLst>
              <a:gd name="T0" fmla="*/ 268 w 290"/>
              <a:gd name="T1" fmla="*/ 181 h 290"/>
              <a:gd name="T2" fmla="*/ 217 w 290"/>
              <a:gd name="T3" fmla="*/ 186 h 290"/>
              <a:gd name="T4" fmla="*/ 159 w 290"/>
              <a:gd name="T5" fmla="*/ 127 h 290"/>
              <a:gd name="T6" fmla="*/ 287 w 290"/>
              <a:gd name="T7" fmla="*/ 50 h 290"/>
              <a:gd name="T8" fmla="*/ 265 w 290"/>
              <a:gd name="T9" fmla="*/ 28 h 290"/>
              <a:gd name="T10" fmla="*/ 101 w 290"/>
              <a:gd name="T11" fmla="*/ 70 h 290"/>
              <a:gd name="T12" fmla="*/ 41 w 290"/>
              <a:gd name="T13" fmla="*/ 9 h 290"/>
              <a:gd name="T14" fmla="*/ 9 w 290"/>
              <a:gd name="T15" fmla="*/ 9 h 290"/>
              <a:gd name="T16" fmla="*/ 9 w 290"/>
              <a:gd name="T17" fmla="*/ 41 h 290"/>
              <a:gd name="T18" fmla="*/ 70 w 290"/>
              <a:gd name="T19" fmla="*/ 101 h 290"/>
              <a:gd name="T20" fmla="*/ 28 w 290"/>
              <a:gd name="T21" fmla="*/ 265 h 290"/>
              <a:gd name="T22" fmla="*/ 50 w 290"/>
              <a:gd name="T23" fmla="*/ 287 h 290"/>
              <a:gd name="T24" fmla="*/ 127 w 290"/>
              <a:gd name="T25" fmla="*/ 159 h 290"/>
              <a:gd name="T26" fmla="*/ 185 w 290"/>
              <a:gd name="T27" fmla="*/ 217 h 290"/>
              <a:gd name="T28" fmla="*/ 181 w 290"/>
              <a:gd name="T29" fmla="*/ 269 h 290"/>
              <a:gd name="T30" fmla="*/ 203 w 290"/>
              <a:gd name="T31" fmla="*/ 290 h 290"/>
              <a:gd name="T32" fmla="*/ 234 w 290"/>
              <a:gd name="T33" fmla="*/ 234 h 290"/>
              <a:gd name="T34" fmla="*/ 290 w 290"/>
              <a:gd name="T35" fmla="*/ 203 h 290"/>
              <a:gd name="T36" fmla="*/ 268 w 290"/>
              <a:gd name="T37" fmla="*/ 18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90">
                <a:moveTo>
                  <a:pt x="268" y="181"/>
                </a:moveTo>
                <a:cubicBezTo>
                  <a:pt x="217" y="186"/>
                  <a:pt x="217" y="186"/>
                  <a:pt x="217" y="186"/>
                </a:cubicBezTo>
                <a:cubicBezTo>
                  <a:pt x="159" y="127"/>
                  <a:pt x="159" y="127"/>
                  <a:pt x="159" y="127"/>
                </a:cubicBezTo>
                <a:cubicBezTo>
                  <a:pt x="287" y="50"/>
                  <a:pt x="287" y="50"/>
                  <a:pt x="287" y="50"/>
                </a:cubicBezTo>
                <a:cubicBezTo>
                  <a:pt x="265" y="28"/>
                  <a:pt x="265" y="28"/>
                  <a:pt x="265" y="28"/>
                </a:cubicBezTo>
                <a:cubicBezTo>
                  <a:pt x="101" y="70"/>
                  <a:pt x="101" y="70"/>
                  <a:pt x="101" y="70"/>
                </a:cubicBezTo>
                <a:cubicBezTo>
                  <a:pt x="41" y="9"/>
                  <a:pt x="41" y="9"/>
                  <a:pt x="41" y="9"/>
                </a:cubicBezTo>
                <a:cubicBezTo>
                  <a:pt x="32" y="0"/>
                  <a:pt x="18" y="0"/>
                  <a:pt x="9" y="9"/>
                </a:cubicBezTo>
                <a:cubicBezTo>
                  <a:pt x="0" y="18"/>
                  <a:pt x="0" y="32"/>
                  <a:pt x="9" y="41"/>
                </a:cubicBezTo>
                <a:cubicBezTo>
                  <a:pt x="70" y="101"/>
                  <a:pt x="70" y="101"/>
                  <a:pt x="70" y="101"/>
                </a:cubicBezTo>
                <a:cubicBezTo>
                  <a:pt x="28" y="265"/>
                  <a:pt x="28" y="265"/>
                  <a:pt x="28" y="265"/>
                </a:cubicBezTo>
                <a:cubicBezTo>
                  <a:pt x="50" y="287"/>
                  <a:pt x="50" y="287"/>
                  <a:pt x="50" y="287"/>
                </a:cubicBezTo>
                <a:cubicBezTo>
                  <a:pt x="127" y="159"/>
                  <a:pt x="127" y="159"/>
                  <a:pt x="127" y="159"/>
                </a:cubicBezTo>
                <a:cubicBezTo>
                  <a:pt x="185" y="217"/>
                  <a:pt x="185" y="217"/>
                  <a:pt x="185" y="217"/>
                </a:cubicBezTo>
                <a:cubicBezTo>
                  <a:pt x="181" y="269"/>
                  <a:pt x="181" y="269"/>
                  <a:pt x="181" y="269"/>
                </a:cubicBezTo>
                <a:cubicBezTo>
                  <a:pt x="203" y="290"/>
                  <a:pt x="203" y="290"/>
                  <a:pt x="203" y="290"/>
                </a:cubicBezTo>
                <a:cubicBezTo>
                  <a:pt x="234" y="234"/>
                  <a:pt x="234" y="234"/>
                  <a:pt x="234" y="234"/>
                </a:cubicBezTo>
                <a:cubicBezTo>
                  <a:pt x="290" y="203"/>
                  <a:pt x="290" y="203"/>
                  <a:pt x="290" y="203"/>
                </a:cubicBezTo>
                <a:lnTo>
                  <a:pt x="268" y="18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zh-CN" altLang="en-US"/>
          </a:p>
        </p:txBody>
      </p:sp>
      <p:sp>
        <p:nvSpPr>
          <p:cNvPr id="28679" name="矩形 8"/>
          <p:cNvSpPr>
            <a:spLocks noChangeArrowheads="1"/>
          </p:cNvSpPr>
          <p:nvPr/>
        </p:nvSpPr>
        <p:spPr bwMode="auto">
          <a:xfrm>
            <a:off x="16374" y="2215713"/>
            <a:ext cx="6608263"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1"/>
            <a:endParaRPr lang="en-US" altLang="zh-CN" sz="2400" dirty="0"/>
          </a:p>
          <a:p>
            <a:pPr marL="800100" lvl="1" indent="-342900">
              <a:buFont typeface=".苹方-简 常规体"/>
              <a:buChar char="？"/>
            </a:pPr>
            <a:r>
              <a:rPr lang="zh-CN" altLang="en-US" sz="2400" dirty="0">
                <a:solidFill>
                  <a:srgbClr val="C00000"/>
                </a:solidFill>
              </a:rPr>
              <a:t>想要借此机会深入、专精地研究一个学科的同学、</a:t>
            </a:r>
            <a:endParaRPr lang="en-US" altLang="zh-CN" sz="2400" dirty="0">
              <a:solidFill>
                <a:srgbClr val="C00000"/>
              </a:solidFill>
            </a:endParaRPr>
          </a:p>
          <a:p>
            <a:pPr marL="800100" lvl="1" indent="-342900">
              <a:buFont typeface=".苹方-简 常规体"/>
              <a:buChar char="？"/>
            </a:pPr>
            <a:r>
              <a:rPr lang="zh-CN" altLang="en-US" sz="2400" dirty="0">
                <a:solidFill>
                  <a:srgbClr val="C00000"/>
                </a:solidFill>
              </a:rPr>
              <a:t>想混成绩的同学、</a:t>
            </a:r>
            <a:endParaRPr lang="en-US" altLang="zh-CN" sz="2400" dirty="0">
              <a:solidFill>
                <a:srgbClr val="C00000"/>
              </a:solidFill>
            </a:endParaRPr>
          </a:p>
          <a:p>
            <a:pPr marL="800100" lvl="1" indent="-342900">
              <a:buFont typeface=".苹方-简 常规体"/>
              <a:buChar char="？"/>
            </a:pPr>
            <a:r>
              <a:rPr lang="zh-CN" altLang="en-US" sz="2400" dirty="0">
                <a:solidFill>
                  <a:srgbClr val="C00000"/>
                </a:solidFill>
              </a:rPr>
              <a:t>对项目内容毫无兴趣的同学、</a:t>
            </a:r>
            <a:endParaRPr lang="en-US" altLang="zh-CN" sz="2400" dirty="0">
              <a:solidFill>
                <a:srgbClr val="C00000"/>
              </a:solidFill>
            </a:endParaRPr>
          </a:p>
          <a:p>
            <a:pPr marL="800100" lvl="1" indent="-342900">
              <a:buFont typeface=".苹方-简 常规体"/>
              <a:buChar char="？"/>
            </a:pPr>
            <a:r>
              <a:rPr lang="zh-CN" altLang="en-US" sz="2400" dirty="0">
                <a:solidFill>
                  <a:srgbClr val="C00000"/>
                </a:solidFill>
              </a:rPr>
              <a:t>预算（</a:t>
            </a:r>
            <a:r>
              <a:rPr lang="en-US" altLang="zh-CN" sz="2400" dirty="0">
                <a:solidFill>
                  <a:srgbClr val="C00000"/>
                </a:solidFill>
              </a:rPr>
              <a:t>3w+</a:t>
            </a:r>
            <a:r>
              <a:rPr lang="zh-CN" altLang="en-US" sz="2400" dirty="0">
                <a:solidFill>
                  <a:srgbClr val="C00000"/>
                </a:solidFill>
              </a:rPr>
              <a:t>）不充足的同学</a:t>
            </a:r>
            <a:endParaRPr lang="en-US" altLang="zh-CN" sz="2400" dirty="0">
              <a:solidFill>
                <a:srgbClr val="C00000"/>
              </a:solidFill>
            </a:endParaRPr>
          </a:p>
          <a:p>
            <a:pPr marL="800100" lvl="1" indent="-342900">
              <a:buFont typeface=".苹方-简 常规体"/>
              <a:buChar char="？"/>
            </a:pPr>
            <a:endParaRPr lang="en-US" altLang="zh-CN" sz="2400" dirty="0">
              <a:solidFill>
                <a:srgbClr val="C00000"/>
              </a:solidFill>
            </a:endParaRPr>
          </a:p>
          <a:p>
            <a:pPr lvl="1"/>
            <a:endParaRPr lang="en-US" altLang="zh-CN" sz="2400" dirty="0"/>
          </a:p>
          <a:p>
            <a:pPr lvl="1"/>
            <a:r>
              <a:rPr lang="zh-CN" altLang="en-US" sz="2400" dirty="0"/>
              <a:t>可能需要慎重考虑参与牛津大学暑期项目。</a:t>
            </a:r>
            <a:endParaRPr lang="en-US" altLang="zh-CN" sz="2400" dirty="0"/>
          </a:p>
        </p:txBody>
      </p:sp>
      <p:sp>
        <p:nvSpPr>
          <p:cNvPr id="28680" name="文本框 9"/>
          <p:cNvSpPr txBox="1">
            <a:spLocks noChangeArrowheads="1"/>
          </p:cNvSpPr>
          <p:nvPr/>
        </p:nvSpPr>
        <p:spPr bwMode="auto">
          <a:xfrm>
            <a:off x="1981200" y="462290"/>
            <a:ext cx="9156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2800" b="1" dirty="0">
                <a:solidFill>
                  <a:srgbClr val="513087"/>
                </a:solidFill>
                <a:latin typeface="Arial" pitchFamily="34" charset="0"/>
                <a:cs typeface="Arial" pitchFamily="34" charset="0"/>
              </a:rPr>
              <a:t>总结</a:t>
            </a:r>
          </a:p>
        </p:txBody>
      </p:sp>
      <p:pic>
        <p:nvPicPr>
          <p:cNvPr id="4" name="图片 3" descr="桌子上放满了不同类型的建筑&#10;&#10;中度可信度描述已自动生成">
            <a:extLst>
              <a:ext uri="{FF2B5EF4-FFF2-40B4-BE49-F238E27FC236}">
                <a16:creationId xmlns:a16="http://schemas.microsoft.com/office/drawing/2014/main" id="{5378C637-4CEA-01FF-955E-968D060C6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2126" y="0"/>
            <a:ext cx="5143500" cy="6858000"/>
          </a:xfrm>
          <a:prstGeom prst="rect">
            <a:avLst/>
          </a:prstGeom>
        </p:spPr>
      </p:pic>
    </p:spTree>
    <p:extLst>
      <p:ext uri="{BB962C8B-B14F-4D97-AF65-F5344CB8AC3E}">
        <p14:creationId xmlns:p14="http://schemas.microsoft.com/office/powerpoint/2010/main" val="3157338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8775"/>
            <a:ext cx="1981200" cy="730250"/>
          </a:xfrm>
          <a:prstGeom prst="rect">
            <a:avLst/>
          </a:prstGeom>
          <a:noFill/>
          <a:ln>
            <a:noFill/>
          </a:ln>
          <a:effectLst>
            <a:outerShdw dist="38100" dir="81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Freeform 122"/>
          <p:cNvSpPr>
            <a:spLocks noChangeArrowheads="1"/>
          </p:cNvSpPr>
          <p:nvPr/>
        </p:nvSpPr>
        <p:spPr bwMode="auto">
          <a:xfrm>
            <a:off x="5630863" y="3508375"/>
            <a:ext cx="569912" cy="569913"/>
          </a:xfrm>
          <a:custGeom>
            <a:avLst/>
            <a:gdLst>
              <a:gd name="T0" fmla="*/ 268 w 290"/>
              <a:gd name="T1" fmla="*/ 181 h 290"/>
              <a:gd name="T2" fmla="*/ 217 w 290"/>
              <a:gd name="T3" fmla="*/ 186 h 290"/>
              <a:gd name="T4" fmla="*/ 159 w 290"/>
              <a:gd name="T5" fmla="*/ 127 h 290"/>
              <a:gd name="T6" fmla="*/ 287 w 290"/>
              <a:gd name="T7" fmla="*/ 50 h 290"/>
              <a:gd name="T8" fmla="*/ 265 w 290"/>
              <a:gd name="T9" fmla="*/ 28 h 290"/>
              <a:gd name="T10" fmla="*/ 101 w 290"/>
              <a:gd name="T11" fmla="*/ 70 h 290"/>
              <a:gd name="T12" fmla="*/ 41 w 290"/>
              <a:gd name="T13" fmla="*/ 9 h 290"/>
              <a:gd name="T14" fmla="*/ 9 w 290"/>
              <a:gd name="T15" fmla="*/ 9 h 290"/>
              <a:gd name="T16" fmla="*/ 9 w 290"/>
              <a:gd name="T17" fmla="*/ 41 h 290"/>
              <a:gd name="T18" fmla="*/ 70 w 290"/>
              <a:gd name="T19" fmla="*/ 101 h 290"/>
              <a:gd name="T20" fmla="*/ 28 w 290"/>
              <a:gd name="T21" fmla="*/ 265 h 290"/>
              <a:gd name="T22" fmla="*/ 50 w 290"/>
              <a:gd name="T23" fmla="*/ 287 h 290"/>
              <a:gd name="T24" fmla="*/ 127 w 290"/>
              <a:gd name="T25" fmla="*/ 159 h 290"/>
              <a:gd name="T26" fmla="*/ 185 w 290"/>
              <a:gd name="T27" fmla="*/ 217 h 290"/>
              <a:gd name="T28" fmla="*/ 181 w 290"/>
              <a:gd name="T29" fmla="*/ 269 h 290"/>
              <a:gd name="T30" fmla="*/ 203 w 290"/>
              <a:gd name="T31" fmla="*/ 290 h 290"/>
              <a:gd name="T32" fmla="*/ 234 w 290"/>
              <a:gd name="T33" fmla="*/ 234 h 290"/>
              <a:gd name="T34" fmla="*/ 290 w 290"/>
              <a:gd name="T35" fmla="*/ 203 h 290"/>
              <a:gd name="T36" fmla="*/ 268 w 290"/>
              <a:gd name="T37" fmla="*/ 18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90">
                <a:moveTo>
                  <a:pt x="268" y="181"/>
                </a:moveTo>
                <a:cubicBezTo>
                  <a:pt x="217" y="186"/>
                  <a:pt x="217" y="186"/>
                  <a:pt x="217" y="186"/>
                </a:cubicBezTo>
                <a:cubicBezTo>
                  <a:pt x="159" y="127"/>
                  <a:pt x="159" y="127"/>
                  <a:pt x="159" y="127"/>
                </a:cubicBezTo>
                <a:cubicBezTo>
                  <a:pt x="287" y="50"/>
                  <a:pt x="287" y="50"/>
                  <a:pt x="287" y="50"/>
                </a:cubicBezTo>
                <a:cubicBezTo>
                  <a:pt x="265" y="28"/>
                  <a:pt x="265" y="28"/>
                  <a:pt x="265" y="28"/>
                </a:cubicBezTo>
                <a:cubicBezTo>
                  <a:pt x="101" y="70"/>
                  <a:pt x="101" y="70"/>
                  <a:pt x="101" y="70"/>
                </a:cubicBezTo>
                <a:cubicBezTo>
                  <a:pt x="41" y="9"/>
                  <a:pt x="41" y="9"/>
                  <a:pt x="41" y="9"/>
                </a:cubicBezTo>
                <a:cubicBezTo>
                  <a:pt x="32" y="0"/>
                  <a:pt x="18" y="0"/>
                  <a:pt x="9" y="9"/>
                </a:cubicBezTo>
                <a:cubicBezTo>
                  <a:pt x="0" y="18"/>
                  <a:pt x="0" y="32"/>
                  <a:pt x="9" y="41"/>
                </a:cubicBezTo>
                <a:cubicBezTo>
                  <a:pt x="70" y="101"/>
                  <a:pt x="70" y="101"/>
                  <a:pt x="70" y="101"/>
                </a:cubicBezTo>
                <a:cubicBezTo>
                  <a:pt x="28" y="265"/>
                  <a:pt x="28" y="265"/>
                  <a:pt x="28" y="265"/>
                </a:cubicBezTo>
                <a:cubicBezTo>
                  <a:pt x="50" y="287"/>
                  <a:pt x="50" y="287"/>
                  <a:pt x="50" y="287"/>
                </a:cubicBezTo>
                <a:cubicBezTo>
                  <a:pt x="127" y="159"/>
                  <a:pt x="127" y="159"/>
                  <a:pt x="127" y="159"/>
                </a:cubicBezTo>
                <a:cubicBezTo>
                  <a:pt x="185" y="217"/>
                  <a:pt x="185" y="217"/>
                  <a:pt x="185" y="217"/>
                </a:cubicBezTo>
                <a:cubicBezTo>
                  <a:pt x="181" y="269"/>
                  <a:pt x="181" y="269"/>
                  <a:pt x="181" y="269"/>
                </a:cubicBezTo>
                <a:cubicBezTo>
                  <a:pt x="203" y="290"/>
                  <a:pt x="203" y="290"/>
                  <a:pt x="203" y="290"/>
                </a:cubicBezTo>
                <a:cubicBezTo>
                  <a:pt x="234" y="234"/>
                  <a:pt x="234" y="234"/>
                  <a:pt x="234" y="234"/>
                </a:cubicBezTo>
                <a:cubicBezTo>
                  <a:pt x="290" y="203"/>
                  <a:pt x="290" y="203"/>
                  <a:pt x="290" y="203"/>
                </a:cubicBezTo>
                <a:lnTo>
                  <a:pt x="268" y="18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zh-CN" altLang="en-US"/>
          </a:p>
        </p:txBody>
      </p:sp>
      <p:sp>
        <p:nvSpPr>
          <p:cNvPr id="28679" name="矩形 8"/>
          <p:cNvSpPr>
            <a:spLocks noChangeArrowheads="1"/>
          </p:cNvSpPr>
          <p:nvPr/>
        </p:nvSpPr>
        <p:spPr bwMode="auto">
          <a:xfrm>
            <a:off x="-89463" y="2427840"/>
            <a:ext cx="6608263"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1"/>
            <a:r>
              <a:rPr lang="zh-CN" altLang="en-US" sz="2400" b="1" dirty="0"/>
              <a:t>出行前：</a:t>
            </a:r>
            <a:endParaRPr lang="en-US" altLang="zh-CN" sz="2400" b="1" dirty="0"/>
          </a:p>
          <a:p>
            <a:pPr marL="800100" lvl="1" indent="-342900">
              <a:buFont typeface="Wingdings" pitchFamily="2" charset="2"/>
              <a:buChar char="ü"/>
            </a:pPr>
            <a:r>
              <a:rPr lang="zh-CN" altLang="en-US" sz="2400" dirty="0">
                <a:solidFill>
                  <a:srgbClr val="0B6931"/>
                </a:solidFill>
              </a:rPr>
              <a:t>在学期开始前办好护照</a:t>
            </a:r>
            <a:r>
              <a:rPr lang="en-US" altLang="zh-CN" sz="2400" dirty="0">
                <a:solidFill>
                  <a:srgbClr val="0B6931"/>
                </a:solidFill>
              </a:rPr>
              <a:t>/</a:t>
            </a:r>
            <a:r>
              <a:rPr lang="zh-CN" altLang="en-US" sz="2400" dirty="0">
                <a:solidFill>
                  <a:srgbClr val="0B6931"/>
                </a:solidFill>
              </a:rPr>
              <a:t>确认护照未过期</a:t>
            </a:r>
            <a:endParaRPr lang="en-US" altLang="zh-CN" sz="2400" dirty="0">
              <a:solidFill>
                <a:srgbClr val="0B6931"/>
              </a:solidFill>
            </a:endParaRPr>
          </a:p>
          <a:p>
            <a:pPr marL="800100" lvl="1" indent="-342900">
              <a:buFont typeface="Wingdings" pitchFamily="2" charset="2"/>
              <a:buChar char="ü"/>
            </a:pPr>
            <a:r>
              <a:rPr lang="zh-CN" altLang="en-US" sz="2400" dirty="0">
                <a:solidFill>
                  <a:srgbClr val="0B6931"/>
                </a:solidFill>
              </a:rPr>
              <a:t>准备好</a:t>
            </a:r>
            <a:r>
              <a:rPr lang="en-US" altLang="zh-CN" sz="2400" dirty="0">
                <a:solidFill>
                  <a:srgbClr val="0B6931"/>
                </a:solidFill>
              </a:rPr>
              <a:t>contactless</a:t>
            </a:r>
            <a:r>
              <a:rPr lang="zh-CN" altLang="en-US" sz="2400" dirty="0">
                <a:solidFill>
                  <a:srgbClr val="0B6931"/>
                </a:solidFill>
              </a:rPr>
              <a:t> </a:t>
            </a:r>
            <a:r>
              <a:rPr lang="en-US" altLang="zh-CN" sz="2400" dirty="0">
                <a:solidFill>
                  <a:srgbClr val="0B6931"/>
                </a:solidFill>
              </a:rPr>
              <a:t>VISA</a:t>
            </a:r>
            <a:r>
              <a:rPr lang="zh-CN" altLang="en-US" sz="2400" dirty="0">
                <a:solidFill>
                  <a:srgbClr val="0B6931"/>
                </a:solidFill>
              </a:rPr>
              <a:t>卡</a:t>
            </a:r>
            <a:endParaRPr lang="en-US" altLang="zh-CN" sz="2400" dirty="0">
              <a:solidFill>
                <a:srgbClr val="0B6931"/>
              </a:solidFill>
            </a:endParaRPr>
          </a:p>
          <a:p>
            <a:pPr marL="800100" lvl="1" indent="-342900">
              <a:buFont typeface="Wingdings" pitchFamily="2" charset="2"/>
              <a:buChar char="ü"/>
            </a:pPr>
            <a:r>
              <a:rPr lang="zh-CN" altLang="en-US" sz="2400" dirty="0">
                <a:solidFill>
                  <a:srgbClr val="0B6931"/>
                </a:solidFill>
              </a:rPr>
              <a:t>准备好保暖衣物（八月的英国已经开始降温，平均气温在</a:t>
            </a:r>
            <a:r>
              <a:rPr lang="en-US" altLang="zh-CN" sz="2400" dirty="0">
                <a:solidFill>
                  <a:srgbClr val="0B6931"/>
                </a:solidFill>
              </a:rPr>
              <a:t>15℃</a:t>
            </a:r>
            <a:r>
              <a:rPr lang="zh-CN" altLang="en-US" sz="2400" dirty="0">
                <a:solidFill>
                  <a:srgbClr val="0B6931"/>
                </a:solidFill>
              </a:rPr>
              <a:t>左右，加之经常刮风下雨，体感温度更低，因此带多两件卫衣、毛衣、风衣会更好）</a:t>
            </a:r>
            <a:endParaRPr lang="en-US" altLang="zh-CN" sz="2400" dirty="0"/>
          </a:p>
          <a:p>
            <a:pPr lvl="1"/>
            <a:endParaRPr lang="en-US" altLang="zh-CN" sz="2400" dirty="0"/>
          </a:p>
        </p:txBody>
      </p:sp>
      <p:sp>
        <p:nvSpPr>
          <p:cNvPr id="28680" name="文本框 9"/>
          <p:cNvSpPr txBox="1">
            <a:spLocks noChangeArrowheads="1"/>
          </p:cNvSpPr>
          <p:nvPr/>
        </p:nvSpPr>
        <p:spPr bwMode="auto">
          <a:xfrm>
            <a:off x="1981200" y="462290"/>
            <a:ext cx="9171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en-US" altLang="zh-CN" sz="2800" b="1" dirty="0">
                <a:solidFill>
                  <a:srgbClr val="513087"/>
                </a:solidFill>
                <a:latin typeface="Arial" pitchFamily="34" charset="0"/>
                <a:cs typeface="Arial" pitchFamily="34" charset="0"/>
              </a:rPr>
              <a:t>Tips</a:t>
            </a:r>
            <a:endParaRPr lang="zh-CN" altLang="en-US" sz="2800" b="1" dirty="0">
              <a:solidFill>
                <a:srgbClr val="513087"/>
              </a:solidFill>
              <a:latin typeface="Arial" pitchFamily="34" charset="0"/>
              <a:cs typeface="Arial" pitchFamily="34" charset="0"/>
            </a:endParaRPr>
          </a:p>
        </p:txBody>
      </p:sp>
      <p:pic>
        <p:nvPicPr>
          <p:cNvPr id="6" name="图片 5" descr="图片包含 桌子, 躺&#10;&#10;描述已自动生成">
            <a:extLst>
              <a:ext uri="{FF2B5EF4-FFF2-40B4-BE49-F238E27FC236}">
                <a16:creationId xmlns:a16="http://schemas.microsoft.com/office/drawing/2014/main" id="{DAA5BEF3-5572-C508-1968-506D6165B488}"/>
              </a:ext>
            </a:extLst>
          </p:cNvPr>
          <p:cNvPicPr>
            <a:picLocks noChangeAspect="1"/>
          </p:cNvPicPr>
          <p:nvPr/>
        </p:nvPicPr>
        <p:blipFill rotWithShape="1">
          <a:blip r:embed="rId3">
            <a:extLst>
              <a:ext uri="{28A0092B-C50C-407E-A947-70E740481C1C}">
                <a14:useLocalDpi xmlns:a14="http://schemas.microsoft.com/office/drawing/2010/main" val="0"/>
              </a:ext>
            </a:extLst>
          </a:blip>
          <a:srcRect l="4139" t="14722" r="12883" b="11882"/>
          <a:stretch/>
        </p:blipFill>
        <p:spPr>
          <a:xfrm>
            <a:off x="6836825" y="876898"/>
            <a:ext cx="4978439" cy="5871339"/>
          </a:xfrm>
          <a:prstGeom prst="rect">
            <a:avLst/>
          </a:prstGeom>
        </p:spPr>
      </p:pic>
      <p:cxnSp>
        <p:nvCxnSpPr>
          <p:cNvPr id="9" name="直线箭头连接符 8">
            <a:extLst>
              <a:ext uri="{FF2B5EF4-FFF2-40B4-BE49-F238E27FC236}">
                <a16:creationId xmlns:a16="http://schemas.microsoft.com/office/drawing/2014/main" id="{0A7639FF-F1C9-A83A-9379-FA724C2C79DA}"/>
              </a:ext>
            </a:extLst>
          </p:cNvPr>
          <p:cNvCxnSpPr>
            <a:cxnSpLocks/>
          </p:cNvCxnSpPr>
          <p:nvPr/>
        </p:nvCxnSpPr>
        <p:spPr bwMode="auto">
          <a:xfrm flipV="1">
            <a:off x="5915819" y="2215713"/>
            <a:ext cx="4978604" cy="1115316"/>
          </a:xfrm>
          <a:prstGeom prst="straightConnector1">
            <a:avLst/>
          </a:prstGeom>
          <a:solidFill>
            <a:schemeClr val="accent1"/>
          </a:solidFill>
          <a:ln w="104775" cap="flat" cmpd="sng" algn="ctr">
            <a:solidFill>
              <a:srgbClr val="FFC000"/>
            </a:solidFill>
            <a:prstDash val="solid"/>
            <a:round/>
            <a:headEnd type="none" w="med" len="med"/>
            <a:tailEnd type="triangle"/>
          </a:ln>
        </p:spPr>
      </p:cxnSp>
    </p:spTree>
    <p:extLst>
      <p:ext uri="{BB962C8B-B14F-4D97-AF65-F5344CB8AC3E}">
        <p14:creationId xmlns:p14="http://schemas.microsoft.com/office/powerpoint/2010/main" val="280157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8775"/>
            <a:ext cx="1981200" cy="730250"/>
          </a:xfrm>
          <a:prstGeom prst="rect">
            <a:avLst/>
          </a:prstGeom>
          <a:noFill/>
          <a:ln>
            <a:noFill/>
          </a:ln>
          <a:effectLst>
            <a:outerShdw dist="38100" dir="81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Freeform 122"/>
          <p:cNvSpPr>
            <a:spLocks noChangeArrowheads="1"/>
          </p:cNvSpPr>
          <p:nvPr/>
        </p:nvSpPr>
        <p:spPr bwMode="auto">
          <a:xfrm>
            <a:off x="5630863" y="3508375"/>
            <a:ext cx="569912" cy="569913"/>
          </a:xfrm>
          <a:custGeom>
            <a:avLst/>
            <a:gdLst>
              <a:gd name="T0" fmla="*/ 268 w 290"/>
              <a:gd name="T1" fmla="*/ 181 h 290"/>
              <a:gd name="T2" fmla="*/ 217 w 290"/>
              <a:gd name="T3" fmla="*/ 186 h 290"/>
              <a:gd name="T4" fmla="*/ 159 w 290"/>
              <a:gd name="T5" fmla="*/ 127 h 290"/>
              <a:gd name="T6" fmla="*/ 287 w 290"/>
              <a:gd name="T7" fmla="*/ 50 h 290"/>
              <a:gd name="T8" fmla="*/ 265 w 290"/>
              <a:gd name="T9" fmla="*/ 28 h 290"/>
              <a:gd name="T10" fmla="*/ 101 w 290"/>
              <a:gd name="T11" fmla="*/ 70 h 290"/>
              <a:gd name="T12" fmla="*/ 41 w 290"/>
              <a:gd name="T13" fmla="*/ 9 h 290"/>
              <a:gd name="T14" fmla="*/ 9 w 290"/>
              <a:gd name="T15" fmla="*/ 9 h 290"/>
              <a:gd name="T16" fmla="*/ 9 w 290"/>
              <a:gd name="T17" fmla="*/ 41 h 290"/>
              <a:gd name="T18" fmla="*/ 70 w 290"/>
              <a:gd name="T19" fmla="*/ 101 h 290"/>
              <a:gd name="T20" fmla="*/ 28 w 290"/>
              <a:gd name="T21" fmla="*/ 265 h 290"/>
              <a:gd name="T22" fmla="*/ 50 w 290"/>
              <a:gd name="T23" fmla="*/ 287 h 290"/>
              <a:gd name="T24" fmla="*/ 127 w 290"/>
              <a:gd name="T25" fmla="*/ 159 h 290"/>
              <a:gd name="T26" fmla="*/ 185 w 290"/>
              <a:gd name="T27" fmla="*/ 217 h 290"/>
              <a:gd name="T28" fmla="*/ 181 w 290"/>
              <a:gd name="T29" fmla="*/ 269 h 290"/>
              <a:gd name="T30" fmla="*/ 203 w 290"/>
              <a:gd name="T31" fmla="*/ 290 h 290"/>
              <a:gd name="T32" fmla="*/ 234 w 290"/>
              <a:gd name="T33" fmla="*/ 234 h 290"/>
              <a:gd name="T34" fmla="*/ 290 w 290"/>
              <a:gd name="T35" fmla="*/ 203 h 290"/>
              <a:gd name="T36" fmla="*/ 268 w 290"/>
              <a:gd name="T37" fmla="*/ 18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90">
                <a:moveTo>
                  <a:pt x="268" y="181"/>
                </a:moveTo>
                <a:cubicBezTo>
                  <a:pt x="217" y="186"/>
                  <a:pt x="217" y="186"/>
                  <a:pt x="217" y="186"/>
                </a:cubicBezTo>
                <a:cubicBezTo>
                  <a:pt x="159" y="127"/>
                  <a:pt x="159" y="127"/>
                  <a:pt x="159" y="127"/>
                </a:cubicBezTo>
                <a:cubicBezTo>
                  <a:pt x="287" y="50"/>
                  <a:pt x="287" y="50"/>
                  <a:pt x="287" y="50"/>
                </a:cubicBezTo>
                <a:cubicBezTo>
                  <a:pt x="265" y="28"/>
                  <a:pt x="265" y="28"/>
                  <a:pt x="265" y="28"/>
                </a:cubicBezTo>
                <a:cubicBezTo>
                  <a:pt x="101" y="70"/>
                  <a:pt x="101" y="70"/>
                  <a:pt x="101" y="70"/>
                </a:cubicBezTo>
                <a:cubicBezTo>
                  <a:pt x="41" y="9"/>
                  <a:pt x="41" y="9"/>
                  <a:pt x="41" y="9"/>
                </a:cubicBezTo>
                <a:cubicBezTo>
                  <a:pt x="32" y="0"/>
                  <a:pt x="18" y="0"/>
                  <a:pt x="9" y="9"/>
                </a:cubicBezTo>
                <a:cubicBezTo>
                  <a:pt x="0" y="18"/>
                  <a:pt x="0" y="32"/>
                  <a:pt x="9" y="41"/>
                </a:cubicBezTo>
                <a:cubicBezTo>
                  <a:pt x="70" y="101"/>
                  <a:pt x="70" y="101"/>
                  <a:pt x="70" y="101"/>
                </a:cubicBezTo>
                <a:cubicBezTo>
                  <a:pt x="28" y="265"/>
                  <a:pt x="28" y="265"/>
                  <a:pt x="28" y="265"/>
                </a:cubicBezTo>
                <a:cubicBezTo>
                  <a:pt x="50" y="287"/>
                  <a:pt x="50" y="287"/>
                  <a:pt x="50" y="287"/>
                </a:cubicBezTo>
                <a:cubicBezTo>
                  <a:pt x="127" y="159"/>
                  <a:pt x="127" y="159"/>
                  <a:pt x="127" y="159"/>
                </a:cubicBezTo>
                <a:cubicBezTo>
                  <a:pt x="185" y="217"/>
                  <a:pt x="185" y="217"/>
                  <a:pt x="185" y="217"/>
                </a:cubicBezTo>
                <a:cubicBezTo>
                  <a:pt x="181" y="269"/>
                  <a:pt x="181" y="269"/>
                  <a:pt x="181" y="269"/>
                </a:cubicBezTo>
                <a:cubicBezTo>
                  <a:pt x="203" y="290"/>
                  <a:pt x="203" y="290"/>
                  <a:pt x="203" y="290"/>
                </a:cubicBezTo>
                <a:cubicBezTo>
                  <a:pt x="234" y="234"/>
                  <a:pt x="234" y="234"/>
                  <a:pt x="234" y="234"/>
                </a:cubicBezTo>
                <a:cubicBezTo>
                  <a:pt x="290" y="203"/>
                  <a:pt x="290" y="203"/>
                  <a:pt x="290" y="203"/>
                </a:cubicBezTo>
                <a:lnTo>
                  <a:pt x="268" y="18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zh-CN" altLang="en-US"/>
          </a:p>
        </p:txBody>
      </p:sp>
      <p:sp>
        <p:nvSpPr>
          <p:cNvPr id="28680" name="文本框 9"/>
          <p:cNvSpPr txBox="1">
            <a:spLocks noChangeArrowheads="1"/>
          </p:cNvSpPr>
          <p:nvPr/>
        </p:nvSpPr>
        <p:spPr bwMode="auto">
          <a:xfrm>
            <a:off x="1981200" y="462290"/>
            <a:ext cx="9171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en-US" altLang="zh-CN" sz="2800" b="1" dirty="0">
                <a:solidFill>
                  <a:srgbClr val="513087"/>
                </a:solidFill>
                <a:latin typeface="Arial" pitchFamily="34" charset="0"/>
                <a:cs typeface="Arial" pitchFamily="34" charset="0"/>
              </a:rPr>
              <a:t>Tips</a:t>
            </a:r>
            <a:endParaRPr lang="zh-CN" altLang="en-US" sz="2800" b="1" dirty="0">
              <a:solidFill>
                <a:srgbClr val="513087"/>
              </a:solidFill>
              <a:latin typeface="Arial" pitchFamily="34" charset="0"/>
              <a:cs typeface="Arial" pitchFamily="34" charset="0"/>
            </a:endParaRPr>
          </a:p>
        </p:txBody>
      </p:sp>
      <p:sp>
        <p:nvSpPr>
          <p:cNvPr id="19" name="矩形 8">
            <a:extLst>
              <a:ext uri="{FF2B5EF4-FFF2-40B4-BE49-F238E27FC236}">
                <a16:creationId xmlns:a16="http://schemas.microsoft.com/office/drawing/2014/main" id="{567CAC19-7702-BCBA-8196-4C7F10CC215C}"/>
              </a:ext>
            </a:extLst>
          </p:cNvPr>
          <p:cNvSpPr>
            <a:spLocks noChangeArrowheads="1"/>
          </p:cNvSpPr>
          <p:nvPr/>
        </p:nvSpPr>
        <p:spPr bwMode="auto">
          <a:xfrm>
            <a:off x="228562" y="2785626"/>
            <a:ext cx="660826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1"/>
            <a:r>
              <a:rPr lang="zh-CN" altLang="en-US" sz="2400" b="1" dirty="0"/>
              <a:t>项目期间：</a:t>
            </a:r>
            <a:endParaRPr lang="en-US" altLang="zh-CN" sz="2400" b="1" dirty="0"/>
          </a:p>
          <a:p>
            <a:pPr marL="800100" lvl="1" indent="-342900">
              <a:buFont typeface="Wingdings" pitchFamily="2" charset="2"/>
              <a:buChar char="ü"/>
            </a:pPr>
            <a:r>
              <a:rPr lang="zh-CN" altLang="en-US" sz="2400" dirty="0">
                <a:solidFill>
                  <a:srgbClr val="0B6931"/>
                </a:solidFill>
              </a:rPr>
              <a:t>课堂上认真做好笔记，课下勇敢提问</a:t>
            </a:r>
            <a:endParaRPr lang="en-US" altLang="zh-CN" sz="2400" dirty="0">
              <a:solidFill>
                <a:srgbClr val="0B6931"/>
              </a:solidFill>
            </a:endParaRPr>
          </a:p>
          <a:p>
            <a:pPr marL="800100" lvl="1" indent="-342900">
              <a:buFont typeface="Wingdings" pitchFamily="2" charset="2"/>
              <a:buChar char="ü"/>
            </a:pPr>
            <a:r>
              <a:rPr lang="zh-CN" altLang="en-US" sz="2400" dirty="0">
                <a:solidFill>
                  <a:srgbClr val="0B6931"/>
                </a:solidFill>
              </a:rPr>
              <a:t>多参与课后活动（</a:t>
            </a:r>
            <a:r>
              <a:rPr lang="en-US" altLang="zh-CN" sz="2400" dirty="0">
                <a:solidFill>
                  <a:srgbClr val="0B6931"/>
                </a:solidFill>
              </a:rPr>
              <a:t>pub night, punting, concert…)</a:t>
            </a:r>
          </a:p>
          <a:p>
            <a:pPr marL="800100" lvl="1" indent="-342900">
              <a:buFont typeface="Wingdings" pitchFamily="2" charset="2"/>
              <a:buChar char="ü"/>
            </a:pPr>
            <a:r>
              <a:rPr lang="en-US" altLang="zh-CN" sz="2400" dirty="0">
                <a:solidFill>
                  <a:srgbClr val="0B6931"/>
                </a:solidFill>
              </a:rPr>
              <a:t>“</a:t>
            </a:r>
            <a:r>
              <a:rPr lang="zh-CN" altLang="en-US" sz="2400" dirty="0">
                <a:solidFill>
                  <a:srgbClr val="0B6931"/>
                </a:solidFill>
              </a:rPr>
              <a:t>社牛”交友</a:t>
            </a:r>
            <a:endParaRPr lang="en-US" altLang="zh-CN" sz="2400" dirty="0">
              <a:solidFill>
                <a:srgbClr val="0B6931"/>
              </a:solidFill>
            </a:endParaRPr>
          </a:p>
          <a:p>
            <a:pPr lvl="1"/>
            <a:endParaRPr lang="en-US" altLang="zh-CN" sz="2400" dirty="0"/>
          </a:p>
          <a:p>
            <a:pPr lvl="1"/>
            <a:endParaRPr lang="en-US" altLang="zh-CN" sz="2400" dirty="0"/>
          </a:p>
        </p:txBody>
      </p:sp>
      <p:pic>
        <p:nvPicPr>
          <p:cNvPr id="3" name="图片 2" descr="人们在看台上的人群&#10;&#10;中度可信度描述已自动生成">
            <a:extLst>
              <a:ext uri="{FF2B5EF4-FFF2-40B4-BE49-F238E27FC236}">
                <a16:creationId xmlns:a16="http://schemas.microsoft.com/office/drawing/2014/main" id="{BB8D3D58-EC50-5B47-C31B-C4C44419D4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3417" y="1228906"/>
            <a:ext cx="6078583" cy="4558937"/>
          </a:xfrm>
          <a:prstGeom prst="rect">
            <a:avLst/>
          </a:prstGeom>
        </p:spPr>
      </p:pic>
    </p:spTree>
    <p:extLst>
      <p:ext uri="{BB962C8B-B14F-4D97-AF65-F5344CB8AC3E}">
        <p14:creationId xmlns:p14="http://schemas.microsoft.com/office/powerpoint/2010/main" val="3410914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图片 3"/>
          <p:cNvPicPr>
            <a:picLocks noChangeAspect="1" noChangeArrowheads="1"/>
          </p:cNvPicPr>
          <p:nvPr/>
        </p:nvPicPr>
        <p:blipFill>
          <a:blip r:embed="rId3" cstate="print">
            <a:extLst>
              <a:ext uri="{28A0092B-C50C-407E-A947-70E740481C1C}">
                <a14:useLocalDpi xmlns:a14="http://schemas.microsoft.com/office/drawing/2010/main" val="0"/>
              </a:ext>
            </a:extLst>
          </a:blip>
          <a:srcRect t="28931"/>
          <a:stretch>
            <a:fillRect/>
          </a:stretch>
        </p:blipFill>
        <p:spPr bwMode="auto">
          <a:xfrm>
            <a:off x="0" y="0"/>
            <a:ext cx="12192000"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文本框 4"/>
          <p:cNvSpPr txBox="1">
            <a:spLocks noChangeArrowheads="1"/>
          </p:cNvSpPr>
          <p:nvPr/>
        </p:nvSpPr>
        <p:spPr bwMode="auto">
          <a:xfrm>
            <a:off x="3971925" y="3524250"/>
            <a:ext cx="4467225"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dist" eaLnBrk="1" hangingPunct="1"/>
            <a:r>
              <a:rPr lang="zh-CN" altLang="en-US" sz="13800" dirty="0">
                <a:solidFill>
                  <a:srgbClr val="513087"/>
                </a:solidFill>
                <a:latin typeface="Impact" pitchFamily="34" charset="0"/>
              </a:rPr>
              <a:t>感谢</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8775"/>
            <a:ext cx="1981200" cy="730250"/>
          </a:xfrm>
          <a:prstGeom prst="rect">
            <a:avLst/>
          </a:prstGeom>
          <a:noFill/>
          <a:ln>
            <a:noFill/>
          </a:ln>
          <a:effectLst>
            <a:outerShdw dist="38100" dir="81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Freeform 122"/>
          <p:cNvSpPr>
            <a:spLocks noChangeArrowheads="1"/>
          </p:cNvSpPr>
          <p:nvPr/>
        </p:nvSpPr>
        <p:spPr bwMode="auto">
          <a:xfrm>
            <a:off x="5630863" y="3508375"/>
            <a:ext cx="569912" cy="569913"/>
          </a:xfrm>
          <a:custGeom>
            <a:avLst/>
            <a:gdLst>
              <a:gd name="T0" fmla="*/ 268 w 290"/>
              <a:gd name="T1" fmla="*/ 181 h 290"/>
              <a:gd name="T2" fmla="*/ 217 w 290"/>
              <a:gd name="T3" fmla="*/ 186 h 290"/>
              <a:gd name="T4" fmla="*/ 159 w 290"/>
              <a:gd name="T5" fmla="*/ 127 h 290"/>
              <a:gd name="T6" fmla="*/ 287 w 290"/>
              <a:gd name="T7" fmla="*/ 50 h 290"/>
              <a:gd name="T8" fmla="*/ 265 w 290"/>
              <a:gd name="T9" fmla="*/ 28 h 290"/>
              <a:gd name="T10" fmla="*/ 101 w 290"/>
              <a:gd name="T11" fmla="*/ 70 h 290"/>
              <a:gd name="T12" fmla="*/ 41 w 290"/>
              <a:gd name="T13" fmla="*/ 9 h 290"/>
              <a:gd name="T14" fmla="*/ 9 w 290"/>
              <a:gd name="T15" fmla="*/ 9 h 290"/>
              <a:gd name="T16" fmla="*/ 9 w 290"/>
              <a:gd name="T17" fmla="*/ 41 h 290"/>
              <a:gd name="T18" fmla="*/ 70 w 290"/>
              <a:gd name="T19" fmla="*/ 101 h 290"/>
              <a:gd name="T20" fmla="*/ 28 w 290"/>
              <a:gd name="T21" fmla="*/ 265 h 290"/>
              <a:gd name="T22" fmla="*/ 50 w 290"/>
              <a:gd name="T23" fmla="*/ 287 h 290"/>
              <a:gd name="T24" fmla="*/ 127 w 290"/>
              <a:gd name="T25" fmla="*/ 159 h 290"/>
              <a:gd name="T26" fmla="*/ 185 w 290"/>
              <a:gd name="T27" fmla="*/ 217 h 290"/>
              <a:gd name="T28" fmla="*/ 181 w 290"/>
              <a:gd name="T29" fmla="*/ 269 h 290"/>
              <a:gd name="T30" fmla="*/ 203 w 290"/>
              <a:gd name="T31" fmla="*/ 290 h 290"/>
              <a:gd name="T32" fmla="*/ 234 w 290"/>
              <a:gd name="T33" fmla="*/ 234 h 290"/>
              <a:gd name="T34" fmla="*/ 290 w 290"/>
              <a:gd name="T35" fmla="*/ 203 h 290"/>
              <a:gd name="T36" fmla="*/ 268 w 290"/>
              <a:gd name="T37" fmla="*/ 18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90">
                <a:moveTo>
                  <a:pt x="268" y="181"/>
                </a:moveTo>
                <a:cubicBezTo>
                  <a:pt x="217" y="186"/>
                  <a:pt x="217" y="186"/>
                  <a:pt x="217" y="186"/>
                </a:cubicBezTo>
                <a:cubicBezTo>
                  <a:pt x="159" y="127"/>
                  <a:pt x="159" y="127"/>
                  <a:pt x="159" y="127"/>
                </a:cubicBezTo>
                <a:cubicBezTo>
                  <a:pt x="287" y="50"/>
                  <a:pt x="287" y="50"/>
                  <a:pt x="287" y="50"/>
                </a:cubicBezTo>
                <a:cubicBezTo>
                  <a:pt x="265" y="28"/>
                  <a:pt x="265" y="28"/>
                  <a:pt x="265" y="28"/>
                </a:cubicBezTo>
                <a:cubicBezTo>
                  <a:pt x="101" y="70"/>
                  <a:pt x="101" y="70"/>
                  <a:pt x="101" y="70"/>
                </a:cubicBezTo>
                <a:cubicBezTo>
                  <a:pt x="41" y="9"/>
                  <a:pt x="41" y="9"/>
                  <a:pt x="41" y="9"/>
                </a:cubicBezTo>
                <a:cubicBezTo>
                  <a:pt x="32" y="0"/>
                  <a:pt x="18" y="0"/>
                  <a:pt x="9" y="9"/>
                </a:cubicBezTo>
                <a:cubicBezTo>
                  <a:pt x="0" y="18"/>
                  <a:pt x="0" y="32"/>
                  <a:pt x="9" y="41"/>
                </a:cubicBezTo>
                <a:cubicBezTo>
                  <a:pt x="70" y="101"/>
                  <a:pt x="70" y="101"/>
                  <a:pt x="70" y="101"/>
                </a:cubicBezTo>
                <a:cubicBezTo>
                  <a:pt x="28" y="265"/>
                  <a:pt x="28" y="265"/>
                  <a:pt x="28" y="265"/>
                </a:cubicBezTo>
                <a:cubicBezTo>
                  <a:pt x="50" y="287"/>
                  <a:pt x="50" y="287"/>
                  <a:pt x="50" y="287"/>
                </a:cubicBezTo>
                <a:cubicBezTo>
                  <a:pt x="127" y="159"/>
                  <a:pt x="127" y="159"/>
                  <a:pt x="127" y="159"/>
                </a:cubicBezTo>
                <a:cubicBezTo>
                  <a:pt x="185" y="217"/>
                  <a:pt x="185" y="217"/>
                  <a:pt x="185" y="217"/>
                </a:cubicBezTo>
                <a:cubicBezTo>
                  <a:pt x="181" y="269"/>
                  <a:pt x="181" y="269"/>
                  <a:pt x="181" y="269"/>
                </a:cubicBezTo>
                <a:cubicBezTo>
                  <a:pt x="203" y="290"/>
                  <a:pt x="203" y="290"/>
                  <a:pt x="203" y="290"/>
                </a:cubicBezTo>
                <a:cubicBezTo>
                  <a:pt x="234" y="234"/>
                  <a:pt x="234" y="234"/>
                  <a:pt x="234" y="234"/>
                </a:cubicBezTo>
                <a:cubicBezTo>
                  <a:pt x="290" y="203"/>
                  <a:pt x="290" y="203"/>
                  <a:pt x="290" y="203"/>
                </a:cubicBezTo>
                <a:lnTo>
                  <a:pt x="268" y="18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zh-CN" altLang="en-US"/>
          </a:p>
        </p:txBody>
      </p:sp>
      <p:sp>
        <p:nvSpPr>
          <p:cNvPr id="28680" name="文本框 9"/>
          <p:cNvSpPr txBox="1">
            <a:spLocks noChangeArrowheads="1"/>
          </p:cNvSpPr>
          <p:nvPr/>
        </p:nvSpPr>
        <p:spPr bwMode="auto">
          <a:xfrm>
            <a:off x="1981200" y="462290"/>
            <a:ext cx="23775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2800" b="1" dirty="0">
                <a:solidFill>
                  <a:srgbClr val="513087"/>
                </a:solidFill>
                <a:latin typeface="Arial" pitchFamily="34" charset="0"/>
                <a:cs typeface="Arial" pitchFamily="34" charset="0"/>
              </a:rPr>
              <a:t>牛津暑期项目</a:t>
            </a:r>
          </a:p>
        </p:txBody>
      </p:sp>
      <p:pic>
        <p:nvPicPr>
          <p:cNvPr id="4" name="图片 3" descr="图形用户界面, 文本, 应用程序, 电子邮件&#10;&#10;描述已自动生成">
            <a:extLst>
              <a:ext uri="{FF2B5EF4-FFF2-40B4-BE49-F238E27FC236}">
                <a16:creationId xmlns:a16="http://schemas.microsoft.com/office/drawing/2014/main" id="{E4B361CC-A73A-2252-642D-865B08533AE5}"/>
              </a:ext>
            </a:extLst>
          </p:cNvPr>
          <p:cNvPicPr>
            <a:picLocks noChangeAspect="1"/>
          </p:cNvPicPr>
          <p:nvPr/>
        </p:nvPicPr>
        <p:blipFill rotWithShape="1">
          <a:blip r:embed="rId3">
            <a:extLst>
              <a:ext uri="{28A0092B-C50C-407E-A947-70E740481C1C}">
                <a14:useLocalDpi xmlns:a14="http://schemas.microsoft.com/office/drawing/2010/main" val="0"/>
              </a:ext>
            </a:extLst>
          </a:blip>
          <a:srcRect l="11148" t="6741" r="18261" b="6741"/>
          <a:stretch/>
        </p:blipFill>
        <p:spPr>
          <a:xfrm>
            <a:off x="4358775" y="82827"/>
            <a:ext cx="4069608" cy="6726840"/>
          </a:xfrm>
          <a:prstGeom prst="rect">
            <a:avLst/>
          </a:prstGeom>
        </p:spPr>
      </p:pic>
    </p:spTree>
    <p:extLst>
      <p:ext uri="{BB962C8B-B14F-4D97-AF65-F5344CB8AC3E}">
        <p14:creationId xmlns:p14="http://schemas.microsoft.com/office/powerpoint/2010/main" val="3104671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8775"/>
            <a:ext cx="1981200" cy="730250"/>
          </a:xfrm>
          <a:prstGeom prst="rect">
            <a:avLst/>
          </a:prstGeom>
          <a:noFill/>
          <a:ln>
            <a:noFill/>
          </a:ln>
          <a:effectLst>
            <a:outerShdw dist="38100" dir="81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Freeform 122"/>
          <p:cNvSpPr>
            <a:spLocks noChangeArrowheads="1"/>
          </p:cNvSpPr>
          <p:nvPr/>
        </p:nvSpPr>
        <p:spPr bwMode="auto">
          <a:xfrm>
            <a:off x="5630863" y="3508375"/>
            <a:ext cx="569912" cy="569913"/>
          </a:xfrm>
          <a:custGeom>
            <a:avLst/>
            <a:gdLst>
              <a:gd name="T0" fmla="*/ 268 w 290"/>
              <a:gd name="T1" fmla="*/ 181 h 290"/>
              <a:gd name="T2" fmla="*/ 217 w 290"/>
              <a:gd name="T3" fmla="*/ 186 h 290"/>
              <a:gd name="T4" fmla="*/ 159 w 290"/>
              <a:gd name="T5" fmla="*/ 127 h 290"/>
              <a:gd name="T6" fmla="*/ 287 w 290"/>
              <a:gd name="T7" fmla="*/ 50 h 290"/>
              <a:gd name="T8" fmla="*/ 265 w 290"/>
              <a:gd name="T9" fmla="*/ 28 h 290"/>
              <a:gd name="T10" fmla="*/ 101 w 290"/>
              <a:gd name="T11" fmla="*/ 70 h 290"/>
              <a:gd name="T12" fmla="*/ 41 w 290"/>
              <a:gd name="T13" fmla="*/ 9 h 290"/>
              <a:gd name="T14" fmla="*/ 9 w 290"/>
              <a:gd name="T15" fmla="*/ 9 h 290"/>
              <a:gd name="T16" fmla="*/ 9 w 290"/>
              <a:gd name="T17" fmla="*/ 41 h 290"/>
              <a:gd name="T18" fmla="*/ 70 w 290"/>
              <a:gd name="T19" fmla="*/ 101 h 290"/>
              <a:gd name="T20" fmla="*/ 28 w 290"/>
              <a:gd name="T21" fmla="*/ 265 h 290"/>
              <a:gd name="T22" fmla="*/ 50 w 290"/>
              <a:gd name="T23" fmla="*/ 287 h 290"/>
              <a:gd name="T24" fmla="*/ 127 w 290"/>
              <a:gd name="T25" fmla="*/ 159 h 290"/>
              <a:gd name="T26" fmla="*/ 185 w 290"/>
              <a:gd name="T27" fmla="*/ 217 h 290"/>
              <a:gd name="T28" fmla="*/ 181 w 290"/>
              <a:gd name="T29" fmla="*/ 269 h 290"/>
              <a:gd name="T30" fmla="*/ 203 w 290"/>
              <a:gd name="T31" fmla="*/ 290 h 290"/>
              <a:gd name="T32" fmla="*/ 234 w 290"/>
              <a:gd name="T33" fmla="*/ 234 h 290"/>
              <a:gd name="T34" fmla="*/ 290 w 290"/>
              <a:gd name="T35" fmla="*/ 203 h 290"/>
              <a:gd name="T36" fmla="*/ 268 w 290"/>
              <a:gd name="T37" fmla="*/ 18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90">
                <a:moveTo>
                  <a:pt x="268" y="181"/>
                </a:moveTo>
                <a:cubicBezTo>
                  <a:pt x="217" y="186"/>
                  <a:pt x="217" y="186"/>
                  <a:pt x="217" y="186"/>
                </a:cubicBezTo>
                <a:cubicBezTo>
                  <a:pt x="159" y="127"/>
                  <a:pt x="159" y="127"/>
                  <a:pt x="159" y="127"/>
                </a:cubicBezTo>
                <a:cubicBezTo>
                  <a:pt x="287" y="50"/>
                  <a:pt x="287" y="50"/>
                  <a:pt x="287" y="50"/>
                </a:cubicBezTo>
                <a:cubicBezTo>
                  <a:pt x="265" y="28"/>
                  <a:pt x="265" y="28"/>
                  <a:pt x="265" y="28"/>
                </a:cubicBezTo>
                <a:cubicBezTo>
                  <a:pt x="101" y="70"/>
                  <a:pt x="101" y="70"/>
                  <a:pt x="101" y="70"/>
                </a:cubicBezTo>
                <a:cubicBezTo>
                  <a:pt x="41" y="9"/>
                  <a:pt x="41" y="9"/>
                  <a:pt x="41" y="9"/>
                </a:cubicBezTo>
                <a:cubicBezTo>
                  <a:pt x="32" y="0"/>
                  <a:pt x="18" y="0"/>
                  <a:pt x="9" y="9"/>
                </a:cubicBezTo>
                <a:cubicBezTo>
                  <a:pt x="0" y="18"/>
                  <a:pt x="0" y="32"/>
                  <a:pt x="9" y="41"/>
                </a:cubicBezTo>
                <a:cubicBezTo>
                  <a:pt x="70" y="101"/>
                  <a:pt x="70" y="101"/>
                  <a:pt x="70" y="101"/>
                </a:cubicBezTo>
                <a:cubicBezTo>
                  <a:pt x="28" y="265"/>
                  <a:pt x="28" y="265"/>
                  <a:pt x="28" y="265"/>
                </a:cubicBezTo>
                <a:cubicBezTo>
                  <a:pt x="50" y="287"/>
                  <a:pt x="50" y="287"/>
                  <a:pt x="50" y="287"/>
                </a:cubicBezTo>
                <a:cubicBezTo>
                  <a:pt x="127" y="159"/>
                  <a:pt x="127" y="159"/>
                  <a:pt x="127" y="159"/>
                </a:cubicBezTo>
                <a:cubicBezTo>
                  <a:pt x="185" y="217"/>
                  <a:pt x="185" y="217"/>
                  <a:pt x="185" y="217"/>
                </a:cubicBezTo>
                <a:cubicBezTo>
                  <a:pt x="181" y="269"/>
                  <a:pt x="181" y="269"/>
                  <a:pt x="181" y="269"/>
                </a:cubicBezTo>
                <a:cubicBezTo>
                  <a:pt x="203" y="290"/>
                  <a:pt x="203" y="290"/>
                  <a:pt x="203" y="290"/>
                </a:cubicBezTo>
                <a:cubicBezTo>
                  <a:pt x="234" y="234"/>
                  <a:pt x="234" y="234"/>
                  <a:pt x="234" y="234"/>
                </a:cubicBezTo>
                <a:cubicBezTo>
                  <a:pt x="290" y="203"/>
                  <a:pt x="290" y="203"/>
                  <a:pt x="290" y="203"/>
                </a:cubicBezTo>
                <a:lnTo>
                  <a:pt x="268" y="18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zh-CN" altLang="en-US"/>
          </a:p>
        </p:txBody>
      </p:sp>
      <p:sp>
        <p:nvSpPr>
          <p:cNvPr id="28680" name="文本框 9"/>
          <p:cNvSpPr txBox="1">
            <a:spLocks noChangeArrowheads="1"/>
          </p:cNvSpPr>
          <p:nvPr/>
        </p:nvSpPr>
        <p:spPr bwMode="auto">
          <a:xfrm>
            <a:off x="1981200" y="462290"/>
            <a:ext cx="23775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2800" b="1" dirty="0">
                <a:solidFill>
                  <a:srgbClr val="513087"/>
                </a:solidFill>
                <a:latin typeface="Arial" pitchFamily="34" charset="0"/>
                <a:cs typeface="Arial" pitchFamily="34" charset="0"/>
              </a:rPr>
              <a:t>牛津暑期项目</a:t>
            </a:r>
          </a:p>
        </p:txBody>
      </p:sp>
      <p:pic>
        <p:nvPicPr>
          <p:cNvPr id="3" name="图片 2" descr="文本, 信件&#10;&#10;描述已自动生成">
            <a:extLst>
              <a:ext uri="{FF2B5EF4-FFF2-40B4-BE49-F238E27FC236}">
                <a16:creationId xmlns:a16="http://schemas.microsoft.com/office/drawing/2014/main" id="{7E475E59-F2F5-2F78-B0A2-BACB2B41A462}"/>
              </a:ext>
            </a:extLst>
          </p:cNvPr>
          <p:cNvPicPr>
            <a:picLocks noChangeAspect="1"/>
          </p:cNvPicPr>
          <p:nvPr/>
        </p:nvPicPr>
        <p:blipFill rotWithShape="1">
          <a:blip r:embed="rId3">
            <a:extLst>
              <a:ext uri="{28A0092B-C50C-407E-A947-70E740481C1C}">
                <a14:useLocalDpi xmlns:a14="http://schemas.microsoft.com/office/drawing/2010/main" val="0"/>
              </a:ext>
            </a:extLst>
          </a:blip>
          <a:srcRect l="12619" t="5584" r="13459" b="29273"/>
          <a:stretch/>
        </p:blipFill>
        <p:spPr>
          <a:xfrm>
            <a:off x="4411698" y="-1"/>
            <a:ext cx="5487675" cy="6851787"/>
          </a:xfrm>
          <a:prstGeom prst="rect">
            <a:avLst/>
          </a:prstGeom>
        </p:spPr>
      </p:pic>
    </p:spTree>
    <p:extLst>
      <p:ext uri="{BB962C8B-B14F-4D97-AF65-F5344CB8AC3E}">
        <p14:creationId xmlns:p14="http://schemas.microsoft.com/office/powerpoint/2010/main" val="2499598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图片 3"/>
          <p:cNvPicPr>
            <a:picLocks noChangeAspect="1" noChangeArrowheads="1"/>
          </p:cNvPicPr>
          <p:nvPr/>
        </p:nvPicPr>
        <p:blipFill>
          <a:blip r:embed="rId3">
            <a:extLst>
              <a:ext uri="{28A0092B-C50C-407E-A947-70E740481C1C}">
                <a14:useLocalDpi xmlns:a14="http://schemas.microsoft.com/office/drawing/2010/main" val="0"/>
              </a:ext>
            </a:extLst>
          </a:blip>
          <a:srcRect l="28931"/>
          <a:stretch>
            <a:fillRect/>
          </a:stretch>
        </p:blipFill>
        <p:spPr bwMode="auto">
          <a:xfrm>
            <a:off x="0" y="0"/>
            <a:ext cx="2127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文本框 4"/>
          <p:cNvSpPr txBox="1">
            <a:spLocks noChangeArrowheads="1"/>
          </p:cNvSpPr>
          <p:nvPr/>
        </p:nvSpPr>
        <p:spPr bwMode="auto">
          <a:xfrm>
            <a:off x="2223292" y="1473487"/>
            <a:ext cx="696913" cy="647700"/>
          </a:xfrm>
          <a:prstGeom prst="rect">
            <a:avLst/>
          </a:prstGeom>
          <a:solidFill>
            <a:srgbClr val="2BA85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en-US" altLang="zh-CN" sz="3600" b="1" dirty="0">
                <a:solidFill>
                  <a:schemeClr val="bg1"/>
                </a:solidFill>
                <a:latin typeface="Arial" pitchFamily="34" charset="0"/>
                <a:cs typeface="Arial" pitchFamily="34" charset="0"/>
              </a:rPr>
              <a:t>01</a:t>
            </a:r>
            <a:endParaRPr lang="zh-CN" altLang="en-US" sz="3600" b="1" dirty="0">
              <a:solidFill>
                <a:schemeClr val="bg1"/>
              </a:solidFill>
              <a:latin typeface="Arial" pitchFamily="34" charset="0"/>
              <a:cs typeface="Arial" pitchFamily="34" charset="0"/>
            </a:endParaRPr>
          </a:p>
        </p:txBody>
      </p:sp>
      <p:sp>
        <p:nvSpPr>
          <p:cNvPr id="25603" name="文本框 6"/>
          <p:cNvSpPr txBox="1">
            <a:spLocks noChangeArrowheads="1"/>
          </p:cNvSpPr>
          <p:nvPr/>
        </p:nvSpPr>
        <p:spPr bwMode="auto">
          <a:xfrm>
            <a:off x="2223291" y="2745327"/>
            <a:ext cx="696913" cy="647700"/>
          </a:xfrm>
          <a:prstGeom prst="rect">
            <a:avLst/>
          </a:prstGeom>
          <a:solidFill>
            <a:srgbClr val="51308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en-US" altLang="zh-CN" sz="3600" b="1" dirty="0">
                <a:solidFill>
                  <a:schemeClr val="bg1"/>
                </a:solidFill>
                <a:latin typeface="Arial" pitchFamily="34" charset="0"/>
                <a:cs typeface="Arial" pitchFamily="34" charset="0"/>
              </a:rPr>
              <a:t>02</a:t>
            </a:r>
            <a:endParaRPr lang="zh-CN" altLang="en-US" sz="3600" b="1" dirty="0">
              <a:solidFill>
                <a:schemeClr val="bg1"/>
              </a:solidFill>
              <a:latin typeface="Arial" pitchFamily="34" charset="0"/>
              <a:cs typeface="Arial" pitchFamily="34" charset="0"/>
            </a:endParaRPr>
          </a:p>
        </p:txBody>
      </p:sp>
      <p:sp>
        <p:nvSpPr>
          <p:cNvPr id="25604" name="文本框 7"/>
          <p:cNvSpPr txBox="1">
            <a:spLocks noChangeArrowheads="1"/>
          </p:cNvSpPr>
          <p:nvPr/>
        </p:nvSpPr>
        <p:spPr bwMode="auto">
          <a:xfrm>
            <a:off x="2223291" y="4047304"/>
            <a:ext cx="696913" cy="646113"/>
          </a:xfrm>
          <a:prstGeom prst="rect">
            <a:avLst/>
          </a:prstGeom>
          <a:solidFill>
            <a:srgbClr val="DE44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en-US" altLang="zh-CN" sz="3600" b="1" dirty="0">
                <a:solidFill>
                  <a:schemeClr val="bg1"/>
                </a:solidFill>
                <a:latin typeface="Arial" pitchFamily="34" charset="0"/>
                <a:cs typeface="Arial" pitchFamily="34" charset="0"/>
              </a:rPr>
              <a:t>03</a:t>
            </a:r>
            <a:endParaRPr lang="zh-CN" altLang="en-US" sz="3600" b="1" dirty="0">
              <a:solidFill>
                <a:schemeClr val="bg1"/>
              </a:solidFill>
              <a:latin typeface="Arial" pitchFamily="34" charset="0"/>
              <a:cs typeface="Arial" pitchFamily="34" charset="0"/>
            </a:endParaRPr>
          </a:p>
        </p:txBody>
      </p:sp>
      <p:sp>
        <p:nvSpPr>
          <p:cNvPr id="25606" name="文本框 9"/>
          <p:cNvSpPr txBox="1">
            <a:spLocks noChangeArrowheads="1"/>
          </p:cNvSpPr>
          <p:nvPr/>
        </p:nvSpPr>
        <p:spPr bwMode="auto">
          <a:xfrm>
            <a:off x="3016247" y="1502611"/>
            <a:ext cx="51331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3200" b="1" dirty="0">
                <a:solidFill>
                  <a:srgbClr val="2BA854"/>
                </a:solidFill>
                <a:latin typeface="Arial" pitchFamily="34" charset="0"/>
                <a:cs typeface="Arial" pitchFamily="34" charset="0"/>
              </a:rPr>
              <a:t>“牛”</a:t>
            </a:r>
            <a:r>
              <a:rPr lang="ja-JP" altLang="en-US" sz="3200" b="0" i="0" u="none" strike="noStrike">
                <a:solidFill>
                  <a:srgbClr val="2BA854"/>
                </a:solidFill>
                <a:effectLst/>
                <a:latin typeface="Arial" panose="020B0604020202020204" pitchFamily="34" charset="0"/>
              </a:rPr>
              <a:t>の诱惑</a:t>
            </a:r>
            <a:r>
              <a:rPr lang="en-US" altLang="zh-CN" sz="3200" dirty="0">
                <a:solidFill>
                  <a:srgbClr val="2BA854"/>
                </a:solidFill>
                <a:latin typeface="Arial" panose="020B0604020202020204" pitchFamily="34" charset="0"/>
              </a:rPr>
              <a:t>——</a:t>
            </a:r>
            <a:r>
              <a:rPr lang="zh-CN" altLang="en-US" sz="3200" b="0" i="0" u="none" strike="noStrike" dirty="0">
                <a:solidFill>
                  <a:srgbClr val="2BA854"/>
                </a:solidFill>
                <a:effectLst/>
                <a:latin typeface="Arial" panose="020B0604020202020204" pitchFamily="34" charset="0"/>
              </a:rPr>
              <a:t>名校光环</a:t>
            </a:r>
            <a:endParaRPr lang="zh-CN" altLang="en-US" sz="3200" b="1" dirty="0">
              <a:solidFill>
                <a:srgbClr val="2BA854"/>
              </a:solidFill>
              <a:latin typeface="Arial" pitchFamily="34" charset="0"/>
              <a:cs typeface="Arial" pitchFamily="34" charset="0"/>
            </a:endParaRPr>
          </a:p>
        </p:txBody>
      </p:sp>
      <p:sp>
        <p:nvSpPr>
          <p:cNvPr id="25607" name="文本框 10"/>
          <p:cNvSpPr txBox="1">
            <a:spLocks noChangeArrowheads="1"/>
          </p:cNvSpPr>
          <p:nvPr/>
        </p:nvSpPr>
        <p:spPr bwMode="auto">
          <a:xfrm>
            <a:off x="3225315" y="2529930"/>
            <a:ext cx="842941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3200" b="1" dirty="0">
                <a:solidFill>
                  <a:srgbClr val="513087"/>
                </a:solidFill>
                <a:latin typeface="Arial" pitchFamily="34" charset="0"/>
                <a:cs typeface="Arial" pitchFamily="34" charset="0"/>
              </a:rPr>
              <a:t>对项目</a:t>
            </a:r>
            <a:r>
              <a:rPr lang="zh-CN" altLang="en-US" sz="3200" b="1" dirty="0">
                <a:solidFill>
                  <a:srgbClr val="513087"/>
                </a:solidFill>
                <a:latin typeface="Times" pitchFamily="2" charset="0"/>
                <a:cs typeface="Arial" pitchFamily="34" charset="0"/>
              </a:rPr>
              <a:t>（</a:t>
            </a:r>
            <a:r>
              <a:rPr lang="en-US" altLang="zh-CN" sz="3200" b="1" dirty="0">
                <a:solidFill>
                  <a:srgbClr val="513087"/>
                </a:solidFill>
                <a:latin typeface="Times" pitchFamily="2" charset="0"/>
                <a:cs typeface="Arial" pitchFamily="34" charset="0"/>
              </a:rPr>
              <a:t>Culture, Art, and Society) </a:t>
            </a:r>
            <a:r>
              <a:rPr lang="zh-CN" altLang="en-US" sz="3200" b="1" dirty="0">
                <a:solidFill>
                  <a:srgbClr val="513087"/>
                </a:solidFill>
                <a:latin typeface="Arial" pitchFamily="34" charset="0"/>
                <a:cs typeface="Arial" pitchFamily="34" charset="0"/>
              </a:rPr>
              <a:t>本身的学习热情及其与本人未来研究生规划的契合度</a:t>
            </a:r>
          </a:p>
        </p:txBody>
      </p:sp>
      <p:sp>
        <p:nvSpPr>
          <p:cNvPr id="25608" name="文本框 11"/>
          <p:cNvSpPr txBox="1">
            <a:spLocks noChangeArrowheads="1"/>
          </p:cNvSpPr>
          <p:nvPr/>
        </p:nvSpPr>
        <p:spPr bwMode="auto">
          <a:xfrm>
            <a:off x="3225315" y="4047304"/>
            <a:ext cx="52052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3200" b="1" dirty="0">
                <a:solidFill>
                  <a:srgbClr val="DE4477"/>
                </a:solidFill>
                <a:latin typeface="Arial" pitchFamily="34" charset="0"/>
                <a:cs typeface="Arial" pitchFamily="34" charset="0"/>
              </a:rPr>
              <a:t>对了解英国生活方式的需要</a:t>
            </a:r>
          </a:p>
        </p:txBody>
      </p:sp>
      <p:sp>
        <p:nvSpPr>
          <p:cNvPr id="2" name="文本框 9">
            <a:extLst>
              <a:ext uri="{FF2B5EF4-FFF2-40B4-BE49-F238E27FC236}">
                <a16:creationId xmlns:a16="http://schemas.microsoft.com/office/drawing/2014/main" id="{492476F6-DA7D-2431-1560-0BB415C31CF6}"/>
              </a:ext>
            </a:extLst>
          </p:cNvPr>
          <p:cNvSpPr txBox="1">
            <a:spLocks noChangeArrowheads="1"/>
          </p:cNvSpPr>
          <p:nvPr/>
        </p:nvSpPr>
        <p:spPr bwMode="auto">
          <a:xfrm>
            <a:off x="1981200" y="462290"/>
            <a:ext cx="63113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3600" b="1" dirty="0">
                <a:solidFill>
                  <a:srgbClr val="513087"/>
                </a:solidFill>
                <a:latin typeface="Arial" pitchFamily="34" charset="0"/>
                <a:cs typeface="Arial" pitchFamily="34" charset="0"/>
              </a:rPr>
              <a:t>我为什么选择牛津暑期项目？</a:t>
            </a:r>
          </a:p>
        </p:txBody>
      </p:sp>
      <p:sp>
        <p:nvSpPr>
          <p:cNvPr id="3" name="文本框 7">
            <a:extLst>
              <a:ext uri="{FF2B5EF4-FFF2-40B4-BE49-F238E27FC236}">
                <a16:creationId xmlns:a16="http://schemas.microsoft.com/office/drawing/2014/main" id="{1674FB2C-4FF7-3F20-6793-F306A4501742}"/>
              </a:ext>
            </a:extLst>
          </p:cNvPr>
          <p:cNvSpPr txBox="1">
            <a:spLocks noChangeArrowheads="1"/>
          </p:cNvSpPr>
          <p:nvPr/>
        </p:nvSpPr>
        <p:spPr bwMode="auto">
          <a:xfrm>
            <a:off x="2223290" y="5384513"/>
            <a:ext cx="697627" cy="646331"/>
          </a:xfrm>
          <a:prstGeom prst="rect">
            <a:avLst/>
          </a:prstGeom>
          <a:solidFill>
            <a:srgbClr val="0070C0"/>
          </a:solidFill>
          <a:ln>
            <a:noFill/>
          </a:ln>
        </p:spPr>
        <p:txBody>
          <a:bodyPr wrap="none">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en-US" altLang="zh-CN" sz="3600" b="1" dirty="0">
                <a:solidFill>
                  <a:schemeClr val="bg1"/>
                </a:solidFill>
                <a:latin typeface="Arial" pitchFamily="34" charset="0"/>
                <a:cs typeface="Arial" pitchFamily="34" charset="0"/>
              </a:rPr>
              <a:t>04</a:t>
            </a:r>
            <a:endParaRPr lang="zh-CN" altLang="en-US" sz="3600" b="1" dirty="0">
              <a:solidFill>
                <a:schemeClr val="bg1"/>
              </a:solidFill>
              <a:latin typeface="Arial" pitchFamily="34" charset="0"/>
              <a:cs typeface="Arial" pitchFamily="34" charset="0"/>
            </a:endParaRPr>
          </a:p>
        </p:txBody>
      </p:sp>
      <p:sp>
        <p:nvSpPr>
          <p:cNvPr id="4" name="文本框 11">
            <a:extLst>
              <a:ext uri="{FF2B5EF4-FFF2-40B4-BE49-F238E27FC236}">
                <a16:creationId xmlns:a16="http://schemas.microsoft.com/office/drawing/2014/main" id="{AB098AC9-BAC0-6A5D-25C3-FED6FDCA8F0A}"/>
              </a:ext>
            </a:extLst>
          </p:cNvPr>
          <p:cNvSpPr txBox="1">
            <a:spLocks noChangeArrowheads="1"/>
          </p:cNvSpPr>
          <p:nvPr/>
        </p:nvSpPr>
        <p:spPr bwMode="auto">
          <a:xfrm>
            <a:off x="3225315" y="5433011"/>
            <a:ext cx="60420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3200" b="1" dirty="0">
                <a:solidFill>
                  <a:srgbClr val="0070C0"/>
                </a:solidFill>
                <a:latin typeface="Arial" pitchFamily="34" charset="0"/>
                <a:cs typeface="Arial" pitchFamily="34" charset="0"/>
              </a:rPr>
              <a:t>时间合适，实习、留学两不耽误</a:t>
            </a:r>
          </a:p>
        </p:txBody>
      </p:sp>
    </p:spTree>
    <p:extLst>
      <p:ext uri="{BB962C8B-B14F-4D97-AF65-F5344CB8AC3E}">
        <p14:creationId xmlns:p14="http://schemas.microsoft.com/office/powerpoint/2010/main" val="695005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8775"/>
            <a:ext cx="1981200" cy="730250"/>
          </a:xfrm>
          <a:prstGeom prst="rect">
            <a:avLst/>
          </a:prstGeom>
          <a:noFill/>
          <a:ln>
            <a:noFill/>
          </a:ln>
          <a:effectLst>
            <a:outerShdw dist="38100" dir="81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Box 15"/>
          <p:cNvSpPr txBox="1">
            <a:spLocks noChangeArrowheads="1"/>
          </p:cNvSpPr>
          <p:nvPr/>
        </p:nvSpPr>
        <p:spPr bwMode="auto">
          <a:xfrm>
            <a:off x="7726363" y="4276725"/>
            <a:ext cx="571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b="1">
                <a:solidFill>
                  <a:srgbClr val="FFFFFF"/>
                </a:solidFill>
                <a:latin typeface="微软雅黑" pitchFamily="34" charset="-122"/>
                <a:ea typeface="微软雅黑" pitchFamily="34" charset="-122"/>
                <a:sym typeface="Gill Sans"/>
              </a:rPr>
              <a:t>03</a:t>
            </a:r>
            <a:endParaRPr lang="zh-CN" altLang="en-US" b="1">
              <a:solidFill>
                <a:srgbClr val="FFFFFF"/>
              </a:solidFill>
              <a:latin typeface="微软雅黑" pitchFamily="34" charset="-122"/>
              <a:ea typeface="微软雅黑" pitchFamily="34" charset="-122"/>
              <a:sym typeface="Gill Sans"/>
            </a:endParaRPr>
          </a:p>
        </p:txBody>
      </p:sp>
      <p:sp>
        <p:nvSpPr>
          <p:cNvPr id="27659" name="TextBox 13"/>
          <p:cNvSpPr txBox="1">
            <a:spLocks noChangeArrowheads="1"/>
          </p:cNvSpPr>
          <p:nvPr/>
        </p:nvSpPr>
        <p:spPr bwMode="auto">
          <a:xfrm>
            <a:off x="1697038" y="2430463"/>
            <a:ext cx="23383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eaLnBrk="0" hangingPunct="0">
              <a:defRPr>
                <a:solidFill>
                  <a:schemeClr val="tx1"/>
                </a:solidFill>
                <a:latin typeface="Calibri" pitchFamily="34" charset="0"/>
                <a:ea typeface="宋体" pitchFamily="2" charset="-122"/>
              </a:defRPr>
            </a:lvl1pPr>
            <a:lvl2pPr defTabSz="1216025" eaLnBrk="0" hangingPunct="0">
              <a:defRPr>
                <a:solidFill>
                  <a:schemeClr val="tx1"/>
                </a:solidFill>
                <a:latin typeface="Calibri" pitchFamily="34" charset="0"/>
                <a:ea typeface="宋体" pitchFamily="2" charset="-122"/>
              </a:defRPr>
            </a:lvl2pPr>
            <a:lvl3pPr defTabSz="1216025" eaLnBrk="0" hangingPunct="0">
              <a:defRPr>
                <a:solidFill>
                  <a:schemeClr val="tx1"/>
                </a:solidFill>
                <a:latin typeface="Calibri" pitchFamily="34" charset="0"/>
                <a:ea typeface="宋体" pitchFamily="2" charset="-122"/>
              </a:defRPr>
            </a:lvl3pPr>
            <a:lvl4pPr defTabSz="1216025" eaLnBrk="0" hangingPunct="0">
              <a:defRPr>
                <a:solidFill>
                  <a:schemeClr val="tx1"/>
                </a:solidFill>
                <a:latin typeface="Calibri" pitchFamily="34" charset="0"/>
                <a:ea typeface="宋体" pitchFamily="2" charset="-122"/>
              </a:defRPr>
            </a:lvl4pPr>
            <a:lvl5pPr defTabSz="1216025" eaLnBrk="0" hangingPunct="0">
              <a:defRPr>
                <a:solidFill>
                  <a:schemeClr val="tx1"/>
                </a:solidFill>
                <a:latin typeface="Calibri" pitchFamily="34" charset="0"/>
                <a:ea typeface="宋体" pitchFamily="2" charset="-122"/>
              </a:defRPr>
            </a:lvl5pPr>
            <a:lvl6pPr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spcBef>
                <a:spcPct val="20000"/>
              </a:spcBef>
            </a:pPr>
            <a:r>
              <a:rPr lang="en-US" altLang="zh-CN" sz="1600" b="1">
                <a:solidFill>
                  <a:schemeClr val="bg1"/>
                </a:solidFill>
                <a:latin typeface="Arial" pitchFamily="34" charset="0"/>
                <a:ea typeface="微软雅黑" pitchFamily="34" charset="-122"/>
                <a:sym typeface="Arial" pitchFamily="34" charset="0"/>
              </a:rPr>
              <a:t>ADD TITLE</a:t>
            </a:r>
          </a:p>
        </p:txBody>
      </p:sp>
      <p:sp>
        <p:nvSpPr>
          <p:cNvPr id="2" name="文本框 9">
            <a:extLst>
              <a:ext uri="{FF2B5EF4-FFF2-40B4-BE49-F238E27FC236}">
                <a16:creationId xmlns:a16="http://schemas.microsoft.com/office/drawing/2014/main" id="{061036AB-27F1-5047-47D3-AF9E375D3C71}"/>
              </a:ext>
            </a:extLst>
          </p:cNvPr>
          <p:cNvSpPr txBox="1">
            <a:spLocks noChangeArrowheads="1"/>
          </p:cNvSpPr>
          <p:nvPr/>
        </p:nvSpPr>
        <p:spPr bwMode="auto">
          <a:xfrm>
            <a:off x="1981200" y="462290"/>
            <a:ext cx="12811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2800" b="1" dirty="0">
                <a:solidFill>
                  <a:srgbClr val="513087"/>
                </a:solidFill>
                <a:latin typeface="Arial" pitchFamily="34" charset="0"/>
                <a:cs typeface="Arial" pitchFamily="34" charset="0"/>
              </a:rPr>
              <a:t>时间线</a:t>
            </a:r>
          </a:p>
        </p:txBody>
      </p:sp>
      <p:sp>
        <p:nvSpPr>
          <p:cNvPr id="4" name="矩形 8">
            <a:extLst>
              <a:ext uri="{FF2B5EF4-FFF2-40B4-BE49-F238E27FC236}">
                <a16:creationId xmlns:a16="http://schemas.microsoft.com/office/drawing/2014/main" id="{AEF8AED6-F09D-9D5E-B2C6-F85A180B09F4}"/>
              </a:ext>
            </a:extLst>
          </p:cNvPr>
          <p:cNvSpPr>
            <a:spLocks noChangeArrowheads="1"/>
          </p:cNvSpPr>
          <p:nvPr/>
        </p:nvSpPr>
        <p:spPr bwMode="auto">
          <a:xfrm>
            <a:off x="990600" y="1763238"/>
            <a:ext cx="10198742" cy="2199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457200" indent="-457200" defTabSz="1216025">
              <a:lnSpc>
                <a:spcPct val="120000"/>
              </a:lnSpc>
              <a:spcBef>
                <a:spcPct val="20000"/>
              </a:spcBef>
              <a:buFont typeface="Arial" panose="020B0604020202020204" pitchFamily="34" charset="0"/>
              <a:buChar char="•"/>
            </a:pPr>
            <a:r>
              <a:rPr lang="en-US" altLang="zh-CN" sz="2800" b="1" dirty="0">
                <a:solidFill>
                  <a:srgbClr val="FF0000"/>
                </a:solidFill>
              </a:rPr>
              <a:t>2</a:t>
            </a:r>
            <a:r>
              <a:rPr lang="zh-CN" altLang="en-US" sz="2800" b="1" dirty="0">
                <a:solidFill>
                  <a:srgbClr val="FF0000"/>
                </a:solidFill>
              </a:rPr>
              <a:t>月中旬：</a:t>
            </a:r>
            <a:r>
              <a:rPr lang="zh-CN" altLang="en-US" sz="2800" dirty="0"/>
              <a:t>牛津项目线上讲座</a:t>
            </a:r>
            <a:endParaRPr lang="en-US" altLang="zh-CN" sz="2800" dirty="0"/>
          </a:p>
          <a:p>
            <a:pPr marL="457200" indent="-457200" defTabSz="1216025">
              <a:lnSpc>
                <a:spcPct val="120000"/>
              </a:lnSpc>
              <a:spcBef>
                <a:spcPct val="20000"/>
              </a:spcBef>
              <a:buFont typeface="Arial" panose="020B0604020202020204" pitchFamily="34" charset="0"/>
              <a:buChar char="•"/>
            </a:pPr>
            <a:r>
              <a:rPr lang="en-US" altLang="zh-CN" sz="2800" b="1" dirty="0">
                <a:solidFill>
                  <a:srgbClr val="FF0000"/>
                </a:solidFill>
              </a:rPr>
              <a:t>2</a:t>
            </a:r>
            <a:r>
              <a:rPr lang="zh-CN" altLang="en-US" sz="2800" b="1" dirty="0">
                <a:solidFill>
                  <a:srgbClr val="FF0000"/>
                </a:solidFill>
              </a:rPr>
              <a:t>月底</a:t>
            </a:r>
            <a:r>
              <a:rPr lang="en-US" altLang="zh-CN" sz="2800" b="1" dirty="0">
                <a:solidFill>
                  <a:srgbClr val="FF0000"/>
                </a:solidFill>
              </a:rPr>
              <a:t>-3</a:t>
            </a:r>
            <a:r>
              <a:rPr lang="zh-CN" altLang="en-US" sz="2800" b="1" dirty="0">
                <a:solidFill>
                  <a:srgbClr val="FF0000"/>
                </a:solidFill>
              </a:rPr>
              <a:t>月初：</a:t>
            </a:r>
            <a:r>
              <a:rPr lang="zh-CN" altLang="en-US" sz="2800" dirty="0"/>
              <a:t>线上报名、给</a:t>
            </a:r>
            <a:r>
              <a:rPr lang="en-US" altLang="zh-CN" sz="2800" dirty="0"/>
              <a:t>IDO</a:t>
            </a:r>
            <a:r>
              <a:rPr lang="zh-CN" altLang="en-US" sz="2800" dirty="0"/>
              <a:t>提供审核材料（包括成绩单、在读证明等）</a:t>
            </a:r>
            <a:endParaRPr lang="en-US" altLang="zh-CN" sz="2800" dirty="0"/>
          </a:p>
          <a:p>
            <a:pPr marL="457200" indent="-457200" defTabSz="1216025">
              <a:lnSpc>
                <a:spcPct val="120000"/>
              </a:lnSpc>
              <a:spcBef>
                <a:spcPct val="20000"/>
              </a:spcBef>
              <a:buFont typeface="Arial" panose="020B0604020202020204" pitchFamily="34" charset="0"/>
              <a:buChar char="•"/>
            </a:pPr>
            <a:r>
              <a:rPr lang="en-US" altLang="zh-CN" sz="2800" b="1" dirty="0">
                <a:solidFill>
                  <a:srgbClr val="FF0000"/>
                </a:solidFill>
              </a:rPr>
              <a:t>3</a:t>
            </a:r>
            <a:r>
              <a:rPr lang="zh-CN" altLang="en-US" sz="2800" b="1" dirty="0">
                <a:solidFill>
                  <a:srgbClr val="FF0000"/>
                </a:solidFill>
              </a:rPr>
              <a:t>月初：</a:t>
            </a:r>
            <a:r>
              <a:rPr lang="zh-CN" altLang="en-US" sz="2800" dirty="0"/>
              <a:t>出录取结果</a:t>
            </a:r>
            <a:endParaRPr lang="en-US" altLang="zh-CN" sz="2800" dirty="0"/>
          </a:p>
        </p:txBody>
      </p:sp>
      <p:pic>
        <p:nvPicPr>
          <p:cNvPr id="7" name="图片 6" descr="文本, 信件&#10;&#10;描述已自动生成">
            <a:extLst>
              <a:ext uri="{FF2B5EF4-FFF2-40B4-BE49-F238E27FC236}">
                <a16:creationId xmlns:a16="http://schemas.microsoft.com/office/drawing/2014/main" id="{55EC8766-ACAA-ABF6-F4D2-DE243EB436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537" y="4636580"/>
            <a:ext cx="9978491" cy="132036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8775"/>
            <a:ext cx="1981200" cy="730250"/>
          </a:xfrm>
          <a:prstGeom prst="rect">
            <a:avLst/>
          </a:prstGeom>
          <a:noFill/>
          <a:ln>
            <a:noFill/>
          </a:ln>
          <a:effectLst>
            <a:outerShdw dist="38100" dir="81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Box 15"/>
          <p:cNvSpPr txBox="1">
            <a:spLocks noChangeArrowheads="1"/>
          </p:cNvSpPr>
          <p:nvPr/>
        </p:nvSpPr>
        <p:spPr bwMode="auto">
          <a:xfrm>
            <a:off x="7726363" y="4276725"/>
            <a:ext cx="571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b="1">
                <a:solidFill>
                  <a:srgbClr val="FFFFFF"/>
                </a:solidFill>
                <a:latin typeface="微软雅黑" pitchFamily="34" charset="-122"/>
                <a:ea typeface="微软雅黑" pitchFamily="34" charset="-122"/>
                <a:sym typeface="Gill Sans"/>
              </a:rPr>
              <a:t>03</a:t>
            </a:r>
            <a:endParaRPr lang="zh-CN" altLang="en-US" b="1">
              <a:solidFill>
                <a:srgbClr val="FFFFFF"/>
              </a:solidFill>
              <a:latin typeface="微软雅黑" pitchFamily="34" charset="-122"/>
              <a:ea typeface="微软雅黑" pitchFamily="34" charset="-122"/>
              <a:sym typeface="Gill Sans"/>
            </a:endParaRPr>
          </a:p>
        </p:txBody>
      </p:sp>
      <p:sp>
        <p:nvSpPr>
          <p:cNvPr id="27659" name="TextBox 13"/>
          <p:cNvSpPr txBox="1">
            <a:spLocks noChangeArrowheads="1"/>
          </p:cNvSpPr>
          <p:nvPr/>
        </p:nvSpPr>
        <p:spPr bwMode="auto">
          <a:xfrm>
            <a:off x="1697038" y="2430463"/>
            <a:ext cx="23383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eaLnBrk="0" hangingPunct="0">
              <a:defRPr>
                <a:solidFill>
                  <a:schemeClr val="tx1"/>
                </a:solidFill>
                <a:latin typeface="Calibri" pitchFamily="34" charset="0"/>
                <a:ea typeface="宋体" pitchFamily="2" charset="-122"/>
              </a:defRPr>
            </a:lvl1pPr>
            <a:lvl2pPr defTabSz="1216025" eaLnBrk="0" hangingPunct="0">
              <a:defRPr>
                <a:solidFill>
                  <a:schemeClr val="tx1"/>
                </a:solidFill>
                <a:latin typeface="Calibri" pitchFamily="34" charset="0"/>
                <a:ea typeface="宋体" pitchFamily="2" charset="-122"/>
              </a:defRPr>
            </a:lvl2pPr>
            <a:lvl3pPr defTabSz="1216025" eaLnBrk="0" hangingPunct="0">
              <a:defRPr>
                <a:solidFill>
                  <a:schemeClr val="tx1"/>
                </a:solidFill>
                <a:latin typeface="Calibri" pitchFamily="34" charset="0"/>
                <a:ea typeface="宋体" pitchFamily="2" charset="-122"/>
              </a:defRPr>
            </a:lvl3pPr>
            <a:lvl4pPr defTabSz="1216025" eaLnBrk="0" hangingPunct="0">
              <a:defRPr>
                <a:solidFill>
                  <a:schemeClr val="tx1"/>
                </a:solidFill>
                <a:latin typeface="Calibri" pitchFamily="34" charset="0"/>
                <a:ea typeface="宋体" pitchFamily="2" charset="-122"/>
              </a:defRPr>
            </a:lvl4pPr>
            <a:lvl5pPr defTabSz="1216025" eaLnBrk="0" hangingPunct="0">
              <a:defRPr>
                <a:solidFill>
                  <a:schemeClr val="tx1"/>
                </a:solidFill>
                <a:latin typeface="Calibri" pitchFamily="34" charset="0"/>
                <a:ea typeface="宋体" pitchFamily="2" charset="-122"/>
              </a:defRPr>
            </a:lvl5pPr>
            <a:lvl6pPr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spcBef>
                <a:spcPct val="20000"/>
              </a:spcBef>
            </a:pPr>
            <a:r>
              <a:rPr lang="en-US" altLang="zh-CN" sz="1600" b="1">
                <a:solidFill>
                  <a:schemeClr val="bg1"/>
                </a:solidFill>
                <a:latin typeface="Arial" pitchFamily="34" charset="0"/>
                <a:ea typeface="微软雅黑" pitchFamily="34" charset="-122"/>
                <a:sym typeface="Arial" pitchFamily="34" charset="0"/>
              </a:rPr>
              <a:t>ADD TITLE</a:t>
            </a:r>
          </a:p>
        </p:txBody>
      </p:sp>
      <p:sp>
        <p:nvSpPr>
          <p:cNvPr id="2" name="文本框 9">
            <a:extLst>
              <a:ext uri="{FF2B5EF4-FFF2-40B4-BE49-F238E27FC236}">
                <a16:creationId xmlns:a16="http://schemas.microsoft.com/office/drawing/2014/main" id="{061036AB-27F1-5047-47D3-AF9E375D3C71}"/>
              </a:ext>
            </a:extLst>
          </p:cNvPr>
          <p:cNvSpPr txBox="1">
            <a:spLocks noChangeArrowheads="1"/>
          </p:cNvSpPr>
          <p:nvPr/>
        </p:nvSpPr>
        <p:spPr bwMode="auto">
          <a:xfrm>
            <a:off x="1981200" y="462290"/>
            <a:ext cx="12811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2800" b="1" dirty="0">
                <a:solidFill>
                  <a:srgbClr val="513087"/>
                </a:solidFill>
                <a:latin typeface="Arial" pitchFamily="34" charset="0"/>
                <a:cs typeface="Arial" pitchFamily="34" charset="0"/>
              </a:rPr>
              <a:t>时间线</a:t>
            </a:r>
          </a:p>
        </p:txBody>
      </p:sp>
      <p:sp>
        <p:nvSpPr>
          <p:cNvPr id="4" name="矩形 8">
            <a:extLst>
              <a:ext uri="{FF2B5EF4-FFF2-40B4-BE49-F238E27FC236}">
                <a16:creationId xmlns:a16="http://schemas.microsoft.com/office/drawing/2014/main" id="{AEF8AED6-F09D-9D5E-B2C6-F85A180B09F4}"/>
              </a:ext>
            </a:extLst>
          </p:cNvPr>
          <p:cNvSpPr>
            <a:spLocks noChangeArrowheads="1"/>
          </p:cNvSpPr>
          <p:nvPr/>
        </p:nvSpPr>
        <p:spPr bwMode="auto">
          <a:xfrm>
            <a:off x="996629" y="1448168"/>
            <a:ext cx="10198742" cy="1085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457200" indent="-457200" defTabSz="1216025">
              <a:lnSpc>
                <a:spcPct val="120000"/>
              </a:lnSpc>
              <a:spcBef>
                <a:spcPct val="20000"/>
              </a:spcBef>
              <a:buFont typeface="Arial" panose="020B0604020202020204" pitchFamily="34" charset="0"/>
              <a:buChar char="•"/>
            </a:pPr>
            <a:r>
              <a:rPr lang="en-US" altLang="zh-CN" sz="2800" b="1" dirty="0">
                <a:solidFill>
                  <a:srgbClr val="FF0000"/>
                </a:solidFill>
              </a:rPr>
              <a:t>3</a:t>
            </a:r>
            <a:r>
              <a:rPr lang="zh-CN" altLang="en-US" sz="2800" b="1" dirty="0">
                <a:solidFill>
                  <a:srgbClr val="FF0000"/>
                </a:solidFill>
              </a:rPr>
              <a:t>月</a:t>
            </a:r>
            <a:r>
              <a:rPr lang="en-US" altLang="zh-CN" sz="2800" b="1" dirty="0">
                <a:solidFill>
                  <a:srgbClr val="FF0000"/>
                </a:solidFill>
              </a:rPr>
              <a:t>-5</a:t>
            </a:r>
            <a:r>
              <a:rPr lang="zh-CN" altLang="en-US" sz="2800" b="1" dirty="0">
                <a:solidFill>
                  <a:srgbClr val="FF0000"/>
                </a:solidFill>
              </a:rPr>
              <a:t>月：</a:t>
            </a:r>
            <a:r>
              <a:rPr lang="zh-CN" altLang="en-US" sz="2800" dirty="0"/>
              <a:t>准备签证所需材料、拿到英签、缴纳学费等</a:t>
            </a:r>
            <a:endParaRPr lang="en-US" altLang="zh-CN" sz="2800" dirty="0"/>
          </a:p>
          <a:p>
            <a:pPr marL="457200" indent="-457200" defTabSz="1216025">
              <a:lnSpc>
                <a:spcPct val="120000"/>
              </a:lnSpc>
              <a:spcBef>
                <a:spcPct val="20000"/>
              </a:spcBef>
              <a:buFont typeface="Arial" panose="020B0604020202020204" pitchFamily="34" charset="0"/>
              <a:buChar char="•"/>
            </a:pPr>
            <a:r>
              <a:rPr lang="en-US" altLang="zh-CN" sz="2800" b="1" dirty="0">
                <a:solidFill>
                  <a:srgbClr val="FF0000"/>
                </a:solidFill>
              </a:rPr>
              <a:t>7</a:t>
            </a:r>
            <a:r>
              <a:rPr lang="zh-CN" altLang="en-US" sz="2800" b="1" dirty="0">
                <a:solidFill>
                  <a:srgbClr val="FF0000"/>
                </a:solidFill>
              </a:rPr>
              <a:t>月：</a:t>
            </a:r>
            <a:r>
              <a:rPr lang="zh-CN" altLang="en-US" sz="2800" dirty="0"/>
              <a:t>行前准备</a:t>
            </a:r>
            <a:endParaRPr lang="en-US" altLang="zh-CN" sz="2800" dirty="0"/>
          </a:p>
        </p:txBody>
      </p:sp>
      <p:pic>
        <p:nvPicPr>
          <p:cNvPr id="5" name="图片 4" descr="建筑与房屋的城市空拍图与配字&#10;&#10;描述已自动生成">
            <a:extLst>
              <a:ext uri="{FF2B5EF4-FFF2-40B4-BE49-F238E27FC236}">
                <a16:creationId xmlns:a16="http://schemas.microsoft.com/office/drawing/2014/main" id="{BE238388-0585-0B25-E1D9-18ADDF0598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988" y="2676525"/>
            <a:ext cx="3702348" cy="4181475"/>
          </a:xfrm>
          <a:prstGeom prst="rect">
            <a:avLst/>
          </a:prstGeom>
        </p:spPr>
      </p:pic>
    </p:spTree>
    <p:extLst>
      <p:ext uri="{BB962C8B-B14F-4D97-AF65-F5344CB8AC3E}">
        <p14:creationId xmlns:p14="http://schemas.microsoft.com/office/powerpoint/2010/main" val="548636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8775"/>
            <a:ext cx="1981200" cy="730250"/>
          </a:xfrm>
          <a:prstGeom prst="rect">
            <a:avLst/>
          </a:prstGeom>
          <a:noFill/>
          <a:ln>
            <a:noFill/>
          </a:ln>
          <a:effectLst>
            <a:outerShdw dist="38100" dir="81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Box 15"/>
          <p:cNvSpPr txBox="1">
            <a:spLocks noChangeArrowheads="1"/>
          </p:cNvSpPr>
          <p:nvPr/>
        </p:nvSpPr>
        <p:spPr bwMode="auto">
          <a:xfrm>
            <a:off x="7726363" y="4276725"/>
            <a:ext cx="571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b="1">
                <a:solidFill>
                  <a:srgbClr val="FFFFFF"/>
                </a:solidFill>
                <a:latin typeface="微软雅黑" pitchFamily="34" charset="-122"/>
                <a:ea typeface="微软雅黑" pitchFamily="34" charset="-122"/>
                <a:sym typeface="Gill Sans"/>
              </a:rPr>
              <a:t>03</a:t>
            </a:r>
            <a:endParaRPr lang="zh-CN" altLang="en-US" b="1">
              <a:solidFill>
                <a:srgbClr val="FFFFFF"/>
              </a:solidFill>
              <a:latin typeface="微软雅黑" pitchFamily="34" charset="-122"/>
              <a:ea typeface="微软雅黑" pitchFamily="34" charset="-122"/>
              <a:sym typeface="Gill Sans"/>
            </a:endParaRPr>
          </a:p>
        </p:txBody>
      </p:sp>
      <p:sp>
        <p:nvSpPr>
          <p:cNvPr id="2" name="文本框 9">
            <a:extLst>
              <a:ext uri="{FF2B5EF4-FFF2-40B4-BE49-F238E27FC236}">
                <a16:creationId xmlns:a16="http://schemas.microsoft.com/office/drawing/2014/main" id="{061036AB-27F1-5047-47D3-AF9E375D3C71}"/>
              </a:ext>
            </a:extLst>
          </p:cNvPr>
          <p:cNvSpPr txBox="1">
            <a:spLocks noChangeArrowheads="1"/>
          </p:cNvSpPr>
          <p:nvPr/>
        </p:nvSpPr>
        <p:spPr bwMode="auto">
          <a:xfrm>
            <a:off x="1981200" y="462290"/>
            <a:ext cx="12811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2800" b="1" dirty="0">
                <a:solidFill>
                  <a:srgbClr val="513087"/>
                </a:solidFill>
                <a:latin typeface="Arial" pitchFamily="34" charset="0"/>
                <a:cs typeface="Arial" pitchFamily="34" charset="0"/>
              </a:rPr>
              <a:t>时间线</a:t>
            </a:r>
          </a:p>
        </p:txBody>
      </p:sp>
      <p:sp>
        <p:nvSpPr>
          <p:cNvPr id="4" name="矩形 8">
            <a:extLst>
              <a:ext uri="{FF2B5EF4-FFF2-40B4-BE49-F238E27FC236}">
                <a16:creationId xmlns:a16="http://schemas.microsoft.com/office/drawing/2014/main" id="{AEF8AED6-F09D-9D5E-B2C6-F85A180B09F4}"/>
              </a:ext>
            </a:extLst>
          </p:cNvPr>
          <p:cNvSpPr>
            <a:spLocks noChangeArrowheads="1"/>
          </p:cNvSpPr>
          <p:nvPr/>
        </p:nvSpPr>
        <p:spPr bwMode="auto">
          <a:xfrm>
            <a:off x="996629" y="1448168"/>
            <a:ext cx="10198742" cy="47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457200" indent="-457200" defTabSz="1216025">
              <a:lnSpc>
                <a:spcPct val="120000"/>
              </a:lnSpc>
              <a:spcBef>
                <a:spcPct val="20000"/>
              </a:spcBef>
              <a:buFont typeface="Arial" panose="020B0604020202020204" pitchFamily="34" charset="0"/>
              <a:buChar char="•"/>
            </a:pPr>
            <a:r>
              <a:rPr lang="en-US" altLang="zh-CN" sz="2800" b="1" dirty="0">
                <a:solidFill>
                  <a:srgbClr val="FF0000"/>
                </a:solidFill>
              </a:rPr>
              <a:t>7</a:t>
            </a:r>
            <a:r>
              <a:rPr lang="zh-CN" altLang="en-US" sz="2800" b="1" dirty="0">
                <a:solidFill>
                  <a:srgbClr val="FF0000"/>
                </a:solidFill>
              </a:rPr>
              <a:t>月</a:t>
            </a:r>
            <a:r>
              <a:rPr lang="en-US" altLang="zh-CN" sz="2800" b="1" dirty="0">
                <a:solidFill>
                  <a:srgbClr val="FF0000"/>
                </a:solidFill>
              </a:rPr>
              <a:t>-8</a:t>
            </a:r>
            <a:r>
              <a:rPr lang="zh-CN" altLang="en-US" sz="2800" b="1" dirty="0">
                <a:solidFill>
                  <a:srgbClr val="FF0000"/>
                </a:solidFill>
              </a:rPr>
              <a:t>月中旬：</a:t>
            </a:r>
            <a:r>
              <a:rPr lang="zh-CN" altLang="en-US" sz="2800" dirty="0"/>
              <a:t>完成暑期项目；</a:t>
            </a:r>
            <a:r>
              <a:rPr lang="en-US" altLang="zh-CN" sz="2800" dirty="0"/>
              <a:t>field trip</a:t>
            </a:r>
          </a:p>
        </p:txBody>
      </p:sp>
      <p:pic>
        <p:nvPicPr>
          <p:cNvPr id="14" name="图片 13" descr="一群人站在一起合影&#10;&#10;描述已自动生成">
            <a:extLst>
              <a:ext uri="{FF2B5EF4-FFF2-40B4-BE49-F238E27FC236}">
                <a16:creationId xmlns:a16="http://schemas.microsoft.com/office/drawing/2014/main" id="{FD75342B-63B9-FDAE-6D49-F54A75C7A2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2320" y="2386405"/>
            <a:ext cx="5341072" cy="4471595"/>
          </a:xfrm>
          <a:prstGeom prst="rect">
            <a:avLst/>
          </a:prstGeom>
        </p:spPr>
      </p:pic>
    </p:spTree>
    <p:extLst>
      <p:ext uri="{BB962C8B-B14F-4D97-AF65-F5344CB8AC3E}">
        <p14:creationId xmlns:p14="http://schemas.microsoft.com/office/powerpoint/2010/main" val="2139007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8775"/>
            <a:ext cx="1981200" cy="730250"/>
          </a:xfrm>
          <a:prstGeom prst="rect">
            <a:avLst/>
          </a:prstGeom>
          <a:noFill/>
          <a:ln>
            <a:noFill/>
          </a:ln>
          <a:effectLst>
            <a:outerShdw dist="38100" dir="81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Box 15"/>
          <p:cNvSpPr txBox="1">
            <a:spLocks noChangeArrowheads="1"/>
          </p:cNvSpPr>
          <p:nvPr/>
        </p:nvSpPr>
        <p:spPr bwMode="auto">
          <a:xfrm>
            <a:off x="7726363" y="4276725"/>
            <a:ext cx="571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b="1">
                <a:solidFill>
                  <a:srgbClr val="FFFFFF"/>
                </a:solidFill>
                <a:latin typeface="微软雅黑" pitchFamily="34" charset="-122"/>
                <a:ea typeface="微软雅黑" pitchFamily="34" charset="-122"/>
                <a:sym typeface="Gill Sans"/>
              </a:rPr>
              <a:t>03</a:t>
            </a:r>
            <a:endParaRPr lang="zh-CN" altLang="en-US" b="1">
              <a:solidFill>
                <a:srgbClr val="FFFFFF"/>
              </a:solidFill>
              <a:latin typeface="微软雅黑" pitchFamily="34" charset="-122"/>
              <a:ea typeface="微软雅黑" pitchFamily="34" charset="-122"/>
              <a:sym typeface="Gill Sans"/>
            </a:endParaRPr>
          </a:p>
        </p:txBody>
      </p:sp>
      <p:sp>
        <p:nvSpPr>
          <p:cNvPr id="27659" name="TextBox 13"/>
          <p:cNvSpPr txBox="1">
            <a:spLocks noChangeArrowheads="1"/>
          </p:cNvSpPr>
          <p:nvPr/>
        </p:nvSpPr>
        <p:spPr bwMode="auto">
          <a:xfrm>
            <a:off x="1697038" y="2430463"/>
            <a:ext cx="23383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eaLnBrk="0" hangingPunct="0">
              <a:defRPr>
                <a:solidFill>
                  <a:schemeClr val="tx1"/>
                </a:solidFill>
                <a:latin typeface="Calibri" pitchFamily="34" charset="0"/>
                <a:ea typeface="宋体" pitchFamily="2" charset="-122"/>
              </a:defRPr>
            </a:lvl1pPr>
            <a:lvl2pPr defTabSz="1216025" eaLnBrk="0" hangingPunct="0">
              <a:defRPr>
                <a:solidFill>
                  <a:schemeClr val="tx1"/>
                </a:solidFill>
                <a:latin typeface="Calibri" pitchFamily="34" charset="0"/>
                <a:ea typeface="宋体" pitchFamily="2" charset="-122"/>
              </a:defRPr>
            </a:lvl2pPr>
            <a:lvl3pPr defTabSz="1216025" eaLnBrk="0" hangingPunct="0">
              <a:defRPr>
                <a:solidFill>
                  <a:schemeClr val="tx1"/>
                </a:solidFill>
                <a:latin typeface="Calibri" pitchFamily="34" charset="0"/>
                <a:ea typeface="宋体" pitchFamily="2" charset="-122"/>
              </a:defRPr>
            </a:lvl3pPr>
            <a:lvl4pPr defTabSz="1216025" eaLnBrk="0" hangingPunct="0">
              <a:defRPr>
                <a:solidFill>
                  <a:schemeClr val="tx1"/>
                </a:solidFill>
                <a:latin typeface="Calibri" pitchFamily="34" charset="0"/>
                <a:ea typeface="宋体" pitchFamily="2" charset="-122"/>
              </a:defRPr>
            </a:lvl4pPr>
            <a:lvl5pPr defTabSz="1216025" eaLnBrk="0" hangingPunct="0">
              <a:defRPr>
                <a:solidFill>
                  <a:schemeClr val="tx1"/>
                </a:solidFill>
                <a:latin typeface="Calibri" pitchFamily="34" charset="0"/>
                <a:ea typeface="宋体" pitchFamily="2" charset="-122"/>
              </a:defRPr>
            </a:lvl5pPr>
            <a:lvl6pPr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spcBef>
                <a:spcPct val="20000"/>
              </a:spcBef>
            </a:pPr>
            <a:r>
              <a:rPr lang="en-US" altLang="zh-CN" sz="1600" b="1">
                <a:solidFill>
                  <a:schemeClr val="bg1"/>
                </a:solidFill>
                <a:latin typeface="Arial" pitchFamily="34" charset="0"/>
                <a:ea typeface="微软雅黑" pitchFamily="34" charset="-122"/>
                <a:sym typeface="Arial" pitchFamily="34" charset="0"/>
              </a:rPr>
              <a:t>ADD TITLE</a:t>
            </a:r>
          </a:p>
        </p:txBody>
      </p:sp>
      <p:sp>
        <p:nvSpPr>
          <p:cNvPr id="2" name="文本框 9">
            <a:extLst>
              <a:ext uri="{FF2B5EF4-FFF2-40B4-BE49-F238E27FC236}">
                <a16:creationId xmlns:a16="http://schemas.microsoft.com/office/drawing/2014/main" id="{061036AB-27F1-5047-47D3-AF9E375D3C71}"/>
              </a:ext>
            </a:extLst>
          </p:cNvPr>
          <p:cNvSpPr txBox="1">
            <a:spLocks noChangeArrowheads="1"/>
          </p:cNvSpPr>
          <p:nvPr/>
        </p:nvSpPr>
        <p:spPr bwMode="auto">
          <a:xfrm>
            <a:off x="1981200" y="462290"/>
            <a:ext cx="12811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2800" b="1" dirty="0">
                <a:solidFill>
                  <a:srgbClr val="513087"/>
                </a:solidFill>
                <a:latin typeface="Arial" pitchFamily="34" charset="0"/>
                <a:cs typeface="Arial" pitchFamily="34" charset="0"/>
              </a:rPr>
              <a:t>时间线</a:t>
            </a:r>
          </a:p>
        </p:txBody>
      </p:sp>
      <p:sp>
        <p:nvSpPr>
          <p:cNvPr id="4" name="矩形 8">
            <a:extLst>
              <a:ext uri="{FF2B5EF4-FFF2-40B4-BE49-F238E27FC236}">
                <a16:creationId xmlns:a16="http://schemas.microsoft.com/office/drawing/2014/main" id="{AEF8AED6-F09D-9D5E-B2C6-F85A180B09F4}"/>
              </a:ext>
            </a:extLst>
          </p:cNvPr>
          <p:cNvSpPr>
            <a:spLocks noChangeArrowheads="1"/>
          </p:cNvSpPr>
          <p:nvPr/>
        </p:nvSpPr>
        <p:spPr bwMode="auto">
          <a:xfrm>
            <a:off x="996629" y="1089025"/>
            <a:ext cx="10198742" cy="99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457200" indent="-457200" defTabSz="1216025">
              <a:lnSpc>
                <a:spcPct val="120000"/>
              </a:lnSpc>
              <a:spcBef>
                <a:spcPct val="20000"/>
              </a:spcBef>
              <a:buFont typeface="Arial" panose="020B0604020202020204" pitchFamily="34" charset="0"/>
              <a:buChar char="•"/>
            </a:pPr>
            <a:r>
              <a:rPr lang="en-US" altLang="zh-CN" sz="2800" b="1" dirty="0">
                <a:solidFill>
                  <a:srgbClr val="FF0000"/>
                </a:solidFill>
              </a:rPr>
              <a:t>9</a:t>
            </a:r>
            <a:r>
              <a:rPr lang="zh-CN" altLang="en-US" sz="2800" b="1" dirty="0">
                <a:solidFill>
                  <a:srgbClr val="FF0000"/>
                </a:solidFill>
              </a:rPr>
              <a:t>月：</a:t>
            </a:r>
            <a:r>
              <a:rPr lang="zh-CN" altLang="en-US" sz="2800" b="1" dirty="0"/>
              <a:t>收到牛津大学暑期项目证明材料（含：结业证书、成绩单等）</a:t>
            </a:r>
            <a:endParaRPr lang="en-US" altLang="zh-CN" sz="2800" dirty="0"/>
          </a:p>
        </p:txBody>
      </p:sp>
      <p:pic>
        <p:nvPicPr>
          <p:cNvPr id="6" name="图片 5" descr="文本, 信件&#10;&#10;描述已自动生成">
            <a:extLst>
              <a:ext uri="{FF2B5EF4-FFF2-40B4-BE49-F238E27FC236}">
                <a16:creationId xmlns:a16="http://schemas.microsoft.com/office/drawing/2014/main" id="{5C72C80A-F2A0-C726-4ED9-F3F26D6F67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7206" y="2155363"/>
            <a:ext cx="3209232" cy="4702637"/>
          </a:xfrm>
          <a:prstGeom prst="rect">
            <a:avLst/>
          </a:prstGeom>
        </p:spPr>
      </p:pic>
      <p:pic>
        <p:nvPicPr>
          <p:cNvPr id="8" name="图片 7" descr="文本&#10;&#10;中度可信度描述已自动生成">
            <a:extLst>
              <a:ext uri="{FF2B5EF4-FFF2-40B4-BE49-F238E27FC236}">
                <a16:creationId xmlns:a16="http://schemas.microsoft.com/office/drawing/2014/main" id="{6E9DEB62-50F9-C6F5-9EFB-DC623DFCBEFB}"/>
              </a:ext>
            </a:extLst>
          </p:cNvPr>
          <p:cNvPicPr>
            <a:picLocks noChangeAspect="1"/>
          </p:cNvPicPr>
          <p:nvPr/>
        </p:nvPicPr>
        <p:blipFill rotWithShape="1">
          <a:blip r:embed="rId5">
            <a:extLst>
              <a:ext uri="{28A0092B-C50C-407E-A947-70E740481C1C}">
                <a14:useLocalDpi xmlns:a14="http://schemas.microsoft.com/office/drawing/2010/main" val="0"/>
              </a:ext>
            </a:extLst>
          </a:blip>
          <a:srcRect t="14370" b="15880"/>
          <a:stretch/>
        </p:blipFill>
        <p:spPr>
          <a:xfrm>
            <a:off x="4584168" y="2288481"/>
            <a:ext cx="3023663" cy="4569519"/>
          </a:xfrm>
          <a:prstGeom prst="rect">
            <a:avLst/>
          </a:prstGeom>
        </p:spPr>
      </p:pic>
      <p:pic>
        <p:nvPicPr>
          <p:cNvPr id="10" name="图片 9" descr="文本, 信件&#10;&#10;描述已自动生成">
            <a:extLst>
              <a:ext uri="{FF2B5EF4-FFF2-40B4-BE49-F238E27FC236}">
                <a16:creationId xmlns:a16="http://schemas.microsoft.com/office/drawing/2014/main" id="{DD4AD253-9F12-56FC-FD05-A4D9EE0D09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5562" y="2288481"/>
            <a:ext cx="3246354" cy="4502814"/>
          </a:xfrm>
          <a:prstGeom prst="rect">
            <a:avLst/>
          </a:prstGeom>
        </p:spPr>
      </p:pic>
    </p:spTree>
    <p:extLst>
      <p:ext uri="{BB962C8B-B14F-4D97-AF65-F5344CB8AC3E}">
        <p14:creationId xmlns:p14="http://schemas.microsoft.com/office/powerpoint/2010/main" val="1998793867"/>
      </p:ext>
    </p:extLst>
  </p:cSld>
  <p:clrMapOvr>
    <a:masterClrMapping/>
  </p:clrMapOvr>
</p:sld>
</file>

<file path=ppt/theme/theme1.xml><?xml version="1.0" encoding="utf-8"?>
<a:theme xmlns:a="http://schemas.openxmlformats.org/drawingml/2006/main" name="Office 主题">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主题​​">
  <a:themeElements>
    <a:clrScheme name="9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9_Office 主题​​">
      <a:majorFont>
        <a:latin typeface="Calibri"/>
        <a:ea typeface="迷你简菱心"/>
        <a:cs typeface=""/>
      </a:majorFont>
      <a:minorFont>
        <a:latin typeface="Calibri"/>
        <a:ea typeface="方正兰亭超细黑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9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 主题​​">
  <a:themeElements>
    <a:clrScheme name="10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0_Office 主题​​">
      <a:majorFont>
        <a:latin typeface="Calibri"/>
        <a:ea typeface="迷你简菱心"/>
        <a:cs typeface=""/>
      </a:majorFont>
      <a:minorFont>
        <a:latin typeface="Calibri"/>
        <a:ea typeface="方正兰亭超细黑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10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主题​​">
  <a:themeElements>
    <a:clrScheme name="1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1_Office 主题​​">
      <a:majorFont>
        <a:latin typeface="Calibri"/>
        <a:ea typeface="迷你简菱心"/>
        <a:cs typeface=""/>
      </a:majorFont>
      <a:minorFont>
        <a:latin typeface="Calibri"/>
        <a:ea typeface="方正兰亭超细黑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1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主题​​">
      <a:majorFont>
        <a:latin typeface="Calibri"/>
        <a:ea typeface="迷你简菱心"/>
        <a:cs typeface=""/>
      </a:majorFont>
      <a:minorFont>
        <a:latin typeface="Calibri"/>
        <a:ea typeface="方正兰亭超细黑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2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主题​​">
      <a:majorFont>
        <a:latin typeface="Calibri"/>
        <a:ea typeface="迷你简菱心"/>
        <a:cs typeface=""/>
      </a:majorFont>
      <a:minorFont>
        <a:latin typeface="Calibri"/>
        <a:ea typeface="方正兰亭超细黑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2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3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Office 主题​​">
      <a:majorFont>
        <a:latin typeface="Calibri"/>
        <a:ea typeface="迷你简菱心"/>
        <a:cs typeface=""/>
      </a:majorFont>
      <a:minorFont>
        <a:latin typeface="Calibri"/>
        <a:ea typeface="方正兰亭超细黑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3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4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Office 主题​​">
      <a:majorFont>
        <a:latin typeface="Calibri"/>
        <a:ea typeface="迷你简菱心"/>
        <a:cs typeface=""/>
      </a:majorFont>
      <a:minorFont>
        <a:latin typeface="Calibri"/>
        <a:ea typeface="方正兰亭超细黑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4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5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5_Office 主题​​">
      <a:majorFont>
        <a:latin typeface="Calibri"/>
        <a:ea typeface="迷你简菱心"/>
        <a:cs typeface=""/>
      </a:majorFont>
      <a:minorFont>
        <a:latin typeface="Calibri"/>
        <a:ea typeface="方正兰亭超细黑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5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6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6_Office 主题​​">
      <a:majorFont>
        <a:latin typeface="Calibri"/>
        <a:ea typeface="迷你简菱心"/>
        <a:cs typeface=""/>
      </a:majorFont>
      <a:minorFont>
        <a:latin typeface="Calibri"/>
        <a:ea typeface="方正兰亭超细黑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6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7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7_Office 主题​​">
      <a:majorFont>
        <a:latin typeface="Calibri"/>
        <a:ea typeface="迷你简菱心"/>
        <a:cs typeface=""/>
      </a:majorFont>
      <a:minorFont>
        <a:latin typeface="Calibri"/>
        <a:ea typeface="方正兰亭超细黑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7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主题​​">
  <a:themeElements>
    <a:clrScheme name="8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8_Office 主题​​">
      <a:majorFont>
        <a:latin typeface="Calibri"/>
        <a:ea typeface="迷你简菱心"/>
        <a:cs typeface=""/>
      </a:majorFont>
      <a:minorFont>
        <a:latin typeface="Calibri"/>
        <a:ea typeface="方正兰亭超细黑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8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4762</TotalTime>
  <Pages>0</Pages>
  <Words>1773</Words>
  <Characters>0</Characters>
  <Application>Microsoft Macintosh PowerPoint</Application>
  <PresentationFormat>宽屏</PresentationFormat>
  <Lines>0</Lines>
  <Paragraphs>127</Paragraphs>
  <Slides>23</Slides>
  <Notes>16</Notes>
  <HiddenSlides>0</HiddenSlides>
  <MMClips>0</MMClips>
  <ScaleCrop>false</ScaleCrop>
  <HeadingPairs>
    <vt:vector size="6" baseType="variant">
      <vt:variant>
        <vt:lpstr>已用的字体</vt:lpstr>
      </vt:variant>
      <vt:variant>
        <vt:i4>10</vt:i4>
      </vt:variant>
      <vt:variant>
        <vt:lpstr>主题</vt:lpstr>
      </vt:variant>
      <vt:variant>
        <vt:i4>12</vt:i4>
      </vt:variant>
      <vt:variant>
        <vt:lpstr>幻灯片标题</vt:lpstr>
      </vt:variant>
      <vt:variant>
        <vt:i4>23</vt:i4>
      </vt:variant>
    </vt:vector>
  </HeadingPairs>
  <TitlesOfParts>
    <vt:vector size="45" baseType="lpstr">
      <vt:lpstr>.苹方-简 常规体</vt:lpstr>
      <vt:lpstr>宋体</vt:lpstr>
      <vt:lpstr>微软雅黑</vt:lpstr>
      <vt:lpstr>Arial</vt:lpstr>
      <vt:lpstr>Baskerville</vt:lpstr>
      <vt:lpstr>Calibri</vt:lpstr>
      <vt:lpstr>Calibri Light</vt:lpstr>
      <vt:lpstr>Impact</vt:lpstr>
      <vt:lpstr>Times</vt:lpstr>
      <vt:lpstr>Wingdings</vt:lpstr>
      <vt:lpstr>Office 主题</vt:lpstr>
      <vt:lpstr>Office 主题​​</vt:lpstr>
      <vt:lpstr>2_Office 主题​​</vt:lpstr>
      <vt:lpstr>3_Office 主题​​</vt:lpstr>
      <vt:lpstr>4_Office 主题​​</vt:lpstr>
      <vt:lpstr>5_Office 主题​​</vt:lpstr>
      <vt:lpstr>6_Office 主题​​</vt:lpstr>
      <vt:lpstr>7_Office 主题​​</vt:lpstr>
      <vt:lpstr>8_Office 主题​​</vt:lpstr>
      <vt:lpstr>9_Office 主题​​</vt:lpstr>
      <vt:lpstr>10_Office 主题​​</vt:lpstr>
      <vt:lpstr>11_Office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
  <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Administrator</dc:creator>
  <cp:keywords/>
  <dc:description/>
  <cp:lastModifiedBy>陈韵晴</cp:lastModifiedBy>
  <cp:revision>32</cp:revision>
  <dcterms:created xsi:type="dcterms:W3CDTF">2015-07-30T01:13:05Z</dcterms:created>
  <dcterms:modified xsi:type="dcterms:W3CDTF">2023-10-19T07:15:37Z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