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等线"/>
        <a:ea typeface="等线"/>
        <a:cs typeface="等线"/>
        <a:sym typeface="等线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等线"/>
        <a:ea typeface="等线"/>
        <a:cs typeface="等线"/>
        <a:sym typeface="等线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等线"/>
        <a:ea typeface="等线"/>
        <a:cs typeface="等线"/>
        <a:sym typeface="等线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等线"/>
        <a:ea typeface="等线"/>
        <a:cs typeface="等线"/>
        <a:sym typeface="等线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等线"/>
        <a:ea typeface="等线"/>
        <a:cs typeface="等线"/>
        <a:sym typeface="等线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等线"/>
        <a:ea typeface="等线"/>
        <a:cs typeface="等线"/>
        <a:sym typeface="等线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等线"/>
        <a:ea typeface="等线"/>
        <a:cs typeface="等线"/>
        <a:sym typeface="等线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等线"/>
        <a:ea typeface="等线"/>
        <a:cs typeface="等线"/>
        <a:sym typeface="等线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等线"/>
        <a:ea typeface="等线"/>
        <a:cs typeface="等线"/>
        <a:sym typeface="等线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等线"/>
          <a:ea typeface="等线"/>
          <a:cs typeface="等线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等线"/>
          <a:ea typeface="等线"/>
          <a:cs typeface="等线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等线"/>
          <a:ea typeface="等线"/>
          <a:cs typeface="等线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等线"/>
          <a:ea typeface="等线"/>
          <a:cs typeface="等线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等线"/>
          <a:ea typeface="等线"/>
          <a:cs typeface="等线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等线"/>
          <a:ea typeface="等线"/>
          <a:cs typeface="等线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等线"/>
          <a:ea typeface="等线"/>
          <a:cs typeface="等线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等线"/>
          <a:ea typeface="等线"/>
          <a:cs typeface="等线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等线"/>
          <a:ea typeface="等线"/>
          <a:cs typeface="等线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等线"/>
          <a:ea typeface="等线"/>
          <a:cs typeface="等线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等线"/>
          <a:ea typeface="等线"/>
          <a:cs typeface="等线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" name="Shape 8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直角三角形 3"/>
          <p:cNvSpPr/>
          <p:nvPr/>
        </p:nvSpPr>
        <p:spPr>
          <a:xfrm rot="16200000">
            <a:off x="11019104" y="5685104"/>
            <a:ext cx="1172896" cy="1172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1710279" y="6427643"/>
            <a:ext cx="245403" cy="24384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直角三角形 3"/>
          <p:cNvSpPr/>
          <p:nvPr/>
        </p:nvSpPr>
        <p:spPr>
          <a:xfrm rot="16200000">
            <a:off x="11019104" y="5685104"/>
            <a:ext cx="1172896" cy="1172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xfrm>
            <a:off x="11710279" y="6427643"/>
            <a:ext cx="245403" cy="24384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直角三角形 3"/>
          <p:cNvSpPr/>
          <p:nvPr/>
        </p:nvSpPr>
        <p:spPr>
          <a:xfrm rot="16200000">
            <a:off x="11019104" y="5685104"/>
            <a:ext cx="1172896" cy="1172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11710279" y="6427643"/>
            <a:ext cx="245403" cy="24384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直角三角形 5"/>
          <p:cNvSpPr/>
          <p:nvPr/>
        </p:nvSpPr>
        <p:spPr>
          <a:xfrm rot="16200000">
            <a:off x="11019104" y="5685104"/>
            <a:ext cx="1172896" cy="1172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xfrm>
            <a:off x="11710279" y="6427643"/>
            <a:ext cx="245403" cy="24384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直角三角形 5"/>
          <p:cNvSpPr/>
          <p:nvPr/>
        </p:nvSpPr>
        <p:spPr>
          <a:xfrm rot="16200000">
            <a:off x="11019104" y="5685104"/>
            <a:ext cx="1172896" cy="1172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xfrm>
            <a:off x="11710279" y="6427643"/>
            <a:ext cx="245403" cy="24384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直角三角形 5"/>
          <p:cNvSpPr/>
          <p:nvPr/>
        </p:nvSpPr>
        <p:spPr>
          <a:xfrm rot="16200000">
            <a:off x="11019104" y="5685104"/>
            <a:ext cx="1172896" cy="1172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xfrm>
            <a:off x="11710279" y="6427643"/>
            <a:ext cx="245403" cy="24384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等线 Light"/>
          <a:ea typeface="等线 Light"/>
          <a:cs typeface="等线 Light"/>
          <a:sym typeface="等线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等线 Light"/>
          <a:ea typeface="等线 Light"/>
          <a:cs typeface="等线 Light"/>
          <a:sym typeface="等线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等线 Light"/>
          <a:ea typeface="等线 Light"/>
          <a:cs typeface="等线 Light"/>
          <a:sym typeface="等线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等线 Light"/>
          <a:ea typeface="等线 Light"/>
          <a:cs typeface="等线 Light"/>
          <a:sym typeface="等线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等线 Light"/>
          <a:ea typeface="等线 Light"/>
          <a:cs typeface="等线 Light"/>
          <a:sym typeface="等线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等线 Light"/>
          <a:ea typeface="等线 Light"/>
          <a:cs typeface="等线 Light"/>
          <a:sym typeface="等线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等线 Light"/>
          <a:ea typeface="等线 Light"/>
          <a:cs typeface="等线 Light"/>
          <a:sym typeface="等线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等线 Light"/>
          <a:ea typeface="等线 Light"/>
          <a:cs typeface="等线 Light"/>
          <a:sym typeface="等线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等线 Light"/>
          <a:ea typeface="等线 Light"/>
          <a:cs typeface="等线 Light"/>
          <a:sym typeface="等线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等线"/>
          <a:ea typeface="等线"/>
          <a:cs typeface="等线"/>
          <a:sym typeface="等线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等线"/>
          <a:ea typeface="等线"/>
          <a:cs typeface="等线"/>
          <a:sym typeface="等线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等线"/>
          <a:ea typeface="等线"/>
          <a:cs typeface="等线"/>
          <a:sym typeface="等线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等线"/>
          <a:ea typeface="等线"/>
          <a:cs typeface="等线"/>
          <a:sym typeface="等线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等线"/>
          <a:ea typeface="等线"/>
          <a:cs typeface="等线"/>
          <a:sym typeface="等线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等线"/>
          <a:ea typeface="等线"/>
          <a:cs typeface="等线"/>
          <a:sym typeface="等线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等线"/>
          <a:ea typeface="等线"/>
          <a:cs typeface="等线"/>
          <a:sym typeface="等线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等线"/>
          <a:ea typeface="等线"/>
          <a:cs typeface="等线"/>
          <a:sym typeface="等线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等线"/>
          <a:ea typeface="等线"/>
          <a:cs typeface="等线"/>
          <a:sym typeface="等线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等线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等线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等线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等线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等线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等线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等线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等线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等线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Relationship Id="rId3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9" Type="http://schemas.openxmlformats.org/officeDocument/2006/relationships/image" Target="../media/image4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7" Type="http://schemas.openxmlformats.org/officeDocument/2006/relationships/image" Target="../media/image7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Relationship Id="rId4" Type="http://schemas.openxmlformats.org/officeDocument/2006/relationships/image" Target="../media/image8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jpeg"/><Relationship Id="rId3" Type="http://schemas.openxmlformats.org/officeDocument/2006/relationships/hyperlink" Target="https://b23.tv/av63593959" TargetMode="External"/><Relationship Id="rId4" Type="http://schemas.openxmlformats.org/officeDocument/2006/relationships/image" Target="../media/image8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0.jpeg"/><Relationship Id="rId3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Relationship Id="rId11" Type="http://schemas.openxmlformats.org/officeDocument/2006/relationships/image" Target="../media/image26.jpeg"/><Relationship Id="rId12" Type="http://schemas.openxmlformats.org/officeDocument/2006/relationships/image" Target="../media/image27.jpeg"/><Relationship Id="rId13" Type="http://schemas.openxmlformats.org/officeDocument/2006/relationships/image" Target="../media/image28.jpeg"/><Relationship Id="rId14" Type="http://schemas.openxmlformats.org/officeDocument/2006/relationships/image" Target="../media/image29.jpeg"/><Relationship Id="rId15" Type="http://schemas.openxmlformats.org/officeDocument/2006/relationships/image" Target="../media/image30.jpeg"/><Relationship Id="rId16" Type="http://schemas.openxmlformats.org/officeDocument/2006/relationships/image" Target="../media/image31.jpeg"/><Relationship Id="rId17" Type="http://schemas.openxmlformats.org/officeDocument/2006/relationships/image" Target="../media/image3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5" descr="图片 5"/>
          <p:cNvPicPr>
            <a:picLocks noChangeAspect="1"/>
          </p:cNvPicPr>
          <p:nvPr/>
        </p:nvPicPr>
        <p:blipFill>
          <a:blip r:embed="rId2">
            <a:extLst/>
          </a:blip>
          <a:srcRect l="0" t="4496" r="0" b="20155"/>
          <a:stretch>
            <a:fillRect/>
          </a:stretch>
        </p:blipFill>
        <p:spPr>
          <a:xfrm>
            <a:off x="-28355" y="-1"/>
            <a:ext cx="12220355" cy="6905922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矩形 14"/>
          <p:cNvSpPr/>
          <p:nvPr/>
        </p:nvSpPr>
        <p:spPr>
          <a:xfrm>
            <a:off x="-28355" y="-1"/>
            <a:ext cx="12220356" cy="6905923"/>
          </a:xfrm>
          <a:prstGeom prst="rect">
            <a:avLst/>
          </a:prstGeom>
          <a:solidFill>
            <a:srgbClr val="FFFFFF">
              <a:alpha val="6499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" name="文本框 11"/>
          <p:cNvSpPr txBox="1"/>
          <p:nvPr/>
        </p:nvSpPr>
        <p:spPr>
          <a:xfrm>
            <a:off x="2857500" y="3657600"/>
            <a:ext cx="6477000" cy="1310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000">
                <a:blipFill rotWithShape="1">
                  <a:blip r:embed="rId3"/>
                  <a:srcRect l="0" t="0" r="0" b="0"/>
                  <a:stretch>
                    <a:fillRect/>
                  </a:stretch>
                </a:blip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Summer school-University of Vienna</a:t>
            </a:r>
          </a:p>
        </p:txBody>
      </p:sp>
      <p:sp>
        <p:nvSpPr>
          <p:cNvPr id="87" name="文本框 12"/>
          <p:cNvSpPr txBox="1"/>
          <p:nvPr/>
        </p:nvSpPr>
        <p:spPr>
          <a:xfrm>
            <a:off x="4226883" y="2017823"/>
            <a:ext cx="3709878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30000"/>
              </a:lnSpc>
              <a:defRPr sz="2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区芷菱 </a:t>
            </a:r>
            <a:r>
              <a:t>Y4 </a:t>
            </a:r>
            <a:r>
              <a:t>财务学</a:t>
            </a:r>
          </a:p>
          <a:p>
            <a:pPr algn="ctr">
              <a:lnSpc>
                <a:spcPct val="130000"/>
              </a:lnSpc>
              <a:defRPr sz="2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林欣怡 </a:t>
            </a:r>
            <a:r>
              <a:t>Y4 </a:t>
            </a:r>
            <a:r>
              <a:t>人力资源管理</a:t>
            </a:r>
          </a:p>
          <a:p>
            <a:pPr algn="ctr">
              <a:lnSpc>
                <a:spcPct val="130000"/>
              </a:lnSpc>
              <a:defRPr sz="2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严栩杰 </a:t>
            </a:r>
            <a:r>
              <a:t>Y4 </a:t>
            </a:r>
            <a:r>
              <a:t>影视学</a:t>
            </a:r>
          </a:p>
        </p:txBody>
      </p:sp>
      <p:sp>
        <p:nvSpPr>
          <p:cNvPr id="88" name="图文框 15"/>
          <p:cNvSpPr/>
          <p:nvPr/>
        </p:nvSpPr>
        <p:spPr>
          <a:xfrm>
            <a:off x="2476500" y="1219200"/>
            <a:ext cx="7239000" cy="441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601" y="984"/>
                </a:moveTo>
                <a:lnTo>
                  <a:pt x="601" y="20616"/>
                </a:lnTo>
                <a:lnTo>
                  <a:pt x="20999" y="20616"/>
                </a:lnTo>
                <a:lnTo>
                  <a:pt x="20999" y="984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组合 28"/>
          <p:cNvGrpSpPr/>
          <p:nvPr/>
        </p:nvGrpSpPr>
        <p:grpSpPr>
          <a:xfrm>
            <a:off x="2868227" y="5634"/>
            <a:ext cx="6456128" cy="6011795"/>
            <a:chOff x="17" y="24"/>
            <a:chExt cx="6456127" cy="6011793"/>
          </a:xfrm>
        </p:grpSpPr>
        <p:pic>
          <p:nvPicPr>
            <p:cNvPr id="211" name="图片 18" descr="图片 18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3"/>
            <a:stretch>
              <a:fillRect/>
            </a:stretch>
          </p:blipFill>
          <p:spPr>
            <a:xfrm>
              <a:off x="720764" y="796645"/>
              <a:ext cx="5075501" cy="4148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79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12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39233" b="0"/>
            <a:stretch>
              <a:fillRect/>
            </a:stretch>
          </p:blipFill>
          <p:spPr>
            <a:xfrm rot="13385066">
              <a:off x="4870399" y="4509480"/>
              <a:ext cx="1359189" cy="1199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39233" b="0"/>
            <a:stretch>
              <a:fillRect/>
            </a:stretch>
          </p:blipFill>
          <p:spPr>
            <a:xfrm rot="19271517">
              <a:off x="225994" y="4448177"/>
              <a:ext cx="1359189" cy="1199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39234" b="0"/>
            <a:stretch>
              <a:fillRect/>
            </a:stretch>
          </p:blipFill>
          <p:spPr>
            <a:xfrm rot="5400000">
              <a:off x="2512337" y="190328"/>
              <a:ext cx="1481470" cy="110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6" name="等腰三角形 19"/>
          <p:cNvSpPr/>
          <p:nvPr/>
        </p:nvSpPr>
        <p:spPr>
          <a:xfrm>
            <a:off x="4679369" y="1901069"/>
            <a:ext cx="2985473" cy="2521273"/>
          </a:xfrm>
          <a:prstGeom prst="triangl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7" name="文本框 8"/>
          <p:cNvSpPr txBox="1"/>
          <p:nvPr/>
        </p:nvSpPr>
        <p:spPr>
          <a:xfrm>
            <a:off x="5059093" y="2466371"/>
            <a:ext cx="2226025" cy="184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1500">
                <a:solidFill>
                  <a:srgbClr val="000000">
                    <a:alpha val="6000"/>
                  </a:srgbClr>
                </a:solidFill>
                <a:latin typeface="思源黑体 CN Heavy"/>
                <a:ea typeface="思源黑体 CN Heavy"/>
                <a:cs typeface="思源黑体 CN Heavy"/>
                <a:sym typeface="思源黑体 CN Heavy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18" name="文本框 7"/>
          <p:cNvSpPr txBox="1"/>
          <p:nvPr/>
        </p:nvSpPr>
        <p:spPr>
          <a:xfrm>
            <a:off x="5059093" y="3197341"/>
            <a:ext cx="222602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娱乐活动</a:t>
            </a:r>
          </a:p>
        </p:txBody>
      </p:sp>
      <p:grpSp>
        <p:nvGrpSpPr>
          <p:cNvPr id="221" name="图文框 10"/>
          <p:cNvGrpSpPr/>
          <p:nvPr/>
        </p:nvGrpSpPr>
        <p:grpSpPr>
          <a:xfrm>
            <a:off x="282023" y="254657"/>
            <a:ext cx="642955" cy="642956"/>
            <a:chOff x="0" y="0"/>
            <a:chExt cx="642954" cy="642954"/>
          </a:xfrm>
        </p:grpSpPr>
        <p:sp>
          <p:nvSpPr>
            <p:cNvPr id="219" name="Shape"/>
            <p:cNvSpPr/>
            <p:nvPr/>
          </p:nvSpPr>
          <p:spPr>
            <a:xfrm>
              <a:off x="0" y="0"/>
              <a:ext cx="642955" cy="642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latin typeface="等线 Light"/>
                  <a:ea typeface="等线 Light"/>
                  <a:cs typeface="等线 Light"/>
                  <a:sym typeface="等线 Light"/>
                </a:defRPr>
              </a:pPr>
            </a:p>
          </p:txBody>
        </p:sp>
        <p:sp>
          <p:nvSpPr>
            <p:cNvPr id="220" name="3"/>
            <p:cNvSpPr txBox="1"/>
            <p:nvPr/>
          </p:nvSpPr>
          <p:spPr>
            <a:xfrm>
              <a:off x="80368" y="34457"/>
              <a:ext cx="482219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latin typeface="等线 Light"/>
                  <a:ea typeface="等线 Light"/>
                  <a:cs typeface="等线 Light"/>
                  <a:sym typeface="等线 Light"/>
                </a:defRPr>
              </a:lvl1pPr>
            </a:lstStyle>
            <a:p>
              <a:pPr/>
              <a:r>
                <a:t>3</a:t>
              </a:r>
            </a:p>
          </p:txBody>
        </p:sp>
      </p:grpSp>
      <p:sp>
        <p:nvSpPr>
          <p:cNvPr id="222" name="直接连接符 12"/>
          <p:cNvSpPr/>
          <p:nvPr/>
        </p:nvSpPr>
        <p:spPr>
          <a:xfrm flipH="1">
            <a:off x="603499" y="1065445"/>
            <a:ext cx="1" cy="5960389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23" name="直接连接符 13"/>
          <p:cNvSpPr/>
          <p:nvPr/>
        </p:nvSpPr>
        <p:spPr>
          <a:xfrm flipH="1">
            <a:off x="603499" y="5104436"/>
            <a:ext cx="1" cy="1765139"/>
          </a:xfrm>
          <a:prstGeom prst="line">
            <a:avLst/>
          </a:prstGeom>
          <a:ln w="762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24" name="灯片编号占位符 1"/>
          <p:cNvSpPr txBox="1"/>
          <p:nvPr>
            <p:ph type="sldNum" sz="quarter" idx="4294967295"/>
          </p:nvPr>
        </p:nvSpPr>
        <p:spPr>
          <a:xfrm>
            <a:off x="11710279" y="6427643"/>
            <a:ext cx="245403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灯片编号占位符 1"/>
          <p:cNvSpPr txBox="1"/>
          <p:nvPr>
            <p:ph type="sldNum" sz="quarter" idx="4294967295"/>
          </p:nvPr>
        </p:nvSpPr>
        <p:spPr>
          <a:xfrm>
            <a:off x="11719642" y="6427643"/>
            <a:ext cx="236040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31" name="组合 3"/>
          <p:cNvGrpSpPr/>
          <p:nvPr/>
        </p:nvGrpSpPr>
        <p:grpSpPr>
          <a:xfrm>
            <a:off x="5506277" y="766982"/>
            <a:ext cx="6324601" cy="5681283"/>
            <a:chOff x="0" y="0"/>
            <a:chExt cx="6324600" cy="5681281"/>
          </a:xfrm>
        </p:grpSpPr>
        <p:grpSp>
          <p:nvGrpSpPr>
            <p:cNvPr id="229" name="组合 8"/>
            <p:cNvGrpSpPr/>
            <p:nvPr/>
          </p:nvGrpSpPr>
          <p:grpSpPr>
            <a:xfrm>
              <a:off x="152400" y="0"/>
              <a:ext cx="5562600" cy="5309206"/>
              <a:chOff x="0" y="0"/>
              <a:chExt cx="5562599" cy="5309205"/>
            </a:xfrm>
          </p:grpSpPr>
          <p:sp>
            <p:nvSpPr>
              <p:cNvPr id="227" name="直接连接符 9"/>
              <p:cNvSpPr/>
              <p:nvPr/>
            </p:nvSpPr>
            <p:spPr>
              <a:xfrm>
                <a:off x="0" y="-1"/>
                <a:ext cx="5562600" cy="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28" name="直接连接符 10"/>
              <p:cNvSpPr/>
              <p:nvPr/>
            </p:nvSpPr>
            <p:spPr>
              <a:xfrm>
                <a:off x="0" y="5309205"/>
                <a:ext cx="5562600" cy="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30" name="文本框 3"/>
            <p:cNvSpPr txBox="1"/>
            <p:nvPr/>
          </p:nvSpPr>
          <p:spPr>
            <a:xfrm>
              <a:off x="0" y="147891"/>
              <a:ext cx="6324600" cy="553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50000"/>
                </a:lnSpc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在校：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体育（帆板、网球；篮球，健身，排球，乒乓球比赛）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Dance course</a:t>
              </a:r>
              <a:r>
                <a:t>，舞会，</a:t>
              </a:r>
              <a:r>
                <a:t>talent show</a:t>
              </a:r>
              <a:r>
                <a:t>，烛光晚餐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周末短途旅行，</a:t>
              </a:r>
              <a:r>
                <a:t>hiking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Chinese Night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免费饮品券</a:t>
              </a:r>
              <a:r>
                <a:t> &amp; welcome party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生日</a:t>
              </a:r>
            </a:p>
            <a:p>
              <a:pPr>
                <a:lnSpc>
                  <a:spcPct val="150000"/>
                </a:lnSpc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 </a:t>
              </a:r>
            </a:p>
            <a:p>
              <a:pPr>
                <a:lnSpc>
                  <a:spcPct val="150000"/>
                </a:lnSpc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 </a:t>
              </a:r>
              <a:r>
                <a:t>镇上：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雪糕店，当地特色食物（注：要给小费）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教堂音乐会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音乐节</a:t>
              </a:r>
              <a:r>
                <a:t>-Wisenfest, Seefest</a:t>
              </a:r>
            </a:p>
          </p:txBody>
        </p:sp>
      </p:grpSp>
      <p:grpSp>
        <p:nvGrpSpPr>
          <p:cNvPr id="242" name="组合 7"/>
          <p:cNvGrpSpPr/>
          <p:nvPr/>
        </p:nvGrpSpPr>
        <p:grpSpPr>
          <a:xfrm>
            <a:off x="539245" y="-41328"/>
            <a:ext cx="4688351" cy="6954726"/>
            <a:chOff x="0" y="0"/>
            <a:chExt cx="4688350" cy="6954724"/>
          </a:xfrm>
        </p:grpSpPr>
        <p:pic>
          <p:nvPicPr>
            <p:cNvPr id="232" name="图片 11" descr="图片 1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5998" y="5192722"/>
              <a:ext cx="2286139" cy="1715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图片 13" descr="图片 1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0800000">
              <a:off x="55993" y="1762000"/>
              <a:ext cx="2286139" cy="1715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图片 16" descr="图片 1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42133" y="3470896"/>
              <a:ext cx="2286140" cy="1731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图片 17" descr="图片 1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42136" y="5192722"/>
              <a:ext cx="2286140" cy="1715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图片 18" descr="图片 18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998" y="3470896"/>
              <a:ext cx="2286139" cy="1731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矩形 21"/>
            <p:cNvSpPr/>
            <p:nvPr/>
          </p:nvSpPr>
          <p:spPr>
            <a:xfrm>
              <a:off x="4642632" y="-1"/>
              <a:ext cx="45719" cy="69547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8" name="矩形 22"/>
            <p:cNvSpPr/>
            <p:nvPr/>
          </p:nvSpPr>
          <p:spPr>
            <a:xfrm>
              <a:off x="0" y="0"/>
              <a:ext cx="45719" cy="69178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9" name="图片 2" descr="图片 2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342135" y="46642"/>
              <a:ext cx="2286140" cy="1715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图片 5" descr="图片 5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342134" y="1762001"/>
              <a:ext cx="2286140" cy="1715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图片 4" descr="图片 4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5998" y="46642"/>
              <a:ext cx="2286139" cy="1715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 12"/>
          <p:cNvSpPr txBox="1"/>
          <p:nvPr/>
        </p:nvSpPr>
        <p:spPr>
          <a:xfrm>
            <a:off x="341882" y="3229690"/>
            <a:ext cx="2639205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400" u="sng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pPr/>
            <a:r>
              <a:t>Wolfgang</a:t>
            </a:r>
          </a:p>
        </p:txBody>
      </p:sp>
      <p:sp>
        <p:nvSpPr>
          <p:cNvPr id="245" name="矩形 13"/>
          <p:cNvSpPr txBox="1"/>
          <p:nvPr/>
        </p:nvSpPr>
        <p:spPr>
          <a:xfrm>
            <a:off x="1208305" y="2263431"/>
            <a:ext cx="818194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400" u="sng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pPr/>
            <a:r>
              <a:t>St.</a:t>
            </a:r>
          </a:p>
        </p:txBody>
      </p:sp>
      <p:grpSp>
        <p:nvGrpSpPr>
          <p:cNvPr id="252" name="组合 15"/>
          <p:cNvGrpSpPr/>
          <p:nvPr/>
        </p:nvGrpSpPr>
        <p:grpSpPr>
          <a:xfrm>
            <a:off x="3047998" y="538302"/>
            <a:ext cx="8813674" cy="5871195"/>
            <a:chOff x="0" y="0"/>
            <a:chExt cx="8813673" cy="5871194"/>
          </a:xfrm>
        </p:grpSpPr>
        <p:pic>
          <p:nvPicPr>
            <p:cNvPr id="246" name="内容占位符 4" descr="内容占位符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2889730" cy="2889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内容占位符 4" descr="内容占位符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961971" y="-1"/>
              <a:ext cx="2889730" cy="2889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图片 7" descr="图片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23943" y="-1"/>
              <a:ext cx="2889730" cy="2889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图片 8" descr="图片 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2961971"/>
              <a:ext cx="2889730" cy="2889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图片 9" descr="图片 9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961971" y="2961971"/>
              <a:ext cx="2889730" cy="2889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内容占位符 4" descr="内容占位符 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23943" y="2981464"/>
              <a:ext cx="2889730" cy="2889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矩形 1"/>
          <p:cNvSpPr txBox="1"/>
          <p:nvPr/>
        </p:nvSpPr>
        <p:spPr>
          <a:xfrm>
            <a:off x="380999" y="3035549"/>
            <a:ext cx="205966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400" u="sng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pPr/>
            <a:r>
              <a:t>Munich</a:t>
            </a:r>
          </a:p>
        </p:txBody>
      </p:sp>
      <p:grpSp>
        <p:nvGrpSpPr>
          <p:cNvPr id="261" name="组合 14"/>
          <p:cNvGrpSpPr/>
          <p:nvPr/>
        </p:nvGrpSpPr>
        <p:grpSpPr>
          <a:xfrm>
            <a:off x="2971800" y="525128"/>
            <a:ext cx="8821288" cy="5853872"/>
            <a:chOff x="0" y="0"/>
            <a:chExt cx="8821287" cy="5853870"/>
          </a:xfrm>
        </p:grpSpPr>
        <p:pic>
          <p:nvPicPr>
            <p:cNvPr id="255" name="内容占位符 4" descr="内容占位符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2890802" cy="289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内容占位符 4" descr="内容占位符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963070" y="-1"/>
              <a:ext cx="2890801" cy="289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图片 10" descr="图片 1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26140" y="-1"/>
              <a:ext cx="2890801" cy="289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图片 11" descr="图片 1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2963069"/>
              <a:ext cx="2890802" cy="2886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图片 12" descr="图片 1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963070" y="2963069"/>
              <a:ext cx="2890801" cy="2890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图片 13" descr="图片 13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26140" y="2963069"/>
              <a:ext cx="2895148" cy="2890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组合 12"/>
          <p:cNvGrpSpPr/>
          <p:nvPr/>
        </p:nvGrpSpPr>
        <p:grpSpPr>
          <a:xfrm>
            <a:off x="3011223" y="529469"/>
            <a:ext cx="8816942" cy="5853871"/>
            <a:chOff x="0" y="0"/>
            <a:chExt cx="8816940" cy="5853870"/>
          </a:xfrm>
        </p:grpSpPr>
        <p:pic>
          <p:nvPicPr>
            <p:cNvPr id="263" name="图片 4" descr="图片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400000">
              <a:off x="-1" y="-1"/>
              <a:ext cx="2890802" cy="289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图片 5" descr="图片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5400000">
              <a:off x="2963069" y="-1"/>
              <a:ext cx="2890802" cy="289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图片 7" descr="图片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26140" y="-1"/>
              <a:ext cx="2890801" cy="289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图片 8" descr="图片 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2963069"/>
              <a:ext cx="2890802" cy="2890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图片 9" descr="图片 9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963069" y="2963069"/>
              <a:ext cx="2890802" cy="2890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图片 10" descr="图片 10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26140" y="2963069"/>
              <a:ext cx="2890801" cy="2890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0" name="矩形 11"/>
          <p:cNvSpPr txBox="1"/>
          <p:nvPr/>
        </p:nvSpPr>
        <p:spPr>
          <a:xfrm>
            <a:off x="381000" y="3035549"/>
            <a:ext cx="2463761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400" u="sng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pPr/>
            <a:r>
              <a:t>Salzburg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矩形 1"/>
          <p:cNvSpPr txBox="1"/>
          <p:nvPr/>
        </p:nvSpPr>
        <p:spPr>
          <a:xfrm>
            <a:off x="380999" y="3035549"/>
            <a:ext cx="1926517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400" u="sng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pPr/>
            <a:r>
              <a:t>Vienna</a:t>
            </a:r>
          </a:p>
        </p:txBody>
      </p:sp>
      <p:grpSp>
        <p:nvGrpSpPr>
          <p:cNvPr id="279" name="组合 8"/>
          <p:cNvGrpSpPr/>
          <p:nvPr/>
        </p:nvGrpSpPr>
        <p:grpSpPr>
          <a:xfrm>
            <a:off x="2971799" y="529468"/>
            <a:ext cx="8816941" cy="5853872"/>
            <a:chOff x="0" y="0"/>
            <a:chExt cx="8816939" cy="5853870"/>
          </a:xfrm>
        </p:grpSpPr>
        <p:pic>
          <p:nvPicPr>
            <p:cNvPr id="273" name="内容占位符 4" descr="内容占位符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2890801" cy="289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内容占位符 4" descr="内容占位符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963070" y="-1"/>
              <a:ext cx="2890801" cy="289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" name="内容占位符 4" descr="内容占位符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26139" y="-1"/>
              <a:ext cx="2890801" cy="289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内容占位符 4" descr="内容占位符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963069"/>
              <a:ext cx="2890801" cy="2890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图片 6" descr="图片 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5400000">
              <a:off x="2963070" y="2963069"/>
              <a:ext cx="2890801" cy="2890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图片 7" descr="图片 7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5400000">
              <a:off x="5926139" y="2963069"/>
              <a:ext cx="2890801" cy="2890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矩形 1"/>
          <p:cNvSpPr txBox="1"/>
          <p:nvPr/>
        </p:nvSpPr>
        <p:spPr>
          <a:xfrm>
            <a:off x="1447800" y="2743200"/>
            <a:ext cx="3110469" cy="100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6000" u="sng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pPr/>
            <a:r>
              <a:t>Hallstatt</a:t>
            </a:r>
          </a:p>
        </p:txBody>
      </p:sp>
      <p:grpSp>
        <p:nvGrpSpPr>
          <p:cNvPr id="286" name="组合 8"/>
          <p:cNvGrpSpPr/>
          <p:nvPr/>
        </p:nvGrpSpPr>
        <p:grpSpPr>
          <a:xfrm>
            <a:off x="5727360" y="468268"/>
            <a:ext cx="5992561" cy="6011902"/>
            <a:chOff x="0" y="0"/>
            <a:chExt cx="5992560" cy="6011900"/>
          </a:xfrm>
        </p:grpSpPr>
        <p:pic>
          <p:nvPicPr>
            <p:cNvPr id="282" name="内容占位符 4" descr="内容占位符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952001" cy="295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图片 3" descr="图片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040560" y="0"/>
              <a:ext cx="2952001" cy="295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图片 6" descr="图片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40560" y="3040559"/>
              <a:ext cx="2952001" cy="295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图片 7" descr="图片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059900"/>
              <a:ext cx="2952001" cy="295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矩形 7"/>
          <p:cNvSpPr txBox="1"/>
          <p:nvPr/>
        </p:nvSpPr>
        <p:spPr>
          <a:xfrm>
            <a:off x="304800" y="2819400"/>
            <a:ext cx="2814301" cy="828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800" u="sng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pPr/>
            <a:r>
              <a:t>Bad Ischl</a:t>
            </a:r>
          </a:p>
        </p:txBody>
      </p:sp>
      <p:grpSp>
        <p:nvGrpSpPr>
          <p:cNvPr id="295" name="组合 10"/>
          <p:cNvGrpSpPr/>
          <p:nvPr/>
        </p:nvGrpSpPr>
        <p:grpSpPr>
          <a:xfrm>
            <a:off x="3004300" y="525539"/>
            <a:ext cx="8816942" cy="5853872"/>
            <a:chOff x="0" y="0"/>
            <a:chExt cx="8816940" cy="5853870"/>
          </a:xfrm>
        </p:grpSpPr>
        <p:pic>
          <p:nvPicPr>
            <p:cNvPr id="289" name="内容占位符 4" descr="内容占位符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2890802" cy="289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内容占位符 4" descr="内容占位符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963069" y="-1"/>
              <a:ext cx="2890802" cy="289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图片 3" descr="图片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400000">
              <a:off x="5926140" y="-1"/>
              <a:ext cx="2890801" cy="289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图片 4" descr="图片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5400000">
              <a:off x="-1" y="2963069"/>
              <a:ext cx="2890802" cy="2890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内容占位符 4" descr="内容占位符 4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963069" y="2963069"/>
              <a:ext cx="2890802" cy="2890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图片 9" descr="图片 9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5400000">
              <a:off x="5926140" y="2963069"/>
              <a:ext cx="2890801" cy="2890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rcRect l="0" t="7071" r="0" b="18017"/>
          <a:stretch>
            <a:fillRect/>
          </a:stretch>
        </p:blipFill>
        <p:spPr>
          <a:xfrm rot="10800000">
            <a:off x="-7091" y="0"/>
            <a:ext cx="12206177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" name="组合 2"/>
          <p:cNvGrpSpPr/>
          <p:nvPr/>
        </p:nvGrpSpPr>
        <p:grpSpPr>
          <a:xfrm>
            <a:off x="7312903" y="1065302"/>
            <a:ext cx="3581401" cy="4953001"/>
            <a:chOff x="0" y="0"/>
            <a:chExt cx="3581400" cy="4953000"/>
          </a:xfrm>
        </p:grpSpPr>
        <p:sp>
          <p:nvSpPr>
            <p:cNvPr id="298" name="矩形 4"/>
            <p:cNvSpPr/>
            <p:nvPr/>
          </p:nvSpPr>
          <p:spPr>
            <a:xfrm>
              <a:off x="0" y="0"/>
              <a:ext cx="3581400" cy="4953000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9" name="文本框 3"/>
            <p:cNvSpPr txBox="1"/>
            <p:nvPr/>
          </p:nvSpPr>
          <p:spPr>
            <a:xfrm>
              <a:off x="214840" y="14140"/>
              <a:ext cx="3249081" cy="4282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lnSpc>
                  <a:spcPct val="200000"/>
                </a:lnSpc>
                <a:defRPr b="1"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购物</a:t>
              </a:r>
            </a:p>
            <a:p>
              <a:pPr marL="285750" indent="-285750">
                <a:lnSpc>
                  <a:spcPct val="20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周日不开门 周六关门早 </a:t>
              </a:r>
            </a:p>
            <a:p>
              <a:pPr marL="285750" indent="-285750">
                <a:lnSpc>
                  <a:spcPct val="20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工作日营业到下午五点左右 </a:t>
              </a:r>
            </a:p>
            <a:p>
              <a:pPr marL="285750" indent="-285750">
                <a:lnSpc>
                  <a:spcPct val="20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品牌：施华洛世奇</a:t>
              </a:r>
              <a:r>
                <a:t> &amp; LAMY</a:t>
              </a:r>
              <a:r>
                <a:t>钢笔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图片 4" descr="图片 4"/>
          <p:cNvPicPr>
            <a:picLocks noChangeAspect="1"/>
          </p:cNvPicPr>
          <p:nvPr/>
        </p:nvPicPr>
        <p:blipFill>
          <a:blip r:embed="rId2">
            <a:extLst/>
          </a:blip>
          <a:srcRect l="152" t="507" r="24848" b="1"/>
          <a:stretch>
            <a:fillRect/>
          </a:stretch>
        </p:blipFill>
        <p:spPr>
          <a:xfrm rot="2770847">
            <a:off x="4499885" y="1655892"/>
            <a:ext cx="3203973" cy="3187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1" y="0"/>
                </a:moveTo>
                <a:cubicBezTo>
                  <a:pt x="1613" y="0"/>
                  <a:pt x="0" y="1621"/>
                  <a:pt x="0" y="3620"/>
                </a:cubicBezTo>
                <a:lnTo>
                  <a:pt x="0" y="18091"/>
                </a:lnTo>
                <a:cubicBezTo>
                  <a:pt x="0" y="19795"/>
                  <a:pt x="1175" y="21216"/>
                  <a:pt x="2753" y="21600"/>
                </a:cubicBezTo>
                <a:lnTo>
                  <a:pt x="18847" y="21600"/>
                </a:lnTo>
                <a:cubicBezTo>
                  <a:pt x="20425" y="21216"/>
                  <a:pt x="21600" y="19795"/>
                  <a:pt x="21600" y="18091"/>
                </a:cubicBezTo>
                <a:lnTo>
                  <a:pt x="21600" y="3620"/>
                </a:lnTo>
                <a:cubicBezTo>
                  <a:pt x="21600" y="1621"/>
                  <a:pt x="19987" y="0"/>
                  <a:pt x="17999" y="0"/>
                </a:cubicBezTo>
                <a:lnTo>
                  <a:pt x="360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3" name="矩形: 圆角 2"/>
          <p:cNvSpPr/>
          <p:nvPr/>
        </p:nvSpPr>
        <p:spPr>
          <a:xfrm rot="19000911">
            <a:off x="5011265" y="2206764"/>
            <a:ext cx="2169473" cy="2097227"/>
          </a:xfrm>
          <a:prstGeom prst="roundRect">
            <a:avLst>
              <a:gd name="adj" fmla="val 2167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4" name="文本框 7"/>
          <p:cNvSpPr txBox="1"/>
          <p:nvPr/>
        </p:nvSpPr>
        <p:spPr>
          <a:xfrm>
            <a:off x="4982988" y="2324354"/>
            <a:ext cx="2226025" cy="184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1500">
                <a:solidFill>
                  <a:srgbClr val="000000">
                    <a:alpha val="6000"/>
                  </a:srgbClr>
                </a:solidFill>
                <a:latin typeface="思源黑体 CN Heavy"/>
                <a:ea typeface="思源黑体 CN Heavy"/>
                <a:cs typeface="思源黑体 CN Heavy"/>
                <a:sym typeface="思源黑体 CN Heavy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05" name="文本框 8"/>
          <p:cNvSpPr txBox="1"/>
          <p:nvPr/>
        </p:nvSpPr>
        <p:spPr>
          <a:xfrm>
            <a:off x="4982988" y="3055323"/>
            <a:ext cx="222602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课程参与</a:t>
            </a:r>
          </a:p>
        </p:txBody>
      </p:sp>
      <p:grpSp>
        <p:nvGrpSpPr>
          <p:cNvPr id="308" name="图文框 6"/>
          <p:cNvGrpSpPr/>
          <p:nvPr/>
        </p:nvGrpSpPr>
        <p:grpSpPr>
          <a:xfrm>
            <a:off x="282023" y="254657"/>
            <a:ext cx="642955" cy="642956"/>
            <a:chOff x="0" y="0"/>
            <a:chExt cx="642954" cy="642954"/>
          </a:xfrm>
        </p:grpSpPr>
        <p:sp>
          <p:nvSpPr>
            <p:cNvPr id="306" name="Shape"/>
            <p:cNvSpPr/>
            <p:nvPr/>
          </p:nvSpPr>
          <p:spPr>
            <a:xfrm>
              <a:off x="0" y="0"/>
              <a:ext cx="642955" cy="642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latin typeface="等线 Light"/>
                  <a:ea typeface="等线 Light"/>
                  <a:cs typeface="等线 Light"/>
                  <a:sym typeface="等线 Light"/>
                </a:defRPr>
              </a:pPr>
            </a:p>
          </p:txBody>
        </p:sp>
        <p:sp>
          <p:nvSpPr>
            <p:cNvPr id="307" name="4"/>
            <p:cNvSpPr txBox="1"/>
            <p:nvPr/>
          </p:nvSpPr>
          <p:spPr>
            <a:xfrm>
              <a:off x="80368" y="34457"/>
              <a:ext cx="482219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latin typeface="等线 Light"/>
                  <a:ea typeface="等线 Light"/>
                  <a:cs typeface="等线 Light"/>
                  <a:sym typeface="等线 Light"/>
                </a:defRPr>
              </a:lvl1pPr>
            </a:lstStyle>
            <a:p>
              <a:pPr/>
              <a:r>
                <a:t>4</a:t>
              </a:r>
            </a:p>
          </p:txBody>
        </p:sp>
      </p:grpSp>
      <p:sp>
        <p:nvSpPr>
          <p:cNvPr id="309" name="直接连接符 9"/>
          <p:cNvSpPr/>
          <p:nvPr/>
        </p:nvSpPr>
        <p:spPr>
          <a:xfrm flipH="1">
            <a:off x="603499" y="1065445"/>
            <a:ext cx="1" cy="5960389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10" name="直接连接符 10"/>
          <p:cNvSpPr/>
          <p:nvPr/>
        </p:nvSpPr>
        <p:spPr>
          <a:xfrm flipH="1">
            <a:off x="603499" y="5104436"/>
            <a:ext cx="1" cy="1765139"/>
          </a:xfrm>
          <a:prstGeom prst="line">
            <a:avLst/>
          </a:prstGeom>
          <a:ln w="762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11" name="灯片编号占位符 26"/>
          <p:cNvSpPr txBox="1"/>
          <p:nvPr>
            <p:ph type="sldNum" sz="quarter" idx="4294967295"/>
          </p:nvPr>
        </p:nvSpPr>
        <p:spPr>
          <a:xfrm>
            <a:off x="11710279" y="6427643"/>
            <a:ext cx="245403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组合 3"/>
          <p:cNvGrpSpPr/>
          <p:nvPr/>
        </p:nvGrpSpPr>
        <p:grpSpPr>
          <a:xfrm>
            <a:off x="-284478" y="-540170"/>
            <a:ext cx="12614591" cy="7398172"/>
            <a:chOff x="0" y="0"/>
            <a:chExt cx="12614589" cy="7398171"/>
          </a:xfrm>
        </p:grpSpPr>
        <p:pic>
          <p:nvPicPr>
            <p:cNvPr id="90" name="图片 27" descr="图片 27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45378" r="0" b="36524"/>
            <a:stretch>
              <a:fillRect/>
            </a:stretch>
          </p:blipFill>
          <p:spPr>
            <a:xfrm rot="10800000">
              <a:off x="284472" y="6030055"/>
              <a:ext cx="12159041" cy="1368114"/>
            </a:xfrm>
            <a:prstGeom prst="rect">
              <a:avLst/>
            </a:prstGeom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</p:pic>
        <p:pic>
          <p:nvPicPr>
            <p:cNvPr id="91" name="图片 1" descr="图片 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72" t="48157" r="197" b="34808"/>
            <a:stretch>
              <a:fillRect/>
            </a:stretch>
          </p:blipFill>
          <p:spPr>
            <a:xfrm>
              <a:off x="287646" y="540171"/>
              <a:ext cx="12168217" cy="1219200"/>
            </a:xfrm>
            <a:prstGeom prst="rect">
              <a:avLst/>
            </a:prstGeom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</p:pic>
        <p:pic>
          <p:nvPicPr>
            <p:cNvPr id="92" name="图片 4" descr="图片 4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29238" r="0" b="58222"/>
            <a:stretch>
              <a:fillRect/>
            </a:stretch>
          </p:blipFill>
          <p:spPr>
            <a:xfrm rot="10800000">
              <a:off x="284473" y="3334510"/>
              <a:ext cx="12171389" cy="1288312"/>
            </a:xfrm>
            <a:prstGeom prst="rect">
              <a:avLst/>
            </a:prstGeom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</p:pic>
        <p:pic>
          <p:nvPicPr>
            <p:cNvPr id="93" name="图片 9" descr="图片 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32737" r="0" b="53631"/>
            <a:stretch>
              <a:fillRect/>
            </a:stretch>
          </p:blipFill>
          <p:spPr>
            <a:xfrm>
              <a:off x="287646" y="4731169"/>
              <a:ext cx="12159040" cy="1371601"/>
            </a:xfrm>
            <a:prstGeom prst="rect">
              <a:avLst/>
            </a:prstGeom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</p:pic>
        <p:pic>
          <p:nvPicPr>
            <p:cNvPr id="94" name="图片 2" descr="图片 2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45504" r="0" b="38692"/>
            <a:stretch>
              <a:fillRect/>
            </a:stretch>
          </p:blipFill>
          <p:spPr>
            <a:xfrm>
              <a:off x="287645" y="1759370"/>
              <a:ext cx="12168217" cy="1495376"/>
            </a:xfrm>
            <a:prstGeom prst="rect">
              <a:avLst/>
            </a:prstGeom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</p:pic>
        <p:pic>
          <p:nvPicPr>
            <p:cNvPr id="95" name="Picture 3" descr="Picture 3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54035"/>
            <a:stretch>
              <a:fillRect/>
            </a:stretch>
          </p:blipFill>
          <p:spPr>
            <a:xfrm>
              <a:off x="9284813" y="0"/>
              <a:ext cx="3220668" cy="1709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Picture 4" descr="Picture 4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50000"/>
            <a:stretch>
              <a:fillRect/>
            </a:stretch>
          </p:blipFill>
          <p:spPr>
            <a:xfrm>
              <a:off x="132076" y="1446500"/>
              <a:ext cx="3109913" cy="1798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Picture 5" descr="Picture 5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50536"/>
            <a:stretch>
              <a:fillRect/>
            </a:stretch>
          </p:blipFill>
          <p:spPr>
            <a:xfrm>
              <a:off x="9395568" y="2843465"/>
              <a:ext cx="3109913" cy="1779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Picture 6" descr="Picture 6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50000"/>
            <a:stretch>
              <a:fillRect/>
            </a:stretch>
          </p:blipFill>
          <p:spPr>
            <a:xfrm>
              <a:off x="-1" y="4304132"/>
              <a:ext cx="3109913" cy="1798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Picture 7" descr="Picture 7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53959"/>
            <a:stretch>
              <a:fillRect/>
            </a:stretch>
          </p:blipFill>
          <p:spPr>
            <a:xfrm>
              <a:off x="9504677" y="5741947"/>
              <a:ext cx="3109913" cy="16562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3" name="组合 44"/>
          <p:cNvGrpSpPr/>
          <p:nvPr/>
        </p:nvGrpSpPr>
        <p:grpSpPr>
          <a:xfrm>
            <a:off x="5565775" y="387724"/>
            <a:ext cx="1316566" cy="584776"/>
            <a:chOff x="0" y="0"/>
            <a:chExt cx="1316564" cy="584775"/>
          </a:xfrm>
        </p:grpSpPr>
        <p:sp>
          <p:nvSpPr>
            <p:cNvPr id="101" name="文本框 8"/>
            <p:cNvSpPr txBox="1"/>
            <p:nvPr/>
          </p:nvSpPr>
          <p:spPr>
            <a:xfrm>
              <a:off x="0" y="0"/>
              <a:ext cx="1316566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20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/>
              <a:r>
                <a:t>准备工作</a:t>
              </a:r>
            </a:p>
          </p:txBody>
        </p:sp>
        <p:sp>
          <p:nvSpPr>
            <p:cNvPr id="102" name="直接连接符 10"/>
            <p:cNvSpPr/>
            <p:nvPr/>
          </p:nvSpPr>
          <p:spPr>
            <a:xfrm>
              <a:off x="380153" y="584775"/>
              <a:ext cx="556260" cy="1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06" name="组合 43"/>
          <p:cNvGrpSpPr/>
          <p:nvPr/>
        </p:nvGrpSpPr>
        <p:grpSpPr>
          <a:xfrm>
            <a:off x="5568944" y="1777717"/>
            <a:ext cx="1310228" cy="584776"/>
            <a:chOff x="0" y="0"/>
            <a:chExt cx="1310227" cy="584775"/>
          </a:xfrm>
        </p:grpSpPr>
        <p:sp>
          <p:nvSpPr>
            <p:cNvPr id="104" name="文本框 36"/>
            <p:cNvSpPr txBox="1"/>
            <p:nvPr/>
          </p:nvSpPr>
          <p:spPr>
            <a:xfrm>
              <a:off x="-1" y="0"/>
              <a:ext cx="1310229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20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/>
              <a:r>
                <a:t>衣食住行</a:t>
              </a:r>
            </a:p>
          </p:txBody>
        </p:sp>
        <p:sp>
          <p:nvSpPr>
            <p:cNvPr id="105" name="直接连接符 37"/>
            <p:cNvSpPr/>
            <p:nvPr/>
          </p:nvSpPr>
          <p:spPr>
            <a:xfrm>
              <a:off x="336986" y="584775"/>
              <a:ext cx="636255" cy="1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09" name="组合 42"/>
          <p:cNvGrpSpPr/>
          <p:nvPr/>
        </p:nvGrpSpPr>
        <p:grpSpPr>
          <a:xfrm>
            <a:off x="5562289" y="3060412"/>
            <a:ext cx="1323538" cy="584776"/>
            <a:chOff x="0" y="0"/>
            <a:chExt cx="1323537" cy="584775"/>
          </a:xfrm>
        </p:grpSpPr>
        <p:sp>
          <p:nvSpPr>
            <p:cNvPr id="107" name="文本框 38"/>
            <p:cNvSpPr txBox="1"/>
            <p:nvPr/>
          </p:nvSpPr>
          <p:spPr>
            <a:xfrm>
              <a:off x="-1" y="0"/>
              <a:ext cx="1323539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20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/>
              <a:r>
                <a:t>娱乐活动</a:t>
              </a:r>
            </a:p>
          </p:txBody>
        </p:sp>
        <p:sp>
          <p:nvSpPr>
            <p:cNvPr id="108" name="直接连接符 39"/>
            <p:cNvSpPr/>
            <p:nvPr/>
          </p:nvSpPr>
          <p:spPr>
            <a:xfrm>
              <a:off x="383638" y="584775"/>
              <a:ext cx="556261" cy="1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12" name="组合 20"/>
          <p:cNvGrpSpPr/>
          <p:nvPr/>
        </p:nvGrpSpPr>
        <p:grpSpPr>
          <a:xfrm>
            <a:off x="5569737" y="4609539"/>
            <a:ext cx="1308641" cy="584776"/>
            <a:chOff x="0" y="0"/>
            <a:chExt cx="1308639" cy="584775"/>
          </a:xfrm>
        </p:grpSpPr>
        <p:sp>
          <p:nvSpPr>
            <p:cNvPr id="110" name="文本框 40"/>
            <p:cNvSpPr txBox="1"/>
            <p:nvPr/>
          </p:nvSpPr>
          <p:spPr>
            <a:xfrm>
              <a:off x="0" y="0"/>
              <a:ext cx="1308641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20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/>
              <a:r>
                <a:t>课程参与</a:t>
              </a:r>
            </a:p>
          </p:txBody>
        </p:sp>
        <p:sp>
          <p:nvSpPr>
            <p:cNvPr id="111" name="直接连接符 41"/>
            <p:cNvSpPr/>
            <p:nvPr/>
          </p:nvSpPr>
          <p:spPr>
            <a:xfrm>
              <a:off x="376189" y="584775"/>
              <a:ext cx="556261" cy="1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15" name="组合 28"/>
          <p:cNvGrpSpPr/>
          <p:nvPr/>
        </p:nvGrpSpPr>
        <p:grpSpPr>
          <a:xfrm>
            <a:off x="5524189" y="5976254"/>
            <a:ext cx="1399738" cy="584776"/>
            <a:chOff x="0" y="0"/>
            <a:chExt cx="1399737" cy="584775"/>
          </a:xfrm>
        </p:grpSpPr>
        <p:sp>
          <p:nvSpPr>
            <p:cNvPr id="113" name="文本框 40"/>
            <p:cNvSpPr txBox="1"/>
            <p:nvPr/>
          </p:nvSpPr>
          <p:spPr>
            <a:xfrm>
              <a:off x="-1" y="0"/>
              <a:ext cx="1399739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20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/>
              <a:r>
                <a:t>心得体会</a:t>
              </a:r>
            </a:p>
          </p:txBody>
        </p:sp>
        <p:sp>
          <p:nvSpPr>
            <p:cNvPr id="114" name="直接连接符 30"/>
            <p:cNvSpPr/>
            <p:nvPr/>
          </p:nvSpPr>
          <p:spPr>
            <a:xfrm>
              <a:off x="421738" y="584775"/>
              <a:ext cx="556261" cy="1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灯片编号占位符 1"/>
          <p:cNvSpPr txBox="1"/>
          <p:nvPr>
            <p:ph type="sldNum" sz="quarter" idx="4294967295"/>
          </p:nvPr>
        </p:nvSpPr>
        <p:spPr>
          <a:xfrm>
            <a:off x="11710279" y="6427643"/>
            <a:ext cx="245403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18" name="组合 2"/>
          <p:cNvGrpSpPr/>
          <p:nvPr/>
        </p:nvGrpSpPr>
        <p:grpSpPr>
          <a:xfrm>
            <a:off x="7162800" y="1075348"/>
            <a:ext cx="4466969" cy="4647598"/>
            <a:chOff x="0" y="0"/>
            <a:chExt cx="4466968" cy="4647597"/>
          </a:xfrm>
        </p:grpSpPr>
        <p:grpSp>
          <p:nvGrpSpPr>
            <p:cNvPr id="316" name="组合 8"/>
            <p:cNvGrpSpPr/>
            <p:nvPr/>
          </p:nvGrpSpPr>
          <p:grpSpPr>
            <a:xfrm>
              <a:off x="76200" y="-1"/>
              <a:ext cx="4038601" cy="4516499"/>
              <a:chOff x="0" y="0"/>
              <a:chExt cx="4038600" cy="4516497"/>
            </a:xfrm>
          </p:grpSpPr>
          <p:sp>
            <p:nvSpPr>
              <p:cNvPr id="314" name="直接连接符 9"/>
              <p:cNvSpPr/>
              <p:nvPr/>
            </p:nvSpPr>
            <p:spPr>
              <a:xfrm>
                <a:off x="0" y="0"/>
                <a:ext cx="4038600" cy="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5" name="直接连接符 10"/>
              <p:cNvSpPr/>
              <p:nvPr/>
            </p:nvSpPr>
            <p:spPr>
              <a:xfrm>
                <a:off x="0" y="4516497"/>
                <a:ext cx="4038600" cy="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17" name="文本框 3"/>
            <p:cNvSpPr txBox="1"/>
            <p:nvPr/>
          </p:nvSpPr>
          <p:spPr>
            <a:xfrm>
              <a:off x="0" y="174657"/>
              <a:ext cx="4466969" cy="4472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900" indent="-342900">
                <a:lnSpc>
                  <a:spcPct val="15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转学分：一门必修</a:t>
              </a:r>
              <a:r>
                <a:t>+</a:t>
              </a:r>
              <a:r>
                <a:t>一门旁听</a:t>
              </a:r>
              <a:r>
                <a:t>+</a:t>
              </a:r>
              <a:r>
                <a:t>德语（转一到两门课程，具体看自己的</a:t>
              </a:r>
              <a:r>
                <a:t>study plan</a:t>
              </a:r>
              <a:r>
                <a:t>）</a:t>
              </a:r>
            </a:p>
            <a:p>
              <a:pPr marL="342900" indent="-342900">
                <a:lnSpc>
                  <a:spcPct val="15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德语：分班考试，课程活动</a:t>
              </a:r>
            </a:p>
            <a:p>
              <a:pPr marL="342900" indent="-342900">
                <a:lnSpc>
                  <a:spcPct val="15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授课形式</a:t>
              </a:r>
            </a:p>
            <a:p>
              <a:pPr marL="342900" indent="-342900">
                <a:lnSpc>
                  <a:spcPct val="15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学术讲座：看电影视频 </a:t>
              </a:r>
            </a:p>
            <a:p>
              <a:pPr>
                <a:lnSpc>
                  <a:spcPct val="150000"/>
                </a:lnSpc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                     </a:t>
              </a:r>
              <a:r>
                <a:t>小组讨论 </a:t>
              </a:r>
            </a:p>
            <a:p>
              <a:pPr>
                <a:lnSpc>
                  <a:spcPct val="150000"/>
                </a:lnSpc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                     </a:t>
              </a:r>
              <a:r>
                <a:t>访谈讲座</a:t>
              </a:r>
            </a:p>
          </p:txBody>
        </p:sp>
      </p:grpSp>
      <p:grpSp>
        <p:nvGrpSpPr>
          <p:cNvPr id="325" name="组合 12"/>
          <p:cNvGrpSpPr/>
          <p:nvPr/>
        </p:nvGrpSpPr>
        <p:grpSpPr>
          <a:xfrm>
            <a:off x="457199" y="1018305"/>
            <a:ext cx="6392550" cy="4652622"/>
            <a:chOff x="0" y="0"/>
            <a:chExt cx="6392548" cy="4652621"/>
          </a:xfrm>
        </p:grpSpPr>
        <p:pic>
          <p:nvPicPr>
            <p:cNvPr id="319" name="图片 15" descr="图片 1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5" y="97257"/>
              <a:ext cx="3132845" cy="2210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0" name="图片 16" descr="图片 1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035" y="2363030"/>
              <a:ext cx="3132845" cy="2210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" name="矩形 20"/>
            <p:cNvSpPr/>
            <p:nvPr/>
          </p:nvSpPr>
          <p:spPr>
            <a:xfrm>
              <a:off x="0" y="4606902"/>
              <a:ext cx="6392548" cy="457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22" name="图片 5" descr="图片 5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4963"/>
            <a:stretch>
              <a:fillRect/>
            </a:stretch>
          </p:blipFill>
          <p:spPr>
            <a:xfrm>
              <a:off x="3233200" y="2363030"/>
              <a:ext cx="3132845" cy="2210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" name="矩形 21"/>
            <p:cNvSpPr/>
            <p:nvPr/>
          </p:nvSpPr>
          <p:spPr>
            <a:xfrm>
              <a:off x="1" y="-1"/>
              <a:ext cx="6392548" cy="457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24" name="图片 11" descr="图片 1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33200" y="97257"/>
              <a:ext cx="3132845" cy="2210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rcRect l="0" t="8223" r="0" b="16778"/>
          <a:stretch>
            <a:fillRect/>
          </a:stretch>
        </p:blipFill>
        <p:spPr>
          <a:xfrm rot="10800000">
            <a:off x="1" y="-1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矩形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FFFFFF">
              <a:alpha val="7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9" name="文本框 9"/>
          <p:cNvSpPr txBox="1"/>
          <p:nvPr/>
        </p:nvSpPr>
        <p:spPr>
          <a:xfrm>
            <a:off x="4003971" y="2921168"/>
            <a:ext cx="4184056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6000">
                <a:blipFill rotWithShape="1">
                  <a:blip r:embed="rId3"/>
                  <a:srcRect l="0" t="0" r="0" b="0"/>
                  <a:stretch>
                    <a:fillRect/>
                  </a:stretch>
                </a:blip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心 得 体 会</a:t>
            </a:r>
          </a:p>
        </p:txBody>
      </p:sp>
      <p:sp>
        <p:nvSpPr>
          <p:cNvPr id="330" name="图文框 4"/>
          <p:cNvSpPr/>
          <p:nvPr/>
        </p:nvSpPr>
        <p:spPr>
          <a:xfrm>
            <a:off x="3669174" y="2395151"/>
            <a:ext cx="4853652" cy="2067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696" y="1634"/>
                </a:moveTo>
                <a:lnTo>
                  <a:pt x="696" y="19966"/>
                </a:lnTo>
                <a:lnTo>
                  <a:pt x="20904" y="19966"/>
                </a:lnTo>
                <a:lnTo>
                  <a:pt x="20904" y="1634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rcRect l="0" t="8223" r="0" b="16778"/>
          <a:stretch>
            <a:fillRect/>
          </a:stretch>
        </p:blipFill>
        <p:spPr>
          <a:xfrm rot="10800000">
            <a:off x="1" y="-1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矩形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FFFFFF">
              <a:alpha val="7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https://b23.tv/av63593959</a:t>
            </a:r>
          </a:p>
        </p:txBody>
      </p:sp>
      <p:sp>
        <p:nvSpPr>
          <p:cNvPr id="334" name="图文框 4"/>
          <p:cNvSpPr/>
          <p:nvPr/>
        </p:nvSpPr>
        <p:spPr>
          <a:xfrm>
            <a:off x="3669174" y="2395151"/>
            <a:ext cx="4853652" cy="2067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696" y="1634"/>
                </a:moveTo>
                <a:lnTo>
                  <a:pt x="696" y="19966"/>
                </a:lnTo>
                <a:lnTo>
                  <a:pt x="20904" y="19966"/>
                </a:lnTo>
                <a:lnTo>
                  <a:pt x="20904" y="1634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图片 2" descr="图片 2"/>
          <p:cNvPicPr>
            <a:picLocks noChangeAspect="1"/>
          </p:cNvPicPr>
          <p:nvPr/>
        </p:nvPicPr>
        <p:blipFill>
          <a:blip r:embed="rId2">
            <a:extLst/>
          </a:blip>
          <a:srcRect l="15615" t="0" r="0" b="0"/>
          <a:stretch>
            <a:fillRect/>
          </a:stretch>
        </p:blipFill>
        <p:spPr>
          <a:xfrm rot="10800000">
            <a:off x="0" y="-4047"/>
            <a:ext cx="771627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文本框 16"/>
          <p:cNvSpPr txBox="1"/>
          <p:nvPr/>
        </p:nvSpPr>
        <p:spPr>
          <a:xfrm>
            <a:off x="8493570" y="1933318"/>
            <a:ext cx="2948544" cy="106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6400" u="sng"/>
            </a:lvl1pPr>
          </a:lstStyle>
          <a:p>
            <a:pPr/>
            <a:r>
              <a:t>THANK</a:t>
            </a:r>
          </a:p>
        </p:txBody>
      </p:sp>
      <p:sp>
        <p:nvSpPr>
          <p:cNvPr id="338" name="文本框 17"/>
          <p:cNvSpPr txBox="1"/>
          <p:nvPr/>
        </p:nvSpPr>
        <p:spPr>
          <a:xfrm>
            <a:off x="8493570" y="3214351"/>
            <a:ext cx="1865472" cy="106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6400" u="sng"/>
            </a:lvl1pPr>
          </a:lstStyle>
          <a:p>
            <a:pPr/>
            <a:r>
              <a:t>YOU</a:t>
            </a:r>
          </a:p>
        </p:txBody>
      </p:sp>
      <p:sp>
        <p:nvSpPr>
          <p:cNvPr id="339" name="矩形 27"/>
          <p:cNvSpPr/>
          <p:nvPr/>
        </p:nvSpPr>
        <p:spPr>
          <a:xfrm>
            <a:off x="11718855" y="6135506"/>
            <a:ext cx="51521" cy="3200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图片 2" descr="图片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343" y="289830"/>
            <a:ext cx="3955087" cy="525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图片 4" descr="图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1143" y="293452"/>
            <a:ext cx="3953513" cy="525418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文本框 5"/>
          <p:cNvSpPr txBox="1"/>
          <p:nvPr/>
        </p:nvSpPr>
        <p:spPr>
          <a:xfrm>
            <a:off x="1802385" y="6019800"/>
            <a:ext cx="1905001" cy="408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t>FIN </a:t>
            </a:r>
            <a:r>
              <a:t>区芷菱</a:t>
            </a:r>
          </a:p>
        </p:txBody>
      </p:sp>
      <p:sp>
        <p:nvSpPr>
          <p:cNvPr id="344" name="文本框 6"/>
          <p:cNvSpPr txBox="1"/>
          <p:nvPr/>
        </p:nvSpPr>
        <p:spPr>
          <a:xfrm>
            <a:off x="8686800" y="6015871"/>
            <a:ext cx="205740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t>MHR </a:t>
            </a:r>
            <a:r>
              <a:t>林欣怡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组合 1"/>
          <p:cNvGrpSpPr/>
          <p:nvPr/>
        </p:nvGrpSpPr>
        <p:grpSpPr>
          <a:xfrm>
            <a:off x="4982988" y="2205588"/>
            <a:ext cx="2339577" cy="1844041"/>
            <a:chOff x="0" y="0"/>
            <a:chExt cx="2339576" cy="1844039"/>
          </a:xfrm>
        </p:grpSpPr>
        <p:sp>
          <p:nvSpPr>
            <p:cNvPr id="117" name="文本框 15"/>
            <p:cNvSpPr txBox="1"/>
            <p:nvPr/>
          </p:nvSpPr>
          <p:spPr>
            <a:xfrm>
              <a:off x="0" y="0"/>
              <a:ext cx="2226025" cy="1844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1500">
                  <a:solidFill>
                    <a:srgbClr val="000000">
                      <a:alpha val="6000"/>
                    </a:srgbClr>
                  </a:solidFill>
                  <a:latin typeface="思源黑体 CN Heavy"/>
                  <a:ea typeface="思源黑体 CN Heavy"/>
                  <a:cs typeface="思源黑体 CN Heavy"/>
                  <a:sym typeface="思源黑体 CN Heavy"/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118" name="文本框 16"/>
            <p:cNvSpPr txBox="1"/>
            <p:nvPr/>
          </p:nvSpPr>
          <p:spPr>
            <a:xfrm>
              <a:off x="113551" y="811749"/>
              <a:ext cx="2226026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2000"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/>
              <a:r>
                <a:t>准备工作</a:t>
              </a:r>
            </a:p>
          </p:txBody>
        </p:sp>
      </p:grpSp>
      <p:grpSp>
        <p:nvGrpSpPr>
          <p:cNvPr id="122" name="图文框 4"/>
          <p:cNvGrpSpPr/>
          <p:nvPr/>
        </p:nvGrpSpPr>
        <p:grpSpPr>
          <a:xfrm>
            <a:off x="282023" y="254657"/>
            <a:ext cx="642955" cy="642956"/>
            <a:chOff x="0" y="0"/>
            <a:chExt cx="642954" cy="642954"/>
          </a:xfrm>
        </p:grpSpPr>
        <p:sp>
          <p:nvSpPr>
            <p:cNvPr id="120" name="Shape"/>
            <p:cNvSpPr/>
            <p:nvPr/>
          </p:nvSpPr>
          <p:spPr>
            <a:xfrm>
              <a:off x="0" y="0"/>
              <a:ext cx="642955" cy="642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latin typeface="等线 Light"/>
                  <a:ea typeface="等线 Light"/>
                  <a:cs typeface="等线 Light"/>
                  <a:sym typeface="等线 Light"/>
                </a:defRPr>
              </a:pPr>
            </a:p>
          </p:txBody>
        </p:sp>
        <p:sp>
          <p:nvSpPr>
            <p:cNvPr id="121" name="1"/>
            <p:cNvSpPr txBox="1"/>
            <p:nvPr/>
          </p:nvSpPr>
          <p:spPr>
            <a:xfrm>
              <a:off x="80368" y="34457"/>
              <a:ext cx="482219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latin typeface="等线 Light"/>
                  <a:ea typeface="等线 Light"/>
                  <a:cs typeface="等线 Light"/>
                  <a:sym typeface="等线 Light"/>
                </a:defRPr>
              </a:lvl1pPr>
            </a:lstStyle>
            <a:p>
              <a:pPr/>
              <a:r>
                <a:t>1</a:t>
              </a:r>
            </a:p>
          </p:txBody>
        </p:sp>
      </p:grpSp>
      <p:sp>
        <p:nvSpPr>
          <p:cNvPr id="123" name="直接连接符 14"/>
          <p:cNvSpPr/>
          <p:nvPr/>
        </p:nvSpPr>
        <p:spPr>
          <a:xfrm flipH="1">
            <a:off x="603499" y="1065445"/>
            <a:ext cx="1" cy="5960389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24" name="直接连接符 17"/>
          <p:cNvSpPr/>
          <p:nvPr/>
        </p:nvSpPr>
        <p:spPr>
          <a:xfrm flipH="1">
            <a:off x="603499" y="5104436"/>
            <a:ext cx="1" cy="1765139"/>
          </a:xfrm>
          <a:prstGeom prst="line">
            <a:avLst/>
          </a:prstGeom>
          <a:ln w="762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25" name="灯片编号占位符 22"/>
          <p:cNvSpPr txBox="1"/>
          <p:nvPr>
            <p:ph type="sldNum" sz="quarter" idx="4294967295"/>
          </p:nvPr>
        </p:nvSpPr>
        <p:spPr>
          <a:xfrm>
            <a:off x="11780910" y="6427643"/>
            <a:ext cx="174772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26" name="图片 11" descr="图片 11"/>
          <p:cNvPicPr>
            <a:picLocks noChangeAspect="1"/>
          </p:cNvPicPr>
          <p:nvPr/>
        </p:nvPicPr>
        <p:blipFill>
          <a:blip r:embed="rId2">
            <a:extLst/>
          </a:blip>
          <a:srcRect l="6962" t="49937" r="65914" b="40170"/>
          <a:stretch>
            <a:fillRect/>
          </a:stretch>
        </p:blipFill>
        <p:spPr>
          <a:xfrm rot="19856534">
            <a:off x="3733659" y="3904957"/>
            <a:ext cx="1764905" cy="456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1" y="0"/>
                  <a:pt x="0" y="4826"/>
                  <a:pt x="0" y="10791"/>
                </a:cubicBezTo>
                <a:cubicBezTo>
                  <a:pt x="0" y="16755"/>
                  <a:pt x="1611" y="21600"/>
                  <a:pt x="3599" y="21600"/>
                </a:cubicBezTo>
                <a:lnTo>
                  <a:pt x="17996" y="21600"/>
                </a:lnTo>
                <a:cubicBezTo>
                  <a:pt x="19984" y="21600"/>
                  <a:pt x="21600" y="16755"/>
                  <a:pt x="21600" y="10791"/>
                </a:cubicBezTo>
                <a:cubicBezTo>
                  <a:pt x="21600" y="4826"/>
                  <a:pt x="19984" y="0"/>
                  <a:pt x="17996" y="0"/>
                </a:cubicBezTo>
                <a:lnTo>
                  <a:pt x="359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7" name="图片 13" descr="图片 13"/>
          <p:cNvPicPr>
            <a:picLocks noChangeAspect="1"/>
          </p:cNvPicPr>
          <p:nvPr/>
        </p:nvPicPr>
        <p:blipFill>
          <a:blip r:embed="rId3">
            <a:extLst/>
          </a:blip>
          <a:srcRect l="70525" t="52850" r="0" b="33665"/>
          <a:stretch>
            <a:fillRect/>
          </a:stretch>
        </p:blipFill>
        <p:spPr>
          <a:xfrm rot="19909019">
            <a:off x="6947600" y="2116328"/>
            <a:ext cx="1794486" cy="507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2" y="0"/>
                </a:moveTo>
                <a:cubicBezTo>
                  <a:pt x="1614" y="0"/>
                  <a:pt x="0" y="4834"/>
                  <a:pt x="0" y="10800"/>
                </a:cubicBezTo>
                <a:cubicBezTo>
                  <a:pt x="0" y="16766"/>
                  <a:pt x="1614" y="21600"/>
                  <a:pt x="3602" y="21600"/>
                </a:cubicBezTo>
                <a:lnTo>
                  <a:pt x="17998" y="21600"/>
                </a:lnTo>
                <a:cubicBezTo>
                  <a:pt x="19986" y="21600"/>
                  <a:pt x="21600" y="16766"/>
                  <a:pt x="21600" y="10800"/>
                </a:cubicBezTo>
                <a:cubicBezTo>
                  <a:pt x="21600" y="4834"/>
                  <a:pt x="19986" y="0"/>
                  <a:pt x="17998" y="0"/>
                </a:cubicBezTo>
                <a:lnTo>
                  <a:pt x="360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直角三角形 1"/>
          <p:cNvSpPr/>
          <p:nvPr/>
        </p:nvSpPr>
        <p:spPr>
          <a:xfrm rot="5400000">
            <a:off x="114298" y="-114297"/>
            <a:ext cx="6858002" cy="7086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" name="矩形 12"/>
          <p:cNvSpPr/>
          <p:nvPr/>
        </p:nvSpPr>
        <p:spPr>
          <a:xfrm>
            <a:off x="12014520" y="1573480"/>
            <a:ext cx="177478" cy="37110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35" name="组合 2"/>
          <p:cNvGrpSpPr/>
          <p:nvPr/>
        </p:nvGrpSpPr>
        <p:grpSpPr>
          <a:xfrm>
            <a:off x="380999" y="304799"/>
            <a:ext cx="6264634" cy="6264634"/>
            <a:chOff x="0" y="0"/>
            <a:chExt cx="6264632" cy="6264632"/>
          </a:xfrm>
        </p:grpSpPr>
        <p:pic>
          <p:nvPicPr>
            <p:cNvPr id="131" name="图片 14" descr="图片 14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8566" t="4667" r="16611" b="22237"/>
            <a:stretch>
              <a:fillRect/>
            </a:stretch>
          </p:blipFill>
          <p:spPr>
            <a:xfrm>
              <a:off x="-1" y="-1"/>
              <a:ext cx="3055920" cy="3055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内容占位符 8" descr="内容占位符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3208714"/>
              <a:ext cx="3055920" cy="3055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内容占位符 4" descr="内容占位符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08714" y="3208714"/>
              <a:ext cx="3055919" cy="3055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内容占位符 4" descr="内容占位符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08714" y="-1"/>
              <a:ext cx="3055919" cy="3055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0" name="组合 3"/>
          <p:cNvGrpSpPr/>
          <p:nvPr/>
        </p:nvGrpSpPr>
        <p:grpSpPr>
          <a:xfrm>
            <a:off x="7086602" y="677376"/>
            <a:ext cx="4648199" cy="5568654"/>
            <a:chOff x="0" y="0"/>
            <a:chExt cx="4648198" cy="5568653"/>
          </a:xfrm>
        </p:grpSpPr>
        <p:grpSp>
          <p:nvGrpSpPr>
            <p:cNvPr id="138" name="组合 13"/>
            <p:cNvGrpSpPr/>
            <p:nvPr/>
          </p:nvGrpSpPr>
          <p:grpSpPr>
            <a:xfrm>
              <a:off x="380998" y="0"/>
              <a:ext cx="3886201" cy="5568654"/>
              <a:chOff x="0" y="0"/>
              <a:chExt cx="3886199" cy="5568653"/>
            </a:xfrm>
          </p:grpSpPr>
          <p:sp>
            <p:nvSpPr>
              <p:cNvPr id="136" name="直接连接符 16"/>
              <p:cNvSpPr/>
              <p:nvPr/>
            </p:nvSpPr>
            <p:spPr>
              <a:xfrm>
                <a:off x="-1" y="0"/>
                <a:ext cx="3886201" cy="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7" name="直接连接符 17"/>
              <p:cNvSpPr/>
              <p:nvPr/>
            </p:nvSpPr>
            <p:spPr>
              <a:xfrm>
                <a:off x="-1" y="5568653"/>
                <a:ext cx="3886201" cy="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39" name="文本框 6"/>
            <p:cNvSpPr txBox="1"/>
            <p:nvPr/>
          </p:nvSpPr>
          <p:spPr>
            <a:xfrm>
              <a:off x="-1" y="134153"/>
              <a:ext cx="4648200" cy="5234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Summer school</a:t>
              </a:r>
              <a:r>
                <a:t>简介</a:t>
              </a:r>
            </a:p>
            <a:p>
              <a:pPr>
                <a:lnSpc>
                  <a:spcPct val="150000"/>
                </a:lnSpc>
                <a:defRPr sz="19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    -</a:t>
              </a:r>
              <a:r>
                <a:t>地理位置：</a:t>
              </a:r>
              <a:r>
                <a:t>Strobl-Wolfgang</a:t>
              </a:r>
              <a:r>
                <a:t>（不是在</a:t>
              </a:r>
              <a:r>
                <a:t>Vienna</a:t>
              </a:r>
              <a:r>
                <a:t>）</a:t>
              </a:r>
            </a:p>
            <a:p>
              <a:pPr>
                <a:lnSpc>
                  <a:spcPct val="150000"/>
                </a:lnSpc>
                <a:defRPr sz="19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    -</a:t>
              </a:r>
              <a:r>
                <a:t>建立：</a:t>
              </a:r>
              <a:r>
                <a:t>70</a:t>
              </a:r>
              <a:r>
                <a:t>年</a:t>
              </a:r>
            </a:p>
            <a:p>
              <a:pPr>
                <a:lnSpc>
                  <a:spcPct val="150000"/>
                </a:lnSpc>
                <a:defRPr sz="19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    -</a:t>
              </a:r>
              <a:r>
                <a:t>课程：法律，历史，德语，</a:t>
              </a:r>
              <a:r>
                <a:t>etc.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申请签证材料</a:t>
              </a:r>
              <a:r>
                <a:t>&amp;</a:t>
              </a:r>
              <a:r>
                <a:t>打指纹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行李准备：便携热水壶，转换插头，毛衣</a:t>
              </a:r>
              <a:r>
                <a:t>/</a:t>
              </a:r>
              <a:r>
                <a:t>厚外套，正式的衣服，</a:t>
              </a:r>
              <a:r>
                <a:t>etc.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行李托运限重：</a:t>
              </a:r>
              <a:r>
                <a:t>23kg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文本框 7"/>
          <p:cNvSpPr txBox="1"/>
          <p:nvPr/>
        </p:nvSpPr>
        <p:spPr>
          <a:xfrm>
            <a:off x="4982988" y="2335416"/>
            <a:ext cx="2226025" cy="184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1500">
                <a:solidFill>
                  <a:srgbClr val="000000">
                    <a:alpha val="6000"/>
                  </a:srgbClr>
                </a:solidFill>
                <a:latin typeface="思源黑体 CN Heavy"/>
                <a:ea typeface="思源黑体 CN Heavy"/>
                <a:cs typeface="思源黑体 CN Heavy"/>
                <a:sym typeface="思源黑体 CN Heavy"/>
              </a:defRPr>
            </a:lvl1pPr>
          </a:lstStyle>
          <a:p>
            <a:pPr/>
            <a:r>
              <a:t>2</a:t>
            </a:r>
          </a:p>
        </p:txBody>
      </p:sp>
      <p:grpSp>
        <p:nvGrpSpPr>
          <p:cNvPr id="145" name="图文框 11"/>
          <p:cNvGrpSpPr/>
          <p:nvPr/>
        </p:nvGrpSpPr>
        <p:grpSpPr>
          <a:xfrm>
            <a:off x="282023" y="254657"/>
            <a:ext cx="642955" cy="642956"/>
            <a:chOff x="0" y="0"/>
            <a:chExt cx="642954" cy="642954"/>
          </a:xfrm>
        </p:grpSpPr>
        <p:sp>
          <p:nvSpPr>
            <p:cNvPr id="143" name="Shape"/>
            <p:cNvSpPr/>
            <p:nvPr/>
          </p:nvSpPr>
          <p:spPr>
            <a:xfrm>
              <a:off x="0" y="0"/>
              <a:ext cx="642955" cy="642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2700" y="2700"/>
                  </a:moveTo>
                  <a:lnTo>
                    <a:pt x="2700" y="18900"/>
                  </a:lnTo>
                  <a:lnTo>
                    <a:pt x="18900" y="18900"/>
                  </a:lnTo>
                  <a:lnTo>
                    <a:pt x="18900" y="27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latin typeface="等线 Light"/>
                  <a:ea typeface="等线 Light"/>
                  <a:cs typeface="等线 Light"/>
                  <a:sym typeface="等线 Light"/>
                </a:defRPr>
              </a:pPr>
            </a:p>
          </p:txBody>
        </p:sp>
        <p:sp>
          <p:nvSpPr>
            <p:cNvPr id="144" name="2"/>
            <p:cNvSpPr txBox="1"/>
            <p:nvPr/>
          </p:nvSpPr>
          <p:spPr>
            <a:xfrm>
              <a:off x="80368" y="34457"/>
              <a:ext cx="482219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latin typeface="等线 Light"/>
                  <a:ea typeface="等线 Light"/>
                  <a:cs typeface="等线 Light"/>
                  <a:sym typeface="等线 Light"/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146" name="直接连接符 12"/>
          <p:cNvSpPr/>
          <p:nvPr/>
        </p:nvSpPr>
        <p:spPr>
          <a:xfrm flipH="1">
            <a:off x="603499" y="1065445"/>
            <a:ext cx="1" cy="5960389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7" name="直接连接符 13"/>
          <p:cNvSpPr/>
          <p:nvPr/>
        </p:nvSpPr>
        <p:spPr>
          <a:xfrm flipH="1">
            <a:off x="603499" y="5104436"/>
            <a:ext cx="1" cy="1765139"/>
          </a:xfrm>
          <a:prstGeom prst="line">
            <a:avLst/>
          </a:prstGeom>
          <a:ln w="762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8" name="灯片编号占位符 1"/>
          <p:cNvSpPr txBox="1"/>
          <p:nvPr>
            <p:ph type="sldNum" sz="quarter" idx="4294967295"/>
          </p:nvPr>
        </p:nvSpPr>
        <p:spPr>
          <a:xfrm>
            <a:off x="11780910" y="6427643"/>
            <a:ext cx="174772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9" name="图片 2" descr="图片 2"/>
          <p:cNvPicPr>
            <a:picLocks noChangeAspect="1"/>
          </p:cNvPicPr>
          <p:nvPr/>
        </p:nvPicPr>
        <p:blipFill>
          <a:blip r:embed="rId2">
            <a:extLst/>
          </a:blip>
          <a:srcRect l="35556" t="58821" r="478" b="21909"/>
          <a:stretch>
            <a:fillRect/>
          </a:stretch>
        </p:blipFill>
        <p:spPr>
          <a:xfrm rot="958502">
            <a:off x="4281439" y="4400242"/>
            <a:ext cx="3173810" cy="584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4836"/>
                  <a:pt x="0" y="10800"/>
                </a:cubicBezTo>
                <a:cubicBezTo>
                  <a:pt x="0" y="16764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16764"/>
                  <a:pt x="21600" y="10800"/>
                </a:cubicBezTo>
                <a:cubicBezTo>
                  <a:pt x="21600" y="4836"/>
                  <a:pt x="19988" y="0"/>
                  <a:pt x="18000" y="0"/>
                </a:cubicBez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0" name="图片 14" descr="图片 14"/>
          <p:cNvPicPr>
            <a:picLocks noChangeAspect="1"/>
          </p:cNvPicPr>
          <p:nvPr/>
        </p:nvPicPr>
        <p:blipFill>
          <a:blip r:embed="rId3">
            <a:extLst/>
          </a:blip>
          <a:srcRect l="6865" t="39119" r="24133" b="40958"/>
          <a:stretch>
            <a:fillRect/>
          </a:stretch>
        </p:blipFill>
        <p:spPr>
          <a:xfrm rot="975928">
            <a:off x="4533155" y="1657998"/>
            <a:ext cx="3218260" cy="602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1" y="0"/>
                </a:moveTo>
                <a:cubicBezTo>
                  <a:pt x="1613" y="0"/>
                  <a:pt x="0" y="4834"/>
                  <a:pt x="0" y="10800"/>
                </a:cubicBezTo>
                <a:cubicBezTo>
                  <a:pt x="0" y="16766"/>
                  <a:pt x="1613" y="21600"/>
                  <a:pt x="3601" y="21600"/>
                </a:cubicBezTo>
                <a:lnTo>
                  <a:pt x="18001" y="21600"/>
                </a:lnTo>
                <a:cubicBezTo>
                  <a:pt x="19990" y="21600"/>
                  <a:pt x="21600" y="16766"/>
                  <a:pt x="21600" y="10800"/>
                </a:cubicBezTo>
                <a:cubicBezTo>
                  <a:pt x="21600" y="4834"/>
                  <a:pt x="19990" y="0"/>
                  <a:pt x="18001" y="0"/>
                </a:cubicBezTo>
                <a:lnTo>
                  <a:pt x="360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1" name="文本框 16"/>
          <p:cNvSpPr txBox="1"/>
          <p:nvPr/>
        </p:nvSpPr>
        <p:spPr>
          <a:xfrm>
            <a:off x="4982988" y="3066386"/>
            <a:ext cx="222602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衣食住行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直角三角形 15"/>
          <p:cNvSpPr/>
          <p:nvPr/>
        </p:nvSpPr>
        <p:spPr>
          <a:xfrm rot="16200000">
            <a:off x="11019104" y="5685104"/>
            <a:ext cx="1172896" cy="1172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54" name="图片 2" descr="图片 2"/>
          <p:cNvPicPr>
            <a:picLocks noChangeAspect="1"/>
          </p:cNvPicPr>
          <p:nvPr/>
        </p:nvPicPr>
        <p:blipFill>
          <a:blip r:embed="rId2">
            <a:extLst/>
          </a:blip>
          <a:srcRect l="0" t="0" r="1" b="0"/>
          <a:stretch>
            <a:fillRect/>
          </a:stretch>
        </p:blipFill>
        <p:spPr>
          <a:xfrm>
            <a:off x="1884141" y="609600"/>
            <a:ext cx="3855642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1" y="0"/>
                  <a:pt x="0" y="906"/>
                  <a:pt x="0" y="2024"/>
                </a:cubicBezTo>
                <a:lnTo>
                  <a:pt x="0" y="19576"/>
                </a:lnTo>
                <a:cubicBezTo>
                  <a:pt x="0" y="20694"/>
                  <a:pt x="1611" y="21600"/>
                  <a:pt x="3600" y="21600"/>
                </a:cubicBezTo>
                <a:lnTo>
                  <a:pt x="18000" y="21600"/>
                </a:lnTo>
                <a:cubicBezTo>
                  <a:pt x="19989" y="21600"/>
                  <a:pt x="21600" y="20694"/>
                  <a:pt x="21600" y="19576"/>
                </a:cubicBezTo>
                <a:lnTo>
                  <a:pt x="21600" y="2024"/>
                </a:lnTo>
                <a:cubicBezTo>
                  <a:pt x="21600" y="906"/>
                  <a:pt x="19989" y="0"/>
                  <a:pt x="18000" y="0"/>
                </a:cubicBez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5" name="灯片编号占位符 1"/>
          <p:cNvSpPr txBox="1"/>
          <p:nvPr>
            <p:ph type="sldNum" sz="quarter" idx="4294967295"/>
          </p:nvPr>
        </p:nvSpPr>
        <p:spPr>
          <a:xfrm>
            <a:off x="11780910" y="6427643"/>
            <a:ext cx="174772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000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6" name="图片 3" descr="图片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6651" y="457200"/>
            <a:ext cx="4430672" cy="8798939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矩形 7"/>
          <p:cNvSpPr txBox="1"/>
          <p:nvPr/>
        </p:nvSpPr>
        <p:spPr>
          <a:xfrm>
            <a:off x="7150524" y="1607173"/>
            <a:ext cx="850476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800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衣</a:t>
            </a:r>
          </a:p>
        </p:txBody>
      </p:sp>
      <p:grpSp>
        <p:nvGrpSpPr>
          <p:cNvPr id="162" name="组合 4"/>
          <p:cNvGrpSpPr/>
          <p:nvPr/>
        </p:nvGrpSpPr>
        <p:grpSpPr>
          <a:xfrm>
            <a:off x="7120397" y="2501966"/>
            <a:ext cx="2815783" cy="3652874"/>
            <a:chOff x="0" y="0"/>
            <a:chExt cx="2815781" cy="3652873"/>
          </a:xfrm>
        </p:grpSpPr>
        <p:grpSp>
          <p:nvGrpSpPr>
            <p:cNvPr id="160" name="组合 8"/>
            <p:cNvGrpSpPr/>
            <p:nvPr/>
          </p:nvGrpSpPr>
          <p:grpSpPr>
            <a:xfrm>
              <a:off x="97702" y="0"/>
              <a:ext cx="2718080" cy="2998520"/>
              <a:chOff x="0" y="0"/>
              <a:chExt cx="2718079" cy="2998519"/>
            </a:xfrm>
          </p:grpSpPr>
          <p:sp>
            <p:nvSpPr>
              <p:cNvPr id="158" name="直接连接符 9"/>
              <p:cNvSpPr/>
              <p:nvPr/>
            </p:nvSpPr>
            <p:spPr>
              <a:xfrm>
                <a:off x="-1" y="-1"/>
                <a:ext cx="2718081" cy="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59" name="直接连接符 10"/>
              <p:cNvSpPr/>
              <p:nvPr/>
            </p:nvSpPr>
            <p:spPr>
              <a:xfrm>
                <a:off x="-1" y="2998519"/>
                <a:ext cx="2718081" cy="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61" name="文本框 3"/>
            <p:cNvSpPr txBox="1"/>
            <p:nvPr/>
          </p:nvSpPr>
          <p:spPr>
            <a:xfrm>
              <a:off x="0" y="81632"/>
              <a:ext cx="2785655" cy="357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 sz="20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温差大，早晚冷中午热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 sz="20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下雨</a:t>
              </a:r>
            </a:p>
            <a:p>
              <a:pPr marL="285750" indent="-285750">
                <a:lnSpc>
                  <a:spcPct val="150000"/>
                </a:lnSpc>
                <a:buSzPct val="100000"/>
                <a:buFont typeface="Arial"/>
                <a:buChar char="•"/>
                <a:defRPr sz="20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正式的衣服（男生西装，女生正式一点的裙子鞋子）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标题 1"/>
          <p:cNvSpPr txBox="1"/>
          <p:nvPr>
            <p:ph type="title"/>
          </p:nvPr>
        </p:nvSpPr>
        <p:spPr>
          <a:xfrm>
            <a:off x="2247213" y="819795"/>
            <a:ext cx="724587" cy="1006476"/>
          </a:xfrm>
          <a:prstGeom prst="rect">
            <a:avLst/>
          </a:prstGeom>
        </p:spPr>
        <p:txBody>
          <a:bodyPr/>
          <a:lstStyle>
            <a:lvl1pPr>
              <a:defRPr b="1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食</a:t>
            </a:r>
          </a:p>
        </p:txBody>
      </p:sp>
      <p:grpSp>
        <p:nvGrpSpPr>
          <p:cNvPr id="169" name="组合 21"/>
          <p:cNvGrpSpPr/>
          <p:nvPr/>
        </p:nvGrpSpPr>
        <p:grpSpPr>
          <a:xfrm>
            <a:off x="533400" y="2133599"/>
            <a:ext cx="4800600" cy="2782710"/>
            <a:chOff x="0" y="0"/>
            <a:chExt cx="4800600" cy="2782709"/>
          </a:xfrm>
        </p:grpSpPr>
        <p:sp>
          <p:nvSpPr>
            <p:cNvPr id="165" name="文本框 3"/>
            <p:cNvSpPr txBox="1"/>
            <p:nvPr/>
          </p:nvSpPr>
          <p:spPr>
            <a:xfrm>
              <a:off x="0" y="125869"/>
              <a:ext cx="4800600" cy="2656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285750" indent="-285750">
                <a:lnSpc>
                  <a:spcPct val="20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早餐：自助</a:t>
              </a:r>
            </a:p>
            <a:p>
              <a:pPr marL="285750" indent="-285750">
                <a:lnSpc>
                  <a:spcPct val="20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午餐：三道菜，汤</a:t>
              </a:r>
              <a:r>
                <a:t>+</a:t>
              </a:r>
              <a:r>
                <a:t>主菜</a:t>
              </a:r>
              <a:r>
                <a:t>+</a:t>
              </a:r>
              <a:r>
                <a:t>甜品</a:t>
              </a:r>
            </a:p>
            <a:p>
              <a:pPr marL="285750" indent="-285750">
                <a:lnSpc>
                  <a:spcPct val="200000"/>
                </a:lnSpc>
                <a:buSzPct val="100000"/>
                <a:buFont typeface="Arial"/>
                <a:buChar char="•"/>
                <a:defRPr sz="2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t>晚餐：不同主题的自助</a:t>
              </a:r>
            </a:p>
          </p:txBody>
        </p:sp>
        <p:grpSp>
          <p:nvGrpSpPr>
            <p:cNvPr id="168" name="组合 15"/>
            <p:cNvGrpSpPr/>
            <p:nvPr/>
          </p:nvGrpSpPr>
          <p:grpSpPr>
            <a:xfrm>
              <a:off x="152400" y="-1"/>
              <a:ext cx="3886200" cy="2667001"/>
              <a:chOff x="0" y="0"/>
              <a:chExt cx="3886200" cy="2666999"/>
            </a:xfrm>
          </p:grpSpPr>
          <p:sp>
            <p:nvSpPr>
              <p:cNvPr id="166" name="直接连接符 16"/>
              <p:cNvSpPr/>
              <p:nvPr/>
            </p:nvSpPr>
            <p:spPr>
              <a:xfrm>
                <a:off x="0" y="0"/>
                <a:ext cx="3886200" cy="1"/>
              </a:xfrm>
              <a:prstGeom prst="line">
                <a:avLst/>
              </a:prstGeom>
              <a:noFill/>
              <a:ln w="6350" cap="flat">
                <a:solidFill>
                  <a:srgbClr val="595959">
                    <a:alpha val="51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" name="直接连接符 17"/>
              <p:cNvSpPr/>
              <p:nvPr/>
            </p:nvSpPr>
            <p:spPr>
              <a:xfrm>
                <a:off x="0" y="2667000"/>
                <a:ext cx="3886200" cy="0"/>
              </a:xfrm>
              <a:prstGeom prst="line">
                <a:avLst/>
              </a:prstGeom>
              <a:noFill/>
              <a:ln w="6350" cap="flat">
                <a:solidFill>
                  <a:srgbClr val="595959">
                    <a:alpha val="51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84" name="组合 26"/>
          <p:cNvGrpSpPr/>
          <p:nvPr/>
        </p:nvGrpSpPr>
        <p:grpSpPr>
          <a:xfrm>
            <a:off x="5118713" y="-35443"/>
            <a:ext cx="7073287" cy="6954726"/>
            <a:chOff x="0" y="0"/>
            <a:chExt cx="7073287" cy="6954724"/>
          </a:xfrm>
        </p:grpSpPr>
        <p:pic>
          <p:nvPicPr>
            <p:cNvPr id="170" name="图片 2" descr="图片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400000">
              <a:off x="95498" y="0"/>
              <a:ext cx="1664401" cy="16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图片 4" descr="图片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5400000">
              <a:off x="1843118" y="0"/>
              <a:ext cx="1664401" cy="16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图片 5" descr="图片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400000">
              <a:off x="3590738" y="0"/>
              <a:ext cx="1664401" cy="16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图片 6" descr="图片 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5400000">
              <a:off x="5338359" y="0"/>
              <a:ext cx="1664400" cy="16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图片 7" descr="图片 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5400000">
              <a:off x="95498" y="1747620"/>
              <a:ext cx="1664401" cy="16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图片 8" descr="图片 8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5400000">
              <a:off x="1843118" y="1747620"/>
              <a:ext cx="1664401" cy="16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图片 9" descr="图片 9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5400000">
              <a:off x="3590738" y="1747620"/>
              <a:ext cx="1664401" cy="16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图片 10" descr="图片 10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5400000">
              <a:off x="5338359" y="1747620"/>
              <a:ext cx="1664400" cy="16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图片 11" descr="图片 11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5400000">
              <a:off x="95498" y="3495240"/>
              <a:ext cx="1664401" cy="16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图片 12" descr="图片 12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5400000">
              <a:off x="1843118" y="3495240"/>
              <a:ext cx="1664401" cy="16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图片 13" descr="图片 13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590738" y="3495240"/>
              <a:ext cx="1664401" cy="16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图片 14" descr="图片 14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5400000">
              <a:off x="5338359" y="3495240"/>
              <a:ext cx="1664400" cy="166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" name="矩形 19"/>
            <p:cNvSpPr/>
            <p:nvPr/>
          </p:nvSpPr>
          <p:spPr>
            <a:xfrm>
              <a:off x="7027567" y="4238"/>
              <a:ext cx="45720" cy="688281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3" name="矩形 20"/>
            <p:cNvSpPr/>
            <p:nvPr/>
          </p:nvSpPr>
          <p:spPr>
            <a:xfrm>
              <a:off x="-1" y="-1"/>
              <a:ext cx="45720" cy="69547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185" name="图片 18" descr="图片 18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5400000">
            <a:off x="5212439" y="5185433"/>
            <a:ext cx="1664401" cy="166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图片 22" descr="图片 22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5400000">
            <a:off x="6960059" y="5185433"/>
            <a:ext cx="1664401" cy="166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图片 23" descr="图片 23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5400000">
            <a:off x="8707680" y="5185433"/>
            <a:ext cx="1664401" cy="166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内容占位符 4" descr="内容占位符 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0455299" y="5185433"/>
            <a:ext cx="1664401" cy="1664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图片 4" descr="图片 4"/>
          <p:cNvPicPr>
            <a:picLocks noChangeAspect="1"/>
          </p:cNvPicPr>
          <p:nvPr/>
        </p:nvPicPr>
        <p:blipFill>
          <a:blip r:embed="rId2">
            <a:extLst/>
          </a:blip>
          <a:srcRect l="0" t="18140" r="0" b="7465"/>
          <a:stretch>
            <a:fillRect/>
          </a:stretch>
        </p:blipFill>
        <p:spPr>
          <a:xfrm>
            <a:off x="-23038" y="-1"/>
            <a:ext cx="12291238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组合 2"/>
          <p:cNvGrpSpPr/>
          <p:nvPr/>
        </p:nvGrpSpPr>
        <p:grpSpPr>
          <a:xfrm>
            <a:off x="3509531" y="-1"/>
            <a:ext cx="5410201" cy="6858001"/>
            <a:chOff x="0" y="0"/>
            <a:chExt cx="5410200" cy="6857999"/>
          </a:xfrm>
        </p:grpSpPr>
        <p:sp>
          <p:nvSpPr>
            <p:cNvPr id="191" name="矩形 6"/>
            <p:cNvSpPr/>
            <p:nvPr/>
          </p:nvSpPr>
          <p:spPr>
            <a:xfrm>
              <a:off x="0" y="-1"/>
              <a:ext cx="5410200" cy="6858001"/>
            </a:xfrm>
            <a:prstGeom prst="rect">
              <a:avLst/>
            </a:prstGeom>
            <a:solidFill>
              <a:srgbClr val="000000">
                <a:alpha val="6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2" name="PA_文本框 9"/>
            <p:cNvSpPr/>
            <p:nvPr/>
          </p:nvSpPr>
          <p:spPr>
            <a:xfrm>
              <a:off x="2341413" y="691781"/>
              <a:ext cx="727375" cy="59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599" fill="norm" stroke="1" extrusionOk="0">
                  <a:moveTo>
                    <a:pt x="20528" y="0"/>
                  </a:moveTo>
                  <a:lnTo>
                    <a:pt x="21567" y="2090"/>
                  </a:lnTo>
                  <a:cubicBezTo>
                    <a:pt x="19724" y="3234"/>
                    <a:pt x="18330" y="4556"/>
                    <a:pt x="17384" y="6057"/>
                  </a:cubicBezTo>
                  <a:cubicBezTo>
                    <a:pt x="16438" y="7557"/>
                    <a:pt x="15927" y="8832"/>
                    <a:pt x="15851" y="9881"/>
                  </a:cubicBezTo>
                  <a:cubicBezTo>
                    <a:pt x="17054" y="10196"/>
                    <a:pt x="18234" y="10864"/>
                    <a:pt x="19391" y="11884"/>
                  </a:cubicBezTo>
                  <a:cubicBezTo>
                    <a:pt x="20548" y="12904"/>
                    <a:pt x="21170" y="14474"/>
                    <a:pt x="21255" y="16595"/>
                  </a:cubicBezTo>
                  <a:cubicBezTo>
                    <a:pt x="21228" y="18078"/>
                    <a:pt x="20802" y="19276"/>
                    <a:pt x="19976" y="20189"/>
                  </a:cubicBezTo>
                  <a:cubicBezTo>
                    <a:pt x="19150" y="21102"/>
                    <a:pt x="18086" y="21572"/>
                    <a:pt x="16786" y="21599"/>
                  </a:cubicBezTo>
                  <a:cubicBezTo>
                    <a:pt x="15504" y="21600"/>
                    <a:pt x="14431" y="21059"/>
                    <a:pt x="13564" y="19976"/>
                  </a:cubicBezTo>
                  <a:cubicBezTo>
                    <a:pt x="12698" y="18892"/>
                    <a:pt x="12248" y="17259"/>
                    <a:pt x="12213" y="15075"/>
                  </a:cubicBezTo>
                  <a:cubicBezTo>
                    <a:pt x="12180" y="12151"/>
                    <a:pt x="12806" y="9321"/>
                    <a:pt x="14091" y="6587"/>
                  </a:cubicBezTo>
                  <a:cubicBezTo>
                    <a:pt x="15376" y="3853"/>
                    <a:pt x="17521" y="1657"/>
                    <a:pt x="20528" y="0"/>
                  </a:cubicBezTo>
                  <a:close/>
                  <a:moveTo>
                    <a:pt x="8368" y="0"/>
                  </a:moveTo>
                  <a:lnTo>
                    <a:pt x="9355" y="2090"/>
                  </a:lnTo>
                  <a:cubicBezTo>
                    <a:pt x="7513" y="3234"/>
                    <a:pt x="6118" y="4556"/>
                    <a:pt x="5172" y="6057"/>
                  </a:cubicBezTo>
                  <a:cubicBezTo>
                    <a:pt x="4226" y="7557"/>
                    <a:pt x="3715" y="8832"/>
                    <a:pt x="3639" y="9881"/>
                  </a:cubicBezTo>
                  <a:cubicBezTo>
                    <a:pt x="4865" y="10196"/>
                    <a:pt x="6051" y="10864"/>
                    <a:pt x="7199" y="11884"/>
                  </a:cubicBezTo>
                  <a:cubicBezTo>
                    <a:pt x="8346" y="12904"/>
                    <a:pt x="8961" y="14474"/>
                    <a:pt x="9044" y="16595"/>
                  </a:cubicBezTo>
                  <a:cubicBezTo>
                    <a:pt x="9015" y="18078"/>
                    <a:pt x="8591" y="19276"/>
                    <a:pt x="7770" y="20189"/>
                  </a:cubicBezTo>
                  <a:cubicBezTo>
                    <a:pt x="6950" y="21102"/>
                    <a:pt x="5902" y="21572"/>
                    <a:pt x="4627" y="21599"/>
                  </a:cubicBezTo>
                  <a:cubicBezTo>
                    <a:pt x="3320" y="21600"/>
                    <a:pt x="2231" y="21059"/>
                    <a:pt x="1359" y="19976"/>
                  </a:cubicBezTo>
                  <a:cubicBezTo>
                    <a:pt x="488" y="18892"/>
                    <a:pt x="35" y="17259"/>
                    <a:pt x="2" y="15075"/>
                  </a:cubicBezTo>
                  <a:cubicBezTo>
                    <a:pt x="-33" y="12151"/>
                    <a:pt x="595" y="9321"/>
                    <a:pt x="1885" y="6587"/>
                  </a:cubicBezTo>
                  <a:cubicBezTo>
                    <a:pt x="3176" y="3853"/>
                    <a:pt x="5337" y="1657"/>
                    <a:pt x="8368" y="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3800">
                  <a:solidFill>
                    <a:srgbClr val="FFFFFF"/>
                  </a:solidFill>
                  <a:latin typeface="思源黑体 CN Heavy"/>
                  <a:ea typeface="思源黑体 CN Heavy"/>
                  <a:cs typeface="思源黑体 CN Heavy"/>
                  <a:sym typeface="思源黑体 CN Heavy"/>
                </a:defRPr>
              </a:pPr>
            </a:p>
          </p:txBody>
        </p:sp>
        <p:sp>
          <p:nvSpPr>
            <p:cNvPr id="193" name="PA_文本框 9"/>
            <p:cNvSpPr/>
            <p:nvPr/>
          </p:nvSpPr>
          <p:spPr>
            <a:xfrm rot="10800000">
              <a:off x="2341412" y="5648507"/>
              <a:ext cx="727376" cy="597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599" fill="norm" stroke="1" extrusionOk="0">
                  <a:moveTo>
                    <a:pt x="20528" y="0"/>
                  </a:moveTo>
                  <a:lnTo>
                    <a:pt x="21567" y="2090"/>
                  </a:lnTo>
                  <a:cubicBezTo>
                    <a:pt x="19724" y="3234"/>
                    <a:pt x="18330" y="4556"/>
                    <a:pt x="17384" y="6057"/>
                  </a:cubicBezTo>
                  <a:cubicBezTo>
                    <a:pt x="16438" y="7557"/>
                    <a:pt x="15927" y="8832"/>
                    <a:pt x="15851" y="9881"/>
                  </a:cubicBezTo>
                  <a:cubicBezTo>
                    <a:pt x="17054" y="10196"/>
                    <a:pt x="18234" y="10864"/>
                    <a:pt x="19391" y="11884"/>
                  </a:cubicBezTo>
                  <a:cubicBezTo>
                    <a:pt x="20548" y="12904"/>
                    <a:pt x="21170" y="14474"/>
                    <a:pt x="21255" y="16595"/>
                  </a:cubicBezTo>
                  <a:cubicBezTo>
                    <a:pt x="21228" y="18078"/>
                    <a:pt x="20802" y="19276"/>
                    <a:pt x="19976" y="20189"/>
                  </a:cubicBezTo>
                  <a:cubicBezTo>
                    <a:pt x="19150" y="21102"/>
                    <a:pt x="18086" y="21572"/>
                    <a:pt x="16786" y="21599"/>
                  </a:cubicBezTo>
                  <a:cubicBezTo>
                    <a:pt x="15504" y="21600"/>
                    <a:pt x="14431" y="21059"/>
                    <a:pt x="13564" y="19976"/>
                  </a:cubicBezTo>
                  <a:cubicBezTo>
                    <a:pt x="12698" y="18892"/>
                    <a:pt x="12248" y="17259"/>
                    <a:pt x="12213" y="15075"/>
                  </a:cubicBezTo>
                  <a:cubicBezTo>
                    <a:pt x="12180" y="12151"/>
                    <a:pt x="12806" y="9321"/>
                    <a:pt x="14091" y="6587"/>
                  </a:cubicBezTo>
                  <a:cubicBezTo>
                    <a:pt x="15376" y="3853"/>
                    <a:pt x="17521" y="1657"/>
                    <a:pt x="20528" y="0"/>
                  </a:cubicBezTo>
                  <a:close/>
                  <a:moveTo>
                    <a:pt x="8368" y="0"/>
                  </a:moveTo>
                  <a:lnTo>
                    <a:pt x="9355" y="2090"/>
                  </a:lnTo>
                  <a:cubicBezTo>
                    <a:pt x="7513" y="3234"/>
                    <a:pt x="6118" y="4556"/>
                    <a:pt x="5172" y="6057"/>
                  </a:cubicBezTo>
                  <a:cubicBezTo>
                    <a:pt x="4226" y="7557"/>
                    <a:pt x="3715" y="8832"/>
                    <a:pt x="3639" y="9881"/>
                  </a:cubicBezTo>
                  <a:cubicBezTo>
                    <a:pt x="4865" y="10196"/>
                    <a:pt x="6051" y="10864"/>
                    <a:pt x="7199" y="11884"/>
                  </a:cubicBezTo>
                  <a:cubicBezTo>
                    <a:pt x="8346" y="12904"/>
                    <a:pt x="8961" y="14474"/>
                    <a:pt x="9044" y="16595"/>
                  </a:cubicBezTo>
                  <a:cubicBezTo>
                    <a:pt x="9015" y="18078"/>
                    <a:pt x="8591" y="19276"/>
                    <a:pt x="7770" y="20189"/>
                  </a:cubicBezTo>
                  <a:cubicBezTo>
                    <a:pt x="6950" y="21102"/>
                    <a:pt x="5902" y="21572"/>
                    <a:pt x="4627" y="21599"/>
                  </a:cubicBezTo>
                  <a:cubicBezTo>
                    <a:pt x="3320" y="21600"/>
                    <a:pt x="2231" y="21059"/>
                    <a:pt x="1359" y="19976"/>
                  </a:cubicBezTo>
                  <a:cubicBezTo>
                    <a:pt x="488" y="18892"/>
                    <a:pt x="35" y="17259"/>
                    <a:pt x="2" y="15075"/>
                  </a:cubicBezTo>
                  <a:cubicBezTo>
                    <a:pt x="-33" y="12151"/>
                    <a:pt x="595" y="9321"/>
                    <a:pt x="1885" y="6587"/>
                  </a:cubicBezTo>
                  <a:cubicBezTo>
                    <a:pt x="3176" y="3853"/>
                    <a:pt x="5337" y="1657"/>
                    <a:pt x="8368" y="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3800">
                  <a:solidFill>
                    <a:srgbClr val="FFFFFF"/>
                  </a:solidFill>
                  <a:latin typeface="思源黑体 CN Heavy"/>
                  <a:ea typeface="思源黑体 CN Heavy"/>
                  <a:cs typeface="思源黑体 CN Heavy"/>
                  <a:sym typeface="思源黑体 CN Heavy"/>
                </a:defRPr>
              </a:pPr>
            </a:p>
          </p:txBody>
        </p:sp>
      </p:grpSp>
      <p:sp>
        <p:nvSpPr>
          <p:cNvPr id="195" name="标题 1"/>
          <p:cNvSpPr txBox="1"/>
          <p:nvPr>
            <p:ph type="title"/>
          </p:nvPr>
        </p:nvSpPr>
        <p:spPr>
          <a:xfrm>
            <a:off x="5833631" y="1600842"/>
            <a:ext cx="762001" cy="107441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住</a:t>
            </a:r>
          </a:p>
        </p:txBody>
      </p:sp>
      <p:sp>
        <p:nvSpPr>
          <p:cNvPr id="196" name="文本框 3"/>
          <p:cNvSpPr txBox="1"/>
          <p:nvPr/>
        </p:nvSpPr>
        <p:spPr>
          <a:xfrm>
            <a:off x="3390994" y="2667000"/>
            <a:ext cx="5745895" cy="2748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30000"/>
              </a:lnSpc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单人间</a:t>
            </a:r>
            <a:r>
              <a:t>or</a:t>
            </a:r>
            <a:r>
              <a:t>双人间</a:t>
            </a:r>
          </a:p>
          <a:p>
            <a:pPr algn="ctr">
              <a:lnSpc>
                <a:spcPct val="130000"/>
              </a:lnSpc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room service</a:t>
            </a:r>
          </a:p>
          <a:p>
            <a:pPr algn="ctr">
              <a:lnSpc>
                <a:spcPct val="130000"/>
              </a:lnSpc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洗衣服务</a:t>
            </a:r>
          </a:p>
          <a:p>
            <a:pPr algn="ctr">
              <a:lnSpc>
                <a:spcPct val="130000"/>
              </a:lnSpc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</a:p>
          <a:p>
            <a:pPr algn="ctr">
              <a:lnSpc>
                <a:spcPct val="130000"/>
              </a:lnSpc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Strobl</a:t>
            </a:r>
            <a:r>
              <a:t>镇</a:t>
            </a:r>
          </a:p>
          <a:p>
            <a:pPr algn="ctr">
              <a:lnSpc>
                <a:spcPct val="130000"/>
              </a:lnSpc>
              <a:defRPr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小超市，饭店，雪糕店，水上活动，</a:t>
            </a:r>
            <a:r>
              <a:t>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文本框 3"/>
          <p:cNvSpPr txBox="1"/>
          <p:nvPr/>
        </p:nvSpPr>
        <p:spPr>
          <a:xfrm>
            <a:off x="1830858" y="1855963"/>
            <a:ext cx="4419601" cy="421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200000"/>
              </a:lnSpc>
              <a:buSzPct val="100000"/>
              <a:buFont typeface="Arial"/>
              <a:buChar char="•"/>
              <a:defRPr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Summer School</a:t>
            </a:r>
            <a:r>
              <a:t>到</a:t>
            </a:r>
            <a:r>
              <a:t>Strobl</a:t>
            </a:r>
            <a:r>
              <a:t>镇上：走路五六分钟左右</a:t>
            </a:r>
          </a:p>
          <a:p>
            <a:pPr marL="285750" indent="-285750">
              <a:lnSpc>
                <a:spcPct val="200000"/>
              </a:lnSpc>
              <a:buSzPct val="100000"/>
              <a:buFont typeface="Arial"/>
              <a:buChar char="•"/>
              <a:defRPr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去其它地方：</a:t>
            </a:r>
          </a:p>
          <a:p>
            <a:pPr>
              <a:lnSpc>
                <a:spcPct val="200000"/>
              </a:lnSpc>
              <a:defRPr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    -</a:t>
            </a:r>
            <a:r>
              <a:t>只有一个公交车站（注意时间）</a:t>
            </a:r>
          </a:p>
          <a:p>
            <a:pPr>
              <a:lnSpc>
                <a:spcPct val="200000"/>
              </a:lnSpc>
              <a:defRPr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    -</a:t>
            </a:r>
            <a:r>
              <a:t>坐公交到萨尔茨堡</a:t>
            </a:r>
            <a:r>
              <a:t>+</a:t>
            </a:r>
            <a:r>
              <a:t>火车，火车很方便，去德国也很近</a:t>
            </a:r>
          </a:p>
          <a:p>
            <a:pPr>
              <a:lnSpc>
                <a:spcPct val="200000"/>
              </a:lnSpc>
              <a:defRPr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    -</a:t>
            </a:r>
            <a:r>
              <a:t>湖边有</a:t>
            </a:r>
            <a:r>
              <a:t>ferry</a:t>
            </a:r>
            <a:r>
              <a:t>可以去周边玩</a:t>
            </a:r>
          </a:p>
        </p:txBody>
      </p:sp>
      <p:grpSp>
        <p:nvGrpSpPr>
          <p:cNvPr id="205" name="组合 15"/>
          <p:cNvGrpSpPr/>
          <p:nvPr/>
        </p:nvGrpSpPr>
        <p:grpSpPr>
          <a:xfrm>
            <a:off x="7857459" y="-1"/>
            <a:ext cx="3149281" cy="6865089"/>
            <a:chOff x="0" y="0"/>
            <a:chExt cx="3149280" cy="6865088"/>
          </a:xfrm>
        </p:grpSpPr>
        <p:grpSp>
          <p:nvGrpSpPr>
            <p:cNvPr id="202" name="组合 6"/>
            <p:cNvGrpSpPr/>
            <p:nvPr/>
          </p:nvGrpSpPr>
          <p:grpSpPr>
            <a:xfrm>
              <a:off x="88737" y="-1"/>
              <a:ext cx="2975350" cy="6858001"/>
              <a:chOff x="0" y="0"/>
              <a:chExt cx="2975348" cy="6858000"/>
            </a:xfrm>
          </p:grpSpPr>
          <p:pic>
            <p:nvPicPr>
              <p:cNvPr id="199" name="图片 2" descr="图片 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-1" y="4559116"/>
                <a:ext cx="2971805" cy="22988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0" name="图片 4" descr="图片 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2279507"/>
                <a:ext cx="2975349" cy="22832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1" name="图片 5" descr="图片 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-1"/>
                <a:ext cx="2971805" cy="22795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3" name="矩形 7"/>
            <p:cNvSpPr/>
            <p:nvPr/>
          </p:nvSpPr>
          <p:spPr>
            <a:xfrm>
              <a:off x="3060542" y="-1"/>
              <a:ext cx="88739" cy="6858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4" name="矩形 8"/>
            <p:cNvSpPr/>
            <p:nvPr/>
          </p:nvSpPr>
          <p:spPr>
            <a:xfrm>
              <a:off x="0" y="0"/>
              <a:ext cx="88739" cy="686508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208" name="组合 9"/>
          <p:cNvGrpSpPr/>
          <p:nvPr/>
        </p:nvGrpSpPr>
        <p:grpSpPr>
          <a:xfrm>
            <a:off x="1830859" y="1850251"/>
            <a:ext cx="4341341" cy="4125159"/>
            <a:chOff x="0" y="0"/>
            <a:chExt cx="4341340" cy="4125157"/>
          </a:xfrm>
        </p:grpSpPr>
        <p:sp>
          <p:nvSpPr>
            <p:cNvPr id="206" name="直接连接符 10"/>
            <p:cNvSpPr/>
            <p:nvPr/>
          </p:nvSpPr>
          <p:spPr>
            <a:xfrm>
              <a:off x="0" y="0"/>
              <a:ext cx="4341341" cy="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7" name="直接连接符 11"/>
            <p:cNvSpPr/>
            <p:nvPr/>
          </p:nvSpPr>
          <p:spPr>
            <a:xfrm>
              <a:off x="0" y="4125157"/>
              <a:ext cx="4341341" cy="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09" name="矩形 12"/>
          <p:cNvSpPr txBox="1"/>
          <p:nvPr/>
        </p:nvSpPr>
        <p:spPr>
          <a:xfrm>
            <a:off x="1944129" y="838200"/>
            <a:ext cx="850477" cy="942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800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​​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等线"/>
            <a:ea typeface="等线"/>
            <a:cs typeface="等线"/>
            <a:sym typeface="等线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等线"/>
            <a:ea typeface="等线"/>
            <a:cs typeface="等线"/>
            <a:sym typeface="等线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​​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等线"/>
            <a:ea typeface="等线"/>
            <a:cs typeface="等线"/>
            <a:sym typeface="等线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等线"/>
            <a:ea typeface="等线"/>
            <a:cs typeface="等线"/>
            <a:sym typeface="等线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