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5" r:id="rId2"/>
  </p:sldMasterIdLst>
  <p:notesMasterIdLst>
    <p:notesMasterId r:id="rId19"/>
  </p:notesMasterIdLst>
  <p:sldIdLst>
    <p:sldId id="256" r:id="rId3"/>
    <p:sldId id="276" r:id="rId4"/>
    <p:sldId id="337" r:id="rId5"/>
    <p:sldId id="338" r:id="rId6"/>
    <p:sldId id="318" r:id="rId7"/>
    <p:sldId id="319" r:id="rId8"/>
    <p:sldId id="328" r:id="rId9"/>
    <p:sldId id="339" r:id="rId10"/>
    <p:sldId id="320" r:id="rId11"/>
    <p:sldId id="315" r:id="rId12"/>
    <p:sldId id="258" r:id="rId13"/>
    <p:sldId id="316" r:id="rId14"/>
    <p:sldId id="272" r:id="rId15"/>
    <p:sldId id="317" r:id="rId16"/>
    <p:sldId id="273" r:id="rId17"/>
    <p:sldId id="261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930" y="-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8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916C8-66BE-421B-B55A-96CD4D0C93D0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100A7-B150-4321-83F3-7515007C95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290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>
            <p:ph type="subTitle" idx="1"/>
          </p:nvPr>
        </p:nvSpPr>
        <p:spPr>
          <a:xfrm>
            <a:off x="4648994" y="4329114"/>
            <a:ext cx="6638131" cy="558799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dirty="0"/>
              <a:t>Click to edit Master subtitle style</a:t>
            </a:r>
          </a:p>
        </p:txBody>
      </p:sp>
      <p:sp>
        <p:nvSpPr>
          <p:cNvPr id="22" name="任意多边形: 形状 21"/>
          <p:cNvSpPr/>
          <p:nvPr userDrawn="1"/>
        </p:nvSpPr>
        <p:spPr bwMode="auto">
          <a:xfrm>
            <a:off x="6831012" y="1460500"/>
            <a:ext cx="1951038" cy="1951038"/>
          </a:xfrm>
          <a:custGeom>
            <a:avLst/>
            <a:gdLst>
              <a:gd name="connsiteX0" fmla="*/ 975519 w 1951038"/>
              <a:gd name="connsiteY0" fmla="*/ 0 h 1951038"/>
              <a:gd name="connsiteX1" fmla="*/ 1951038 w 1951038"/>
              <a:gd name="connsiteY1" fmla="*/ 975519 h 1951038"/>
              <a:gd name="connsiteX2" fmla="*/ 975519 w 1951038"/>
              <a:gd name="connsiteY2" fmla="*/ 1951038 h 1951038"/>
              <a:gd name="connsiteX3" fmla="*/ 595803 w 1951038"/>
              <a:gd name="connsiteY3" fmla="*/ 1874377 h 1951038"/>
              <a:gd name="connsiteX4" fmla="*/ 528492 w 1951038"/>
              <a:gd name="connsiteY4" fmla="*/ 1841952 h 1951038"/>
              <a:gd name="connsiteX5" fmla="*/ 85725 w 1951038"/>
              <a:gd name="connsiteY5" fmla="*/ 1925636 h 1951038"/>
              <a:gd name="connsiteX6" fmla="*/ 271695 w 1951038"/>
              <a:gd name="connsiteY6" fmla="*/ 1648313 h 1951038"/>
              <a:gd name="connsiteX7" fmla="*/ 166604 w 1951038"/>
              <a:gd name="connsiteY7" fmla="*/ 1520941 h 1951038"/>
              <a:gd name="connsiteX8" fmla="*/ 0 w 1951038"/>
              <a:gd name="connsiteY8" fmla="*/ 975519 h 1951038"/>
              <a:gd name="connsiteX9" fmla="*/ 975519 w 1951038"/>
              <a:gd name="connsiteY9" fmla="*/ 0 h 195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1038" h="1951038">
                <a:moveTo>
                  <a:pt x="975519" y="0"/>
                </a:moveTo>
                <a:cubicBezTo>
                  <a:pt x="1514283" y="0"/>
                  <a:pt x="1951038" y="436755"/>
                  <a:pt x="1951038" y="975519"/>
                </a:cubicBezTo>
                <a:cubicBezTo>
                  <a:pt x="1951038" y="1514283"/>
                  <a:pt x="1514283" y="1951038"/>
                  <a:pt x="975519" y="1951038"/>
                </a:cubicBezTo>
                <a:cubicBezTo>
                  <a:pt x="840828" y="1951038"/>
                  <a:pt x="712513" y="1923741"/>
                  <a:pt x="595803" y="1874377"/>
                </a:cubicBezTo>
                <a:lnTo>
                  <a:pt x="528492" y="1841952"/>
                </a:lnTo>
                <a:lnTo>
                  <a:pt x="85725" y="1925636"/>
                </a:lnTo>
                <a:lnTo>
                  <a:pt x="271695" y="1648313"/>
                </a:lnTo>
                <a:lnTo>
                  <a:pt x="166604" y="1520941"/>
                </a:lnTo>
                <a:cubicBezTo>
                  <a:pt x="61418" y="1365247"/>
                  <a:pt x="0" y="1177555"/>
                  <a:pt x="0" y="975519"/>
                </a:cubicBezTo>
                <a:cubicBezTo>
                  <a:pt x="0" y="436755"/>
                  <a:pt x="436755" y="0"/>
                  <a:pt x="9755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42" name="组合 41"/>
          <p:cNvGrpSpPr/>
          <p:nvPr userDrawn="1"/>
        </p:nvGrpSpPr>
        <p:grpSpPr>
          <a:xfrm>
            <a:off x="1698229" y="2438400"/>
            <a:ext cx="2915442" cy="2455864"/>
            <a:chOff x="1450975" y="2316163"/>
            <a:chExt cx="2900363" cy="2443162"/>
          </a:xfrm>
        </p:grpSpPr>
        <p:sp>
          <p:nvSpPr>
            <p:cNvPr id="9818" name="Freeform 16"/>
            <p:cNvSpPr>
              <a:spLocks noEditPoints="1"/>
            </p:cNvSpPr>
            <p:nvPr userDrawn="1"/>
          </p:nvSpPr>
          <p:spPr bwMode="auto">
            <a:xfrm>
              <a:off x="1450975" y="4416425"/>
              <a:ext cx="2900363" cy="342900"/>
            </a:xfrm>
            <a:custGeom>
              <a:avLst/>
              <a:gdLst>
                <a:gd name="T0" fmla="*/ 1451 w 1451"/>
                <a:gd name="T1" fmla="*/ 0 h 172"/>
                <a:gd name="T2" fmla="*/ 1451 w 1451"/>
                <a:gd name="T3" fmla="*/ 88 h 172"/>
                <a:gd name="T4" fmla="*/ 1367 w 1451"/>
                <a:gd name="T5" fmla="*/ 172 h 172"/>
                <a:gd name="T6" fmla="*/ 84 w 1451"/>
                <a:gd name="T7" fmla="*/ 172 h 172"/>
                <a:gd name="T8" fmla="*/ 0 w 1451"/>
                <a:gd name="T9" fmla="*/ 88 h 172"/>
                <a:gd name="T10" fmla="*/ 0 w 1451"/>
                <a:gd name="T11" fmla="*/ 0 h 172"/>
                <a:gd name="T12" fmla="*/ 511 w 1451"/>
                <a:gd name="T13" fmla="*/ 0 h 172"/>
                <a:gd name="T14" fmla="*/ 588 w 1451"/>
                <a:gd name="T15" fmla="*/ 77 h 172"/>
                <a:gd name="T16" fmla="*/ 863 w 1451"/>
                <a:gd name="T17" fmla="*/ 77 h 172"/>
                <a:gd name="T18" fmla="*/ 940 w 1451"/>
                <a:gd name="T19" fmla="*/ 0 h 172"/>
                <a:gd name="T20" fmla="*/ 1451 w 1451"/>
                <a:gd name="T21" fmla="*/ 0 h 172"/>
                <a:gd name="T22" fmla="*/ 1451 w 1451"/>
                <a:gd name="T23" fmla="*/ 0 h 172"/>
                <a:gd name="T24" fmla="*/ 1451 w 1451"/>
                <a:gd name="T25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1" h="172">
                  <a:moveTo>
                    <a:pt x="1451" y="0"/>
                  </a:moveTo>
                  <a:cubicBezTo>
                    <a:pt x="1451" y="88"/>
                    <a:pt x="1451" y="88"/>
                    <a:pt x="1451" y="88"/>
                  </a:cubicBezTo>
                  <a:cubicBezTo>
                    <a:pt x="1451" y="134"/>
                    <a:pt x="1413" y="172"/>
                    <a:pt x="1367" y="172"/>
                  </a:cubicBezTo>
                  <a:cubicBezTo>
                    <a:pt x="84" y="172"/>
                    <a:pt x="84" y="172"/>
                    <a:pt x="84" y="172"/>
                  </a:cubicBezTo>
                  <a:cubicBezTo>
                    <a:pt x="38" y="172"/>
                    <a:pt x="0" y="134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511" y="42"/>
                    <a:pt x="545" y="77"/>
                    <a:pt x="588" y="77"/>
                  </a:cubicBezTo>
                  <a:cubicBezTo>
                    <a:pt x="863" y="77"/>
                    <a:pt x="863" y="77"/>
                    <a:pt x="863" y="77"/>
                  </a:cubicBezTo>
                  <a:cubicBezTo>
                    <a:pt x="906" y="77"/>
                    <a:pt x="940" y="42"/>
                    <a:pt x="940" y="0"/>
                  </a:cubicBezTo>
                  <a:lnTo>
                    <a:pt x="1451" y="0"/>
                  </a:lnTo>
                  <a:close/>
                  <a:moveTo>
                    <a:pt x="1451" y="0"/>
                  </a:moveTo>
                  <a:cubicBezTo>
                    <a:pt x="1451" y="0"/>
                    <a:pt x="1451" y="0"/>
                    <a:pt x="1451" y="0"/>
                  </a:cubicBezTo>
                </a:path>
              </a:pathLst>
            </a:custGeom>
            <a:solidFill>
              <a:srgbClr val="E7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19" name="Freeform 17"/>
            <p:cNvSpPr>
              <a:spLocks noEditPoints="1"/>
            </p:cNvSpPr>
            <p:nvPr userDrawn="1"/>
          </p:nvSpPr>
          <p:spPr bwMode="auto">
            <a:xfrm>
              <a:off x="1628775" y="2719388"/>
              <a:ext cx="2544763" cy="1697037"/>
            </a:xfrm>
            <a:custGeom>
              <a:avLst/>
              <a:gdLst>
                <a:gd name="T0" fmla="*/ 1273 w 1273"/>
                <a:gd name="T1" fmla="*/ 65 h 848"/>
                <a:gd name="T2" fmla="*/ 1273 w 1273"/>
                <a:gd name="T3" fmla="*/ 848 h 848"/>
                <a:gd name="T4" fmla="*/ 0 w 1273"/>
                <a:gd name="T5" fmla="*/ 848 h 848"/>
                <a:gd name="T6" fmla="*/ 0 w 1273"/>
                <a:gd name="T7" fmla="*/ 345 h 848"/>
                <a:gd name="T8" fmla="*/ 94 w 1273"/>
                <a:gd name="T9" fmla="*/ 415 h 848"/>
                <a:gd name="T10" fmla="*/ 94 w 1273"/>
                <a:gd name="T11" fmla="*/ 753 h 848"/>
                <a:gd name="T12" fmla="*/ 1179 w 1273"/>
                <a:gd name="T13" fmla="*/ 753 h 848"/>
                <a:gd name="T14" fmla="*/ 1179 w 1273"/>
                <a:gd name="T15" fmla="*/ 95 h 848"/>
                <a:gd name="T16" fmla="*/ 561 w 1273"/>
                <a:gd name="T17" fmla="*/ 95 h 848"/>
                <a:gd name="T18" fmla="*/ 538 w 1273"/>
                <a:gd name="T19" fmla="*/ 0 h 848"/>
                <a:gd name="T20" fmla="*/ 1209 w 1273"/>
                <a:gd name="T21" fmla="*/ 0 h 848"/>
                <a:gd name="T22" fmla="*/ 1273 w 1273"/>
                <a:gd name="T23" fmla="*/ 65 h 848"/>
                <a:gd name="T24" fmla="*/ 1273 w 1273"/>
                <a:gd name="T25" fmla="*/ 65 h 848"/>
                <a:gd name="T26" fmla="*/ 1273 w 1273"/>
                <a:gd name="T27" fmla="*/ 65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3" h="848">
                  <a:moveTo>
                    <a:pt x="1273" y="65"/>
                  </a:moveTo>
                  <a:cubicBezTo>
                    <a:pt x="1273" y="848"/>
                    <a:pt x="1273" y="848"/>
                    <a:pt x="1273" y="848"/>
                  </a:cubicBezTo>
                  <a:cubicBezTo>
                    <a:pt x="0" y="848"/>
                    <a:pt x="0" y="848"/>
                    <a:pt x="0" y="848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27" y="374"/>
                    <a:pt x="58" y="398"/>
                    <a:pt x="94" y="415"/>
                  </a:cubicBezTo>
                  <a:cubicBezTo>
                    <a:pt x="94" y="753"/>
                    <a:pt x="94" y="753"/>
                    <a:pt x="94" y="753"/>
                  </a:cubicBezTo>
                  <a:cubicBezTo>
                    <a:pt x="1179" y="753"/>
                    <a:pt x="1179" y="753"/>
                    <a:pt x="1179" y="753"/>
                  </a:cubicBezTo>
                  <a:cubicBezTo>
                    <a:pt x="1179" y="95"/>
                    <a:pt x="1179" y="95"/>
                    <a:pt x="1179" y="95"/>
                  </a:cubicBezTo>
                  <a:cubicBezTo>
                    <a:pt x="561" y="95"/>
                    <a:pt x="561" y="95"/>
                    <a:pt x="561" y="95"/>
                  </a:cubicBezTo>
                  <a:cubicBezTo>
                    <a:pt x="558" y="62"/>
                    <a:pt x="550" y="30"/>
                    <a:pt x="538" y="0"/>
                  </a:cubicBezTo>
                  <a:cubicBezTo>
                    <a:pt x="1209" y="0"/>
                    <a:pt x="1209" y="0"/>
                    <a:pt x="1209" y="0"/>
                  </a:cubicBezTo>
                  <a:cubicBezTo>
                    <a:pt x="1244" y="0"/>
                    <a:pt x="1273" y="29"/>
                    <a:pt x="1273" y="65"/>
                  </a:cubicBezTo>
                  <a:close/>
                  <a:moveTo>
                    <a:pt x="1273" y="65"/>
                  </a:moveTo>
                  <a:cubicBezTo>
                    <a:pt x="1273" y="65"/>
                    <a:pt x="1273" y="65"/>
                    <a:pt x="1273" y="65"/>
                  </a:cubicBezTo>
                </a:path>
              </a:pathLst>
            </a:custGeom>
            <a:solidFill>
              <a:srgbClr val="7C6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20" name="Freeform 18"/>
            <p:cNvSpPr>
              <a:spLocks noEditPoints="1"/>
            </p:cNvSpPr>
            <p:nvPr userDrawn="1"/>
          </p:nvSpPr>
          <p:spPr bwMode="auto">
            <a:xfrm>
              <a:off x="3567113" y="3503613"/>
              <a:ext cx="417513" cy="722312"/>
            </a:xfrm>
            <a:custGeom>
              <a:avLst/>
              <a:gdLst>
                <a:gd name="T0" fmla="*/ 263 w 263"/>
                <a:gd name="T1" fmla="*/ 0 h 455"/>
                <a:gd name="T2" fmla="*/ 263 w 263"/>
                <a:gd name="T3" fmla="*/ 455 h 455"/>
                <a:gd name="T4" fmla="*/ 0 w 263"/>
                <a:gd name="T5" fmla="*/ 455 h 455"/>
                <a:gd name="T6" fmla="*/ 263 w 263"/>
                <a:gd name="T7" fmla="*/ 0 h 455"/>
                <a:gd name="T8" fmla="*/ 263 w 263"/>
                <a:gd name="T9" fmla="*/ 0 h 455"/>
                <a:gd name="T10" fmla="*/ 263 w 263"/>
                <a:gd name="T11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3" h="455">
                  <a:moveTo>
                    <a:pt x="263" y="0"/>
                  </a:moveTo>
                  <a:lnTo>
                    <a:pt x="263" y="455"/>
                  </a:lnTo>
                  <a:lnTo>
                    <a:pt x="0" y="455"/>
                  </a:lnTo>
                  <a:lnTo>
                    <a:pt x="263" y="0"/>
                  </a:lnTo>
                  <a:close/>
                  <a:moveTo>
                    <a:pt x="263" y="0"/>
                  </a:moveTo>
                  <a:lnTo>
                    <a:pt x="263" y="0"/>
                  </a:lnTo>
                  <a:close/>
                </a:path>
              </a:pathLst>
            </a:custGeom>
            <a:solidFill>
              <a:srgbClr val="FCF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21" name="Freeform 19"/>
            <p:cNvSpPr>
              <a:spLocks noEditPoints="1"/>
            </p:cNvSpPr>
            <p:nvPr userDrawn="1"/>
          </p:nvSpPr>
          <p:spPr bwMode="auto">
            <a:xfrm>
              <a:off x="3567113" y="3503613"/>
              <a:ext cx="417513" cy="722312"/>
            </a:xfrm>
            <a:custGeom>
              <a:avLst/>
              <a:gdLst>
                <a:gd name="T0" fmla="*/ 263 w 263"/>
                <a:gd name="T1" fmla="*/ 0 h 455"/>
                <a:gd name="T2" fmla="*/ 263 w 263"/>
                <a:gd name="T3" fmla="*/ 455 h 455"/>
                <a:gd name="T4" fmla="*/ 0 w 263"/>
                <a:gd name="T5" fmla="*/ 455 h 455"/>
                <a:gd name="T6" fmla="*/ 263 w 263"/>
                <a:gd name="T7" fmla="*/ 0 h 455"/>
                <a:gd name="T8" fmla="*/ 263 w 263"/>
                <a:gd name="T9" fmla="*/ 0 h 455"/>
                <a:gd name="T10" fmla="*/ 263 w 263"/>
                <a:gd name="T11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3" h="455">
                  <a:moveTo>
                    <a:pt x="263" y="0"/>
                  </a:moveTo>
                  <a:lnTo>
                    <a:pt x="263" y="455"/>
                  </a:lnTo>
                  <a:lnTo>
                    <a:pt x="0" y="455"/>
                  </a:lnTo>
                  <a:lnTo>
                    <a:pt x="263" y="0"/>
                  </a:lnTo>
                  <a:moveTo>
                    <a:pt x="263" y="0"/>
                  </a:moveTo>
                  <a:lnTo>
                    <a:pt x="26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22" name="Freeform 20"/>
            <p:cNvSpPr>
              <a:spLocks noEditPoints="1"/>
            </p:cNvSpPr>
            <p:nvPr userDrawn="1"/>
          </p:nvSpPr>
          <p:spPr bwMode="auto">
            <a:xfrm>
              <a:off x="2887663" y="2909888"/>
              <a:ext cx="1096963" cy="1316037"/>
            </a:xfrm>
            <a:custGeom>
              <a:avLst/>
              <a:gdLst>
                <a:gd name="T0" fmla="*/ 691 w 691"/>
                <a:gd name="T1" fmla="*/ 0 h 829"/>
                <a:gd name="T2" fmla="*/ 691 w 691"/>
                <a:gd name="T3" fmla="*/ 374 h 829"/>
                <a:gd name="T4" fmla="*/ 428 w 691"/>
                <a:gd name="T5" fmla="*/ 829 h 829"/>
                <a:gd name="T6" fmla="*/ 0 w 691"/>
                <a:gd name="T7" fmla="*/ 829 h 829"/>
                <a:gd name="T8" fmla="*/ 479 w 691"/>
                <a:gd name="T9" fmla="*/ 0 h 829"/>
                <a:gd name="T10" fmla="*/ 691 w 691"/>
                <a:gd name="T11" fmla="*/ 0 h 829"/>
                <a:gd name="T12" fmla="*/ 691 w 691"/>
                <a:gd name="T13" fmla="*/ 0 h 829"/>
                <a:gd name="T14" fmla="*/ 691 w 691"/>
                <a:gd name="T15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1" h="829">
                  <a:moveTo>
                    <a:pt x="691" y="0"/>
                  </a:moveTo>
                  <a:lnTo>
                    <a:pt x="691" y="374"/>
                  </a:lnTo>
                  <a:lnTo>
                    <a:pt x="428" y="829"/>
                  </a:lnTo>
                  <a:lnTo>
                    <a:pt x="0" y="829"/>
                  </a:lnTo>
                  <a:lnTo>
                    <a:pt x="479" y="0"/>
                  </a:lnTo>
                  <a:lnTo>
                    <a:pt x="691" y="0"/>
                  </a:lnTo>
                  <a:close/>
                  <a:moveTo>
                    <a:pt x="691" y="0"/>
                  </a:moveTo>
                  <a:lnTo>
                    <a:pt x="691" y="0"/>
                  </a:lnTo>
                  <a:close/>
                </a:path>
              </a:pathLst>
            </a:custGeom>
            <a:solidFill>
              <a:srgbClr val="88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23" name="Freeform 21"/>
            <p:cNvSpPr>
              <a:spLocks noEditPoints="1"/>
            </p:cNvSpPr>
            <p:nvPr userDrawn="1"/>
          </p:nvSpPr>
          <p:spPr bwMode="auto">
            <a:xfrm>
              <a:off x="2887663" y="2909888"/>
              <a:ext cx="1096963" cy="1316037"/>
            </a:xfrm>
            <a:custGeom>
              <a:avLst/>
              <a:gdLst>
                <a:gd name="T0" fmla="*/ 691 w 691"/>
                <a:gd name="T1" fmla="*/ 0 h 829"/>
                <a:gd name="T2" fmla="*/ 691 w 691"/>
                <a:gd name="T3" fmla="*/ 374 h 829"/>
                <a:gd name="T4" fmla="*/ 428 w 691"/>
                <a:gd name="T5" fmla="*/ 829 h 829"/>
                <a:gd name="T6" fmla="*/ 0 w 691"/>
                <a:gd name="T7" fmla="*/ 829 h 829"/>
                <a:gd name="T8" fmla="*/ 479 w 691"/>
                <a:gd name="T9" fmla="*/ 0 h 829"/>
                <a:gd name="T10" fmla="*/ 691 w 691"/>
                <a:gd name="T11" fmla="*/ 0 h 829"/>
                <a:gd name="T12" fmla="*/ 691 w 691"/>
                <a:gd name="T13" fmla="*/ 0 h 829"/>
                <a:gd name="T14" fmla="*/ 691 w 691"/>
                <a:gd name="T15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1" h="829">
                  <a:moveTo>
                    <a:pt x="691" y="0"/>
                  </a:moveTo>
                  <a:lnTo>
                    <a:pt x="691" y="374"/>
                  </a:lnTo>
                  <a:lnTo>
                    <a:pt x="428" y="829"/>
                  </a:lnTo>
                  <a:lnTo>
                    <a:pt x="0" y="829"/>
                  </a:lnTo>
                  <a:lnTo>
                    <a:pt x="479" y="0"/>
                  </a:lnTo>
                  <a:lnTo>
                    <a:pt x="691" y="0"/>
                  </a:lnTo>
                  <a:moveTo>
                    <a:pt x="691" y="0"/>
                  </a:moveTo>
                  <a:lnTo>
                    <a:pt x="69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2"/>
            <p:cNvSpPr>
              <a:spLocks noEditPoints="1"/>
            </p:cNvSpPr>
            <p:nvPr userDrawn="1"/>
          </p:nvSpPr>
          <p:spPr bwMode="auto">
            <a:xfrm>
              <a:off x="2641600" y="2909888"/>
              <a:ext cx="1006475" cy="1316037"/>
            </a:xfrm>
            <a:custGeom>
              <a:avLst/>
              <a:gdLst>
                <a:gd name="T0" fmla="*/ 634 w 634"/>
                <a:gd name="T1" fmla="*/ 0 h 829"/>
                <a:gd name="T2" fmla="*/ 155 w 634"/>
                <a:gd name="T3" fmla="*/ 829 h 829"/>
                <a:gd name="T4" fmla="*/ 0 w 634"/>
                <a:gd name="T5" fmla="*/ 829 h 829"/>
                <a:gd name="T6" fmla="*/ 479 w 634"/>
                <a:gd name="T7" fmla="*/ 0 h 829"/>
                <a:gd name="T8" fmla="*/ 634 w 634"/>
                <a:gd name="T9" fmla="*/ 0 h 829"/>
                <a:gd name="T10" fmla="*/ 634 w 634"/>
                <a:gd name="T11" fmla="*/ 0 h 829"/>
                <a:gd name="T12" fmla="*/ 634 w 634"/>
                <a:gd name="T13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4" h="829">
                  <a:moveTo>
                    <a:pt x="634" y="0"/>
                  </a:moveTo>
                  <a:lnTo>
                    <a:pt x="155" y="829"/>
                  </a:lnTo>
                  <a:lnTo>
                    <a:pt x="0" y="829"/>
                  </a:lnTo>
                  <a:lnTo>
                    <a:pt x="479" y="0"/>
                  </a:lnTo>
                  <a:lnTo>
                    <a:pt x="634" y="0"/>
                  </a:lnTo>
                  <a:close/>
                  <a:moveTo>
                    <a:pt x="634" y="0"/>
                  </a:moveTo>
                  <a:lnTo>
                    <a:pt x="634" y="0"/>
                  </a:lnTo>
                  <a:close/>
                </a:path>
              </a:pathLst>
            </a:custGeom>
            <a:solidFill>
              <a:srgbClr val="FCF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3"/>
            <p:cNvSpPr>
              <a:spLocks noEditPoints="1"/>
            </p:cNvSpPr>
            <p:nvPr userDrawn="1"/>
          </p:nvSpPr>
          <p:spPr bwMode="auto">
            <a:xfrm>
              <a:off x="2641600" y="2909888"/>
              <a:ext cx="1006475" cy="1316037"/>
            </a:xfrm>
            <a:custGeom>
              <a:avLst/>
              <a:gdLst>
                <a:gd name="T0" fmla="*/ 634 w 634"/>
                <a:gd name="T1" fmla="*/ 0 h 829"/>
                <a:gd name="T2" fmla="*/ 155 w 634"/>
                <a:gd name="T3" fmla="*/ 829 h 829"/>
                <a:gd name="T4" fmla="*/ 0 w 634"/>
                <a:gd name="T5" fmla="*/ 829 h 829"/>
                <a:gd name="T6" fmla="*/ 479 w 634"/>
                <a:gd name="T7" fmla="*/ 0 h 829"/>
                <a:gd name="T8" fmla="*/ 634 w 634"/>
                <a:gd name="T9" fmla="*/ 0 h 829"/>
                <a:gd name="T10" fmla="*/ 634 w 634"/>
                <a:gd name="T11" fmla="*/ 0 h 829"/>
                <a:gd name="T12" fmla="*/ 634 w 634"/>
                <a:gd name="T13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4" h="829">
                  <a:moveTo>
                    <a:pt x="634" y="0"/>
                  </a:moveTo>
                  <a:lnTo>
                    <a:pt x="155" y="829"/>
                  </a:lnTo>
                  <a:lnTo>
                    <a:pt x="0" y="829"/>
                  </a:lnTo>
                  <a:lnTo>
                    <a:pt x="479" y="0"/>
                  </a:lnTo>
                  <a:lnTo>
                    <a:pt x="634" y="0"/>
                  </a:lnTo>
                  <a:moveTo>
                    <a:pt x="634" y="0"/>
                  </a:moveTo>
                  <a:lnTo>
                    <a:pt x="6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4"/>
            <p:cNvSpPr>
              <a:spLocks noEditPoints="1"/>
            </p:cNvSpPr>
            <p:nvPr userDrawn="1"/>
          </p:nvSpPr>
          <p:spPr bwMode="auto">
            <a:xfrm>
              <a:off x="1816100" y="2909888"/>
              <a:ext cx="1585913" cy="1316037"/>
            </a:xfrm>
            <a:custGeom>
              <a:avLst/>
              <a:gdLst>
                <a:gd name="T0" fmla="*/ 793 w 793"/>
                <a:gd name="T1" fmla="*/ 0 h 658"/>
                <a:gd name="T2" fmla="*/ 413 w 793"/>
                <a:gd name="T3" fmla="*/ 658 h 658"/>
                <a:gd name="T4" fmla="*/ 0 w 793"/>
                <a:gd name="T5" fmla="*/ 658 h 658"/>
                <a:gd name="T6" fmla="*/ 0 w 793"/>
                <a:gd name="T7" fmla="*/ 320 h 658"/>
                <a:gd name="T8" fmla="*/ 143 w 793"/>
                <a:gd name="T9" fmla="*/ 353 h 658"/>
                <a:gd name="T10" fmla="*/ 283 w 793"/>
                <a:gd name="T11" fmla="*/ 321 h 658"/>
                <a:gd name="T12" fmla="*/ 415 w 793"/>
                <a:gd name="T13" fmla="*/ 442 h 658"/>
                <a:gd name="T14" fmla="*/ 389 w 793"/>
                <a:gd name="T15" fmla="*/ 240 h 658"/>
                <a:gd name="T16" fmla="*/ 468 w 793"/>
                <a:gd name="T17" fmla="*/ 28 h 658"/>
                <a:gd name="T18" fmla="*/ 467 w 793"/>
                <a:gd name="T19" fmla="*/ 0 h 658"/>
                <a:gd name="T20" fmla="*/ 793 w 793"/>
                <a:gd name="T21" fmla="*/ 0 h 658"/>
                <a:gd name="T22" fmla="*/ 793 w 793"/>
                <a:gd name="T23" fmla="*/ 0 h 658"/>
                <a:gd name="T24" fmla="*/ 793 w 793"/>
                <a:gd name="T25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3" h="658">
                  <a:moveTo>
                    <a:pt x="793" y="0"/>
                  </a:moveTo>
                  <a:cubicBezTo>
                    <a:pt x="413" y="658"/>
                    <a:pt x="413" y="658"/>
                    <a:pt x="413" y="658"/>
                  </a:cubicBezTo>
                  <a:cubicBezTo>
                    <a:pt x="0" y="658"/>
                    <a:pt x="0" y="658"/>
                    <a:pt x="0" y="658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43" y="341"/>
                    <a:pt x="92" y="353"/>
                    <a:pt x="143" y="353"/>
                  </a:cubicBezTo>
                  <a:cubicBezTo>
                    <a:pt x="193" y="353"/>
                    <a:pt x="240" y="342"/>
                    <a:pt x="283" y="321"/>
                  </a:cubicBezTo>
                  <a:cubicBezTo>
                    <a:pt x="415" y="442"/>
                    <a:pt x="415" y="442"/>
                    <a:pt x="415" y="442"/>
                  </a:cubicBezTo>
                  <a:cubicBezTo>
                    <a:pt x="389" y="240"/>
                    <a:pt x="389" y="240"/>
                    <a:pt x="389" y="240"/>
                  </a:cubicBezTo>
                  <a:cubicBezTo>
                    <a:pt x="438" y="183"/>
                    <a:pt x="468" y="109"/>
                    <a:pt x="468" y="28"/>
                  </a:cubicBezTo>
                  <a:cubicBezTo>
                    <a:pt x="468" y="18"/>
                    <a:pt x="468" y="9"/>
                    <a:pt x="467" y="0"/>
                  </a:cubicBezTo>
                  <a:lnTo>
                    <a:pt x="793" y="0"/>
                  </a:lnTo>
                  <a:close/>
                  <a:moveTo>
                    <a:pt x="793" y="0"/>
                  </a:moveTo>
                  <a:cubicBezTo>
                    <a:pt x="793" y="0"/>
                    <a:pt x="793" y="0"/>
                    <a:pt x="793" y="0"/>
                  </a:cubicBezTo>
                </a:path>
              </a:pathLst>
            </a:custGeom>
            <a:solidFill>
              <a:srgbClr val="88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5"/>
            <p:cNvSpPr>
              <a:spLocks noEditPoints="1"/>
            </p:cNvSpPr>
            <p:nvPr userDrawn="1"/>
          </p:nvSpPr>
          <p:spPr bwMode="auto">
            <a:xfrm>
              <a:off x="2471738" y="4416425"/>
              <a:ext cx="857250" cy="153987"/>
            </a:xfrm>
            <a:custGeom>
              <a:avLst/>
              <a:gdLst>
                <a:gd name="T0" fmla="*/ 0 w 429"/>
                <a:gd name="T1" fmla="*/ 0 h 77"/>
                <a:gd name="T2" fmla="*/ 429 w 429"/>
                <a:gd name="T3" fmla="*/ 0 h 77"/>
                <a:gd name="T4" fmla="*/ 352 w 429"/>
                <a:gd name="T5" fmla="*/ 77 h 77"/>
                <a:gd name="T6" fmla="*/ 77 w 429"/>
                <a:gd name="T7" fmla="*/ 77 h 77"/>
                <a:gd name="T8" fmla="*/ 0 w 429"/>
                <a:gd name="T9" fmla="*/ 0 h 77"/>
                <a:gd name="T10" fmla="*/ 0 w 429"/>
                <a:gd name="T11" fmla="*/ 0 h 77"/>
                <a:gd name="T12" fmla="*/ 0 w 429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9" h="77">
                  <a:moveTo>
                    <a:pt x="0" y="0"/>
                  </a:moveTo>
                  <a:cubicBezTo>
                    <a:pt x="429" y="0"/>
                    <a:pt x="429" y="0"/>
                    <a:pt x="429" y="0"/>
                  </a:cubicBezTo>
                  <a:cubicBezTo>
                    <a:pt x="429" y="42"/>
                    <a:pt x="395" y="77"/>
                    <a:pt x="352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34" y="77"/>
                    <a:pt x="0" y="42"/>
                    <a:pt x="0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65C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6"/>
            <p:cNvSpPr>
              <a:spLocks noEditPoints="1"/>
            </p:cNvSpPr>
            <p:nvPr userDrawn="1"/>
          </p:nvSpPr>
          <p:spPr bwMode="auto">
            <a:xfrm>
              <a:off x="1816100" y="2909888"/>
              <a:ext cx="2168525" cy="1316037"/>
            </a:xfrm>
            <a:custGeom>
              <a:avLst/>
              <a:gdLst>
                <a:gd name="T0" fmla="*/ 0 w 1366"/>
                <a:gd name="T1" fmla="*/ 0 h 829"/>
                <a:gd name="T2" fmla="*/ 0 w 1366"/>
                <a:gd name="T3" fmla="*/ 829 h 829"/>
                <a:gd name="T4" fmla="*/ 1366 w 1366"/>
                <a:gd name="T5" fmla="*/ 829 h 829"/>
                <a:gd name="T6" fmla="*/ 1366 w 1366"/>
                <a:gd name="T7" fmla="*/ 0 h 829"/>
                <a:gd name="T8" fmla="*/ 0 w 1366"/>
                <a:gd name="T9" fmla="*/ 0 h 829"/>
                <a:gd name="T10" fmla="*/ 1319 w 1366"/>
                <a:gd name="T11" fmla="*/ 781 h 829"/>
                <a:gd name="T12" fmla="*/ 48 w 1366"/>
                <a:gd name="T13" fmla="*/ 781 h 829"/>
                <a:gd name="T14" fmla="*/ 48 w 1366"/>
                <a:gd name="T15" fmla="*/ 48 h 829"/>
                <a:gd name="T16" fmla="*/ 1319 w 1366"/>
                <a:gd name="T17" fmla="*/ 48 h 829"/>
                <a:gd name="T18" fmla="*/ 1319 w 1366"/>
                <a:gd name="T19" fmla="*/ 781 h 829"/>
                <a:gd name="T20" fmla="*/ 1319 w 1366"/>
                <a:gd name="T21" fmla="*/ 781 h 829"/>
                <a:gd name="T22" fmla="*/ 1319 w 1366"/>
                <a:gd name="T23" fmla="*/ 781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6" h="829">
                  <a:moveTo>
                    <a:pt x="0" y="0"/>
                  </a:moveTo>
                  <a:lnTo>
                    <a:pt x="0" y="829"/>
                  </a:lnTo>
                  <a:lnTo>
                    <a:pt x="1366" y="829"/>
                  </a:lnTo>
                  <a:lnTo>
                    <a:pt x="1366" y="0"/>
                  </a:lnTo>
                  <a:lnTo>
                    <a:pt x="0" y="0"/>
                  </a:lnTo>
                  <a:close/>
                  <a:moveTo>
                    <a:pt x="1319" y="781"/>
                  </a:moveTo>
                  <a:lnTo>
                    <a:pt x="48" y="781"/>
                  </a:lnTo>
                  <a:lnTo>
                    <a:pt x="48" y="48"/>
                  </a:lnTo>
                  <a:lnTo>
                    <a:pt x="1319" y="48"/>
                  </a:lnTo>
                  <a:lnTo>
                    <a:pt x="1319" y="781"/>
                  </a:lnTo>
                  <a:close/>
                  <a:moveTo>
                    <a:pt x="1319" y="781"/>
                  </a:moveTo>
                  <a:lnTo>
                    <a:pt x="1319" y="781"/>
                  </a:lnTo>
                  <a:close/>
                </a:path>
              </a:pathLst>
            </a:custGeom>
            <a:solidFill>
              <a:srgbClr val="FCF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7"/>
            <p:cNvSpPr>
              <a:spLocks noEditPoints="1"/>
            </p:cNvSpPr>
            <p:nvPr userDrawn="1"/>
          </p:nvSpPr>
          <p:spPr bwMode="auto">
            <a:xfrm>
              <a:off x="1816100" y="2909888"/>
              <a:ext cx="2168525" cy="1316037"/>
            </a:xfrm>
            <a:custGeom>
              <a:avLst/>
              <a:gdLst>
                <a:gd name="T0" fmla="*/ 0 w 1366"/>
                <a:gd name="T1" fmla="*/ 0 h 829"/>
                <a:gd name="T2" fmla="*/ 0 w 1366"/>
                <a:gd name="T3" fmla="*/ 829 h 829"/>
                <a:gd name="T4" fmla="*/ 1366 w 1366"/>
                <a:gd name="T5" fmla="*/ 829 h 829"/>
                <a:gd name="T6" fmla="*/ 1366 w 1366"/>
                <a:gd name="T7" fmla="*/ 0 h 829"/>
                <a:gd name="T8" fmla="*/ 0 w 1366"/>
                <a:gd name="T9" fmla="*/ 0 h 829"/>
                <a:gd name="T10" fmla="*/ 1319 w 1366"/>
                <a:gd name="T11" fmla="*/ 781 h 829"/>
                <a:gd name="T12" fmla="*/ 48 w 1366"/>
                <a:gd name="T13" fmla="*/ 781 h 829"/>
                <a:gd name="T14" fmla="*/ 48 w 1366"/>
                <a:gd name="T15" fmla="*/ 48 h 829"/>
                <a:gd name="T16" fmla="*/ 1319 w 1366"/>
                <a:gd name="T17" fmla="*/ 48 h 829"/>
                <a:gd name="T18" fmla="*/ 1319 w 1366"/>
                <a:gd name="T19" fmla="*/ 781 h 829"/>
                <a:gd name="T20" fmla="*/ 1319 w 1366"/>
                <a:gd name="T21" fmla="*/ 781 h 829"/>
                <a:gd name="T22" fmla="*/ 1319 w 1366"/>
                <a:gd name="T23" fmla="*/ 781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6" h="829">
                  <a:moveTo>
                    <a:pt x="0" y="0"/>
                  </a:moveTo>
                  <a:lnTo>
                    <a:pt x="0" y="829"/>
                  </a:lnTo>
                  <a:lnTo>
                    <a:pt x="1366" y="829"/>
                  </a:lnTo>
                  <a:lnTo>
                    <a:pt x="1366" y="0"/>
                  </a:lnTo>
                  <a:lnTo>
                    <a:pt x="0" y="0"/>
                  </a:lnTo>
                  <a:moveTo>
                    <a:pt x="1319" y="781"/>
                  </a:moveTo>
                  <a:lnTo>
                    <a:pt x="48" y="781"/>
                  </a:lnTo>
                  <a:lnTo>
                    <a:pt x="48" y="48"/>
                  </a:lnTo>
                  <a:lnTo>
                    <a:pt x="1319" y="48"/>
                  </a:lnTo>
                  <a:lnTo>
                    <a:pt x="1319" y="781"/>
                  </a:lnTo>
                  <a:moveTo>
                    <a:pt x="1319" y="781"/>
                  </a:moveTo>
                  <a:lnTo>
                    <a:pt x="1319" y="78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8"/>
            <p:cNvSpPr>
              <a:spLocks noEditPoints="1"/>
            </p:cNvSpPr>
            <p:nvPr userDrawn="1"/>
          </p:nvSpPr>
          <p:spPr bwMode="auto">
            <a:xfrm>
              <a:off x="1452563" y="2316163"/>
              <a:ext cx="1300163" cy="1477962"/>
            </a:xfrm>
            <a:custGeom>
              <a:avLst/>
              <a:gdLst>
                <a:gd name="T0" fmla="*/ 182 w 650"/>
                <a:gd name="T1" fmla="*/ 617 h 739"/>
                <a:gd name="T2" fmla="*/ 88 w 650"/>
                <a:gd name="T3" fmla="*/ 547 h 739"/>
                <a:gd name="T4" fmla="*/ 0 w 650"/>
                <a:gd name="T5" fmla="*/ 325 h 739"/>
                <a:gd name="T6" fmla="*/ 325 w 650"/>
                <a:gd name="T7" fmla="*/ 0 h 739"/>
                <a:gd name="T8" fmla="*/ 626 w 650"/>
                <a:gd name="T9" fmla="*/ 202 h 739"/>
                <a:gd name="T10" fmla="*/ 649 w 650"/>
                <a:gd name="T11" fmla="*/ 297 h 739"/>
                <a:gd name="T12" fmla="*/ 650 w 650"/>
                <a:gd name="T13" fmla="*/ 325 h 739"/>
                <a:gd name="T14" fmla="*/ 571 w 650"/>
                <a:gd name="T15" fmla="*/ 537 h 739"/>
                <a:gd name="T16" fmla="*/ 597 w 650"/>
                <a:gd name="T17" fmla="*/ 739 h 739"/>
                <a:gd name="T18" fmla="*/ 465 w 650"/>
                <a:gd name="T19" fmla="*/ 618 h 739"/>
                <a:gd name="T20" fmla="*/ 325 w 650"/>
                <a:gd name="T21" fmla="*/ 650 h 739"/>
                <a:gd name="T22" fmla="*/ 182 w 650"/>
                <a:gd name="T23" fmla="*/ 617 h 739"/>
                <a:gd name="T24" fmla="*/ 512 w 650"/>
                <a:gd name="T25" fmla="*/ 466 h 739"/>
                <a:gd name="T26" fmla="*/ 512 w 650"/>
                <a:gd name="T27" fmla="*/ 418 h 739"/>
                <a:gd name="T28" fmla="*/ 138 w 650"/>
                <a:gd name="T29" fmla="*/ 418 h 739"/>
                <a:gd name="T30" fmla="*/ 138 w 650"/>
                <a:gd name="T31" fmla="*/ 466 h 739"/>
                <a:gd name="T32" fmla="*/ 512 w 650"/>
                <a:gd name="T33" fmla="*/ 466 h 739"/>
                <a:gd name="T34" fmla="*/ 512 w 650"/>
                <a:gd name="T35" fmla="*/ 366 h 739"/>
                <a:gd name="T36" fmla="*/ 512 w 650"/>
                <a:gd name="T37" fmla="*/ 318 h 739"/>
                <a:gd name="T38" fmla="*/ 138 w 650"/>
                <a:gd name="T39" fmla="*/ 318 h 739"/>
                <a:gd name="T40" fmla="*/ 138 w 650"/>
                <a:gd name="T41" fmla="*/ 366 h 739"/>
                <a:gd name="T42" fmla="*/ 512 w 650"/>
                <a:gd name="T43" fmla="*/ 366 h 739"/>
                <a:gd name="T44" fmla="*/ 512 w 650"/>
                <a:gd name="T45" fmla="*/ 267 h 739"/>
                <a:gd name="T46" fmla="*/ 512 w 650"/>
                <a:gd name="T47" fmla="*/ 219 h 739"/>
                <a:gd name="T48" fmla="*/ 138 w 650"/>
                <a:gd name="T49" fmla="*/ 219 h 739"/>
                <a:gd name="T50" fmla="*/ 138 w 650"/>
                <a:gd name="T51" fmla="*/ 267 h 739"/>
                <a:gd name="T52" fmla="*/ 512 w 650"/>
                <a:gd name="T53" fmla="*/ 267 h 739"/>
                <a:gd name="T54" fmla="*/ 512 w 650"/>
                <a:gd name="T55" fmla="*/ 267 h 739"/>
                <a:gd name="T56" fmla="*/ 512 w 650"/>
                <a:gd name="T57" fmla="*/ 267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0" h="739">
                  <a:moveTo>
                    <a:pt x="182" y="617"/>
                  </a:moveTo>
                  <a:cubicBezTo>
                    <a:pt x="146" y="600"/>
                    <a:pt x="115" y="576"/>
                    <a:pt x="88" y="547"/>
                  </a:cubicBezTo>
                  <a:cubicBezTo>
                    <a:pt x="33" y="489"/>
                    <a:pt x="0" y="411"/>
                    <a:pt x="0" y="325"/>
                  </a:cubicBezTo>
                  <a:cubicBezTo>
                    <a:pt x="0" y="145"/>
                    <a:pt x="145" y="0"/>
                    <a:pt x="325" y="0"/>
                  </a:cubicBezTo>
                  <a:cubicBezTo>
                    <a:pt x="461" y="0"/>
                    <a:pt x="578" y="84"/>
                    <a:pt x="626" y="202"/>
                  </a:cubicBezTo>
                  <a:cubicBezTo>
                    <a:pt x="638" y="232"/>
                    <a:pt x="646" y="264"/>
                    <a:pt x="649" y="297"/>
                  </a:cubicBezTo>
                  <a:cubicBezTo>
                    <a:pt x="650" y="306"/>
                    <a:pt x="650" y="315"/>
                    <a:pt x="650" y="325"/>
                  </a:cubicBezTo>
                  <a:cubicBezTo>
                    <a:pt x="650" y="406"/>
                    <a:pt x="620" y="480"/>
                    <a:pt x="571" y="537"/>
                  </a:cubicBezTo>
                  <a:cubicBezTo>
                    <a:pt x="597" y="739"/>
                    <a:pt x="597" y="739"/>
                    <a:pt x="597" y="739"/>
                  </a:cubicBezTo>
                  <a:cubicBezTo>
                    <a:pt x="465" y="618"/>
                    <a:pt x="465" y="618"/>
                    <a:pt x="465" y="618"/>
                  </a:cubicBezTo>
                  <a:cubicBezTo>
                    <a:pt x="422" y="639"/>
                    <a:pt x="375" y="650"/>
                    <a:pt x="325" y="650"/>
                  </a:cubicBezTo>
                  <a:cubicBezTo>
                    <a:pt x="274" y="650"/>
                    <a:pt x="225" y="638"/>
                    <a:pt x="182" y="617"/>
                  </a:cubicBezTo>
                  <a:close/>
                  <a:moveTo>
                    <a:pt x="512" y="466"/>
                  </a:moveTo>
                  <a:cubicBezTo>
                    <a:pt x="512" y="418"/>
                    <a:pt x="512" y="418"/>
                    <a:pt x="512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8" y="466"/>
                    <a:pt x="138" y="466"/>
                    <a:pt x="138" y="466"/>
                  </a:cubicBezTo>
                  <a:lnTo>
                    <a:pt x="512" y="466"/>
                  </a:lnTo>
                  <a:close/>
                  <a:moveTo>
                    <a:pt x="512" y="366"/>
                  </a:moveTo>
                  <a:cubicBezTo>
                    <a:pt x="512" y="318"/>
                    <a:pt x="512" y="318"/>
                    <a:pt x="512" y="318"/>
                  </a:cubicBezTo>
                  <a:cubicBezTo>
                    <a:pt x="138" y="318"/>
                    <a:pt x="138" y="318"/>
                    <a:pt x="138" y="318"/>
                  </a:cubicBezTo>
                  <a:cubicBezTo>
                    <a:pt x="138" y="366"/>
                    <a:pt x="138" y="366"/>
                    <a:pt x="138" y="366"/>
                  </a:cubicBezTo>
                  <a:lnTo>
                    <a:pt x="512" y="366"/>
                  </a:lnTo>
                  <a:close/>
                  <a:moveTo>
                    <a:pt x="512" y="267"/>
                  </a:moveTo>
                  <a:cubicBezTo>
                    <a:pt x="512" y="219"/>
                    <a:pt x="512" y="219"/>
                    <a:pt x="512" y="219"/>
                  </a:cubicBezTo>
                  <a:cubicBezTo>
                    <a:pt x="138" y="219"/>
                    <a:pt x="138" y="219"/>
                    <a:pt x="138" y="219"/>
                  </a:cubicBezTo>
                  <a:cubicBezTo>
                    <a:pt x="138" y="267"/>
                    <a:pt x="138" y="267"/>
                    <a:pt x="138" y="267"/>
                  </a:cubicBezTo>
                  <a:lnTo>
                    <a:pt x="512" y="267"/>
                  </a:lnTo>
                  <a:close/>
                  <a:moveTo>
                    <a:pt x="512" y="267"/>
                  </a:moveTo>
                  <a:cubicBezTo>
                    <a:pt x="512" y="267"/>
                    <a:pt x="512" y="267"/>
                    <a:pt x="512" y="267"/>
                  </a:cubicBezTo>
                </a:path>
              </a:pathLst>
            </a:custGeom>
            <a:solidFill>
              <a:srgbClr val="FCF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Rectangle 29"/>
            <p:cNvSpPr>
              <a:spLocks noChangeArrowheads="1"/>
            </p:cNvSpPr>
            <p:nvPr userDrawn="1"/>
          </p:nvSpPr>
          <p:spPr bwMode="auto">
            <a:xfrm>
              <a:off x="1728788" y="3152775"/>
              <a:ext cx="747713" cy="95250"/>
            </a:xfrm>
            <a:prstGeom prst="rect">
              <a:avLst/>
            </a:prstGeom>
            <a:solidFill>
              <a:srgbClr val="7C6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Rectangle 30"/>
            <p:cNvSpPr>
              <a:spLocks noChangeArrowheads="1"/>
            </p:cNvSpPr>
            <p:nvPr userDrawn="1"/>
          </p:nvSpPr>
          <p:spPr bwMode="auto">
            <a:xfrm>
              <a:off x="1728788" y="2952750"/>
              <a:ext cx="747713" cy="95250"/>
            </a:xfrm>
            <a:prstGeom prst="rect">
              <a:avLst/>
            </a:prstGeom>
            <a:solidFill>
              <a:srgbClr val="7C6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Rectangle 31"/>
            <p:cNvSpPr>
              <a:spLocks noChangeArrowheads="1"/>
            </p:cNvSpPr>
            <p:nvPr userDrawn="1"/>
          </p:nvSpPr>
          <p:spPr bwMode="auto">
            <a:xfrm>
              <a:off x="1728788" y="2754313"/>
              <a:ext cx="747713" cy="95250"/>
            </a:xfrm>
            <a:prstGeom prst="rect">
              <a:avLst/>
            </a:prstGeom>
            <a:solidFill>
              <a:srgbClr val="7C6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标题 1"/>
          <p:cNvSpPr>
            <a:spLocks noGrp="1"/>
          </p:cNvSpPr>
          <p:nvPr>
            <p:ph type="ctrTitle"/>
          </p:nvPr>
        </p:nvSpPr>
        <p:spPr>
          <a:xfrm>
            <a:off x="4648994" y="3574750"/>
            <a:ext cx="6638131" cy="698591"/>
          </a:xfrm>
        </p:spPr>
        <p:txBody>
          <a:bodyPr anchor="ctr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1"/>
          <p:cNvSpPr/>
          <p:nvPr userDrawn="1"/>
        </p:nvSpPr>
        <p:spPr>
          <a:xfrm>
            <a:off x="0" y="5964072"/>
            <a:ext cx="12192000" cy="8939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669924" y="1892386"/>
            <a:ext cx="7584213" cy="656792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</p:nvPr>
        </p:nvSpPr>
        <p:spPr>
          <a:xfrm>
            <a:off x="669924" y="2678542"/>
            <a:ext cx="7584213" cy="1015623"/>
          </a:xfrm>
        </p:spPr>
        <p:txBody>
          <a:bodyPr anchor="t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Edit Master text styles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8082794" y="3508208"/>
            <a:ext cx="2915442" cy="2455864"/>
            <a:chOff x="1450975" y="2316163"/>
            <a:chExt cx="2900363" cy="2443162"/>
          </a:xfrm>
        </p:grpSpPr>
        <p:sp>
          <p:nvSpPr>
            <p:cNvPr id="12" name="Freeform 16"/>
            <p:cNvSpPr>
              <a:spLocks noEditPoints="1"/>
            </p:cNvSpPr>
            <p:nvPr userDrawn="1"/>
          </p:nvSpPr>
          <p:spPr bwMode="auto">
            <a:xfrm>
              <a:off x="1450975" y="4416425"/>
              <a:ext cx="2900363" cy="342900"/>
            </a:xfrm>
            <a:custGeom>
              <a:avLst/>
              <a:gdLst>
                <a:gd name="T0" fmla="*/ 1451 w 1451"/>
                <a:gd name="T1" fmla="*/ 0 h 172"/>
                <a:gd name="T2" fmla="*/ 1451 w 1451"/>
                <a:gd name="T3" fmla="*/ 88 h 172"/>
                <a:gd name="T4" fmla="*/ 1367 w 1451"/>
                <a:gd name="T5" fmla="*/ 172 h 172"/>
                <a:gd name="T6" fmla="*/ 84 w 1451"/>
                <a:gd name="T7" fmla="*/ 172 h 172"/>
                <a:gd name="T8" fmla="*/ 0 w 1451"/>
                <a:gd name="T9" fmla="*/ 88 h 172"/>
                <a:gd name="T10" fmla="*/ 0 w 1451"/>
                <a:gd name="T11" fmla="*/ 0 h 172"/>
                <a:gd name="T12" fmla="*/ 511 w 1451"/>
                <a:gd name="T13" fmla="*/ 0 h 172"/>
                <a:gd name="T14" fmla="*/ 588 w 1451"/>
                <a:gd name="T15" fmla="*/ 77 h 172"/>
                <a:gd name="T16" fmla="*/ 863 w 1451"/>
                <a:gd name="T17" fmla="*/ 77 h 172"/>
                <a:gd name="T18" fmla="*/ 940 w 1451"/>
                <a:gd name="T19" fmla="*/ 0 h 172"/>
                <a:gd name="T20" fmla="*/ 1451 w 1451"/>
                <a:gd name="T21" fmla="*/ 0 h 172"/>
                <a:gd name="T22" fmla="*/ 1451 w 1451"/>
                <a:gd name="T23" fmla="*/ 0 h 172"/>
                <a:gd name="T24" fmla="*/ 1451 w 1451"/>
                <a:gd name="T25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1" h="172">
                  <a:moveTo>
                    <a:pt x="1451" y="0"/>
                  </a:moveTo>
                  <a:cubicBezTo>
                    <a:pt x="1451" y="88"/>
                    <a:pt x="1451" y="88"/>
                    <a:pt x="1451" y="88"/>
                  </a:cubicBezTo>
                  <a:cubicBezTo>
                    <a:pt x="1451" y="134"/>
                    <a:pt x="1413" y="172"/>
                    <a:pt x="1367" y="172"/>
                  </a:cubicBezTo>
                  <a:cubicBezTo>
                    <a:pt x="84" y="172"/>
                    <a:pt x="84" y="172"/>
                    <a:pt x="84" y="172"/>
                  </a:cubicBezTo>
                  <a:cubicBezTo>
                    <a:pt x="38" y="172"/>
                    <a:pt x="0" y="134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511" y="42"/>
                    <a:pt x="545" y="77"/>
                    <a:pt x="588" y="77"/>
                  </a:cubicBezTo>
                  <a:cubicBezTo>
                    <a:pt x="863" y="77"/>
                    <a:pt x="863" y="77"/>
                    <a:pt x="863" y="77"/>
                  </a:cubicBezTo>
                  <a:cubicBezTo>
                    <a:pt x="906" y="77"/>
                    <a:pt x="940" y="42"/>
                    <a:pt x="940" y="0"/>
                  </a:cubicBezTo>
                  <a:lnTo>
                    <a:pt x="1451" y="0"/>
                  </a:lnTo>
                  <a:close/>
                  <a:moveTo>
                    <a:pt x="1451" y="0"/>
                  </a:moveTo>
                  <a:cubicBezTo>
                    <a:pt x="1451" y="0"/>
                    <a:pt x="1451" y="0"/>
                    <a:pt x="1451" y="0"/>
                  </a:cubicBezTo>
                </a:path>
              </a:pathLst>
            </a:custGeom>
            <a:solidFill>
              <a:srgbClr val="E7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7"/>
            <p:cNvSpPr>
              <a:spLocks noEditPoints="1"/>
            </p:cNvSpPr>
            <p:nvPr userDrawn="1"/>
          </p:nvSpPr>
          <p:spPr bwMode="auto">
            <a:xfrm>
              <a:off x="1628775" y="2719388"/>
              <a:ext cx="2544763" cy="1697037"/>
            </a:xfrm>
            <a:custGeom>
              <a:avLst/>
              <a:gdLst>
                <a:gd name="T0" fmla="*/ 1273 w 1273"/>
                <a:gd name="T1" fmla="*/ 65 h 848"/>
                <a:gd name="T2" fmla="*/ 1273 w 1273"/>
                <a:gd name="T3" fmla="*/ 848 h 848"/>
                <a:gd name="T4" fmla="*/ 0 w 1273"/>
                <a:gd name="T5" fmla="*/ 848 h 848"/>
                <a:gd name="T6" fmla="*/ 0 w 1273"/>
                <a:gd name="T7" fmla="*/ 345 h 848"/>
                <a:gd name="T8" fmla="*/ 94 w 1273"/>
                <a:gd name="T9" fmla="*/ 415 h 848"/>
                <a:gd name="T10" fmla="*/ 94 w 1273"/>
                <a:gd name="T11" fmla="*/ 753 h 848"/>
                <a:gd name="T12" fmla="*/ 1179 w 1273"/>
                <a:gd name="T13" fmla="*/ 753 h 848"/>
                <a:gd name="T14" fmla="*/ 1179 w 1273"/>
                <a:gd name="T15" fmla="*/ 95 h 848"/>
                <a:gd name="T16" fmla="*/ 561 w 1273"/>
                <a:gd name="T17" fmla="*/ 95 h 848"/>
                <a:gd name="T18" fmla="*/ 538 w 1273"/>
                <a:gd name="T19" fmla="*/ 0 h 848"/>
                <a:gd name="T20" fmla="*/ 1209 w 1273"/>
                <a:gd name="T21" fmla="*/ 0 h 848"/>
                <a:gd name="T22" fmla="*/ 1273 w 1273"/>
                <a:gd name="T23" fmla="*/ 65 h 848"/>
                <a:gd name="T24" fmla="*/ 1273 w 1273"/>
                <a:gd name="T25" fmla="*/ 65 h 848"/>
                <a:gd name="T26" fmla="*/ 1273 w 1273"/>
                <a:gd name="T27" fmla="*/ 65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3" h="848">
                  <a:moveTo>
                    <a:pt x="1273" y="65"/>
                  </a:moveTo>
                  <a:cubicBezTo>
                    <a:pt x="1273" y="848"/>
                    <a:pt x="1273" y="848"/>
                    <a:pt x="1273" y="848"/>
                  </a:cubicBezTo>
                  <a:cubicBezTo>
                    <a:pt x="0" y="848"/>
                    <a:pt x="0" y="848"/>
                    <a:pt x="0" y="848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27" y="374"/>
                    <a:pt x="58" y="398"/>
                    <a:pt x="94" y="415"/>
                  </a:cubicBezTo>
                  <a:cubicBezTo>
                    <a:pt x="94" y="753"/>
                    <a:pt x="94" y="753"/>
                    <a:pt x="94" y="753"/>
                  </a:cubicBezTo>
                  <a:cubicBezTo>
                    <a:pt x="1179" y="753"/>
                    <a:pt x="1179" y="753"/>
                    <a:pt x="1179" y="753"/>
                  </a:cubicBezTo>
                  <a:cubicBezTo>
                    <a:pt x="1179" y="95"/>
                    <a:pt x="1179" y="95"/>
                    <a:pt x="1179" y="95"/>
                  </a:cubicBezTo>
                  <a:cubicBezTo>
                    <a:pt x="561" y="95"/>
                    <a:pt x="561" y="95"/>
                    <a:pt x="561" y="95"/>
                  </a:cubicBezTo>
                  <a:cubicBezTo>
                    <a:pt x="558" y="62"/>
                    <a:pt x="550" y="30"/>
                    <a:pt x="538" y="0"/>
                  </a:cubicBezTo>
                  <a:cubicBezTo>
                    <a:pt x="1209" y="0"/>
                    <a:pt x="1209" y="0"/>
                    <a:pt x="1209" y="0"/>
                  </a:cubicBezTo>
                  <a:cubicBezTo>
                    <a:pt x="1244" y="0"/>
                    <a:pt x="1273" y="29"/>
                    <a:pt x="1273" y="65"/>
                  </a:cubicBezTo>
                  <a:close/>
                  <a:moveTo>
                    <a:pt x="1273" y="65"/>
                  </a:moveTo>
                  <a:cubicBezTo>
                    <a:pt x="1273" y="65"/>
                    <a:pt x="1273" y="65"/>
                    <a:pt x="1273" y="65"/>
                  </a:cubicBezTo>
                </a:path>
              </a:pathLst>
            </a:custGeom>
            <a:solidFill>
              <a:srgbClr val="7C6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3567113" y="3503613"/>
              <a:ext cx="417513" cy="722312"/>
            </a:xfrm>
            <a:custGeom>
              <a:avLst/>
              <a:gdLst>
                <a:gd name="T0" fmla="*/ 263 w 263"/>
                <a:gd name="T1" fmla="*/ 0 h 455"/>
                <a:gd name="T2" fmla="*/ 263 w 263"/>
                <a:gd name="T3" fmla="*/ 455 h 455"/>
                <a:gd name="T4" fmla="*/ 0 w 263"/>
                <a:gd name="T5" fmla="*/ 455 h 455"/>
                <a:gd name="T6" fmla="*/ 263 w 263"/>
                <a:gd name="T7" fmla="*/ 0 h 455"/>
                <a:gd name="T8" fmla="*/ 263 w 263"/>
                <a:gd name="T9" fmla="*/ 0 h 455"/>
                <a:gd name="T10" fmla="*/ 263 w 263"/>
                <a:gd name="T11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3" h="455">
                  <a:moveTo>
                    <a:pt x="263" y="0"/>
                  </a:moveTo>
                  <a:lnTo>
                    <a:pt x="263" y="455"/>
                  </a:lnTo>
                  <a:lnTo>
                    <a:pt x="0" y="455"/>
                  </a:lnTo>
                  <a:lnTo>
                    <a:pt x="263" y="0"/>
                  </a:lnTo>
                  <a:close/>
                  <a:moveTo>
                    <a:pt x="263" y="0"/>
                  </a:moveTo>
                  <a:lnTo>
                    <a:pt x="263" y="0"/>
                  </a:lnTo>
                  <a:close/>
                </a:path>
              </a:pathLst>
            </a:custGeom>
            <a:solidFill>
              <a:srgbClr val="FCF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9"/>
            <p:cNvSpPr>
              <a:spLocks noEditPoints="1"/>
            </p:cNvSpPr>
            <p:nvPr userDrawn="1"/>
          </p:nvSpPr>
          <p:spPr bwMode="auto">
            <a:xfrm>
              <a:off x="3567113" y="3503613"/>
              <a:ext cx="417513" cy="722312"/>
            </a:xfrm>
            <a:custGeom>
              <a:avLst/>
              <a:gdLst>
                <a:gd name="T0" fmla="*/ 263 w 263"/>
                <a:gd name="T1" fmla="*/ 0 h 455"/>
                <a:gd name="T2" fmla="*/ 263 w 263"/>
                <a:gd name="T3" fmla="*/ 455 h 455"/>
                <a:gd name="T4" fmla="*/ 0 w 263"/>
                <a:gd name="T5" fmla="*/ 455 h 455"/>
                <a:gd name="T6" fmla="*/ 263 w 263"/>
                <a:gd name="T7" fmla="*/ 0 h 455"/>
                <a:gd name="T8" fmla="*/ 263 w 263"/>
                <a:gd name="T9" fmla="*/ 0 h 455"/>
                <a:gd name="T10" fmla="*/ 263 w 263"/>
                <a:gd name="T11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3" h="455">
                  <a:moveTo>
                    <a:pt x="263" y="0"/>
                  </a:moveTo>
                  <a:lnTo>
                    <a:pt x="263" y="455"/>
                  </a:lnTo>
                  <a:lnTo>
                    <a:pt x="0" y="455"/>
                  </a:lnTo>
                  <a:lnTo>
                    <a:pt x="263" y="0"/>
                  </a:lnTo>
                  <a:moveTo>
                    <a:pt x="263" y="0"/>
                  </a:moveTo>
                  <a:lnTo>
                    <a:pt x="26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2887663" y="2909888"/>
              <a:ext cx="1096963" cy="1316037"/>
            </a:xfrm>
            <a:custGeom>
              <a:avLst/>
              <a:gdLst>
                <a:gd name="T0" fmla="*/ 691 w 691"/>
                <a:gd name="T1" fmla="*/ 0 h 829"/>
                <a:gd name="T2" fmla="*/ 691 w 691"/>
                <a:gd name="T3" fmla="*/ 374 h 829"/>
                <a:gd name="T4" fmla="*/ 428 w 691"/>
                <a:gd name="T5" fmla="*/ 829 h 829"/>
                <a:gd name="T6" fmla="*/ 0 w 691"/>
                <a:gd name="T7" fmla="*/ 829 h 829"/>
                <a:gd name="T8" fmla="*/ 479 w 691"/>
                <a:gd name="T9" fmla="*/ 0 h 829"/>
                <a:gd name="T10" fmla="*/ 691 w 691"/>
                <a:gd name="T11" fmla="*/ 0 h 829"/>
                <a:gd name="T12" fmla="*/ 691 w 691"/>
                <a:gd name="T13" fmla="*/ 0 h 829"/>
                <a:gd name="T14" fmla="*/ 691 w 691"/>
                <a:gd name="T15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1" h="829">
                  <a:moveTo>
                    <a:pt x="691" y="0"/>
                  </a:moveTo>
                  <a:lnTo>
                    <a:pt x="691" y="374"/>
                  </a:lnTo>
                  <a:lnTo>
                    <a:pt x="428" y="829"/>
                  </a:lnTo>
                  <a:lnTo>
                    <a:pt x="0" y="829"/>
                  </a:lnTo>
                  <a:lnTo>
                    <a:pt x="479" y="0"/>
                  </a:lnTo>
                  <a:lnTo>
                    <a:pt x="691" y="0"/>
                  </a:lnTo>
                  <a:close/>
                  <a:moveTo>
                    <a:pt x="691" y="0"/>
                  </a:moveTo>
                  <a:lnTo>
                    <a:pt x="691" y="0"/>
                  </a:lnTo>
                  <a:close/>
                </a:path>
              </a:pathLst>
            </a:custGeom>
            <a:solidFill>
              <a:srgbClr val="88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2887663" y="2909888"/>
              <a:ext cx="1096963" cy="1316037"/>
            </a:xfrm>
            <a:custGeom>
              <a:avLst/>
              <a:gdLst>
                <a:gd name="T0" fmla="*/ 691 w 691"/>
                <a:gd name="T1" fmla="*/ 0 h 829"/>
                <a:gd name="T2" fmla="*/ 691 w 691"/>
                <a:gd name="T3" fmla="*/ 374 h 829"/>
                <a:gd name="T4" fmla="*/ 428 w 691"/>
                <a:gd name="T5" fmla="*/ 829 h 829"/>
                <a:gd name="T6" fmla="*/ 0 w 691"/>
                <a:gd name="T7" fmla="*/ 829 h 829"/>
                <a:gd name="T8" fmla="*/ 479 w 691"/>
                <a:gd name="T9" fmla="*/ 0 h 829"/>
                <a:gd name="T10" fmla="*/ 691 w 691"/>
                <a:gd name="T11" fmla="*/ 0 h 829"/>
                <a:gd name="T12" fmla="*/ 691 w 691"/>
                <a:gd name="T13" fmla="*/ 0 h 829"/>
                <a:gd name="T14" fmla="*/ 691 w 691"/>
                <a:gd name="T15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1" h="829">
                  <a:moveTo>
                    <a:pt x="691" y="0"/>
                  </a:moveTo>
                  <a:lnTo>
                    <a:pt x="691" y="374"/>
                  </a:lnTo>
                  <a:lnTo>
                    <a:pt x="428" y="829"/>
                  </a:lnTo>
                  <a:lnTo>
                    <a:pt x="0" y="829"/>
                  </a:lnTo>
                  <a:lnTo>
                    <a:pt x="479" y="0"/>
                  </a:lnTo>
                  <a:lnTo>
                    <a:pt x="691" y="0"/>
                  </a:lnTo>
                  <a:moveTo>
                    <a:pt x="691" y="0"/>
                  </a:moveTo>
                  <a:lnTo>
                    <a:pt x="69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2"/>
            <p:cNvSpPr>
              <a:spLocks noEditPoints="1"/>
            </p:cNvSpPr>
            <p:nvPr userDrawn="1"/>
          </p:nvSpPr>
          <p:spPr bwMode="auto">
            <a:xfrm>
              <a:off x="2641600" y="2909888"/>
              <a:ext cx="1006475" cy="1316037"/>
            </a:xfrm>
            <a:custGeom>
              <a:avLst/>
              <a:gdLst>
                <a:gd name="T0" fmla="*/ 634 w 634"/>
                <a:gd name="T1" fmla="*/ 0 h 829"/>
                <a:gd name="T2" fmla="*/ 155 w 634"/>
                <a:gd name="T3" fmla="*/ 829 h 829"/>
                <a:gd name="T4" fmla="*/ 0 w 634"/>
                <a:gd name="T5" fmla="*/ 829 h 829"/>
                <a:gd name="T6" fmla="*/ 479 w 634"/>
                <a:gd name="T7" fmla="*/ 0 h 829"/>
                <a:gd name="T8" fmla="*/ 634 w 634"/>
                <a:gd name="T9" fmla="*/ 0 h 829"/>
                <a:gd name="T10" fmla="*/ 634 w 634"/>
                <a:gd name="T11" fmla="*/ 0 h 829"/>
                <a:gd name="T12" fmla="*/ 634 w 634"/>
                <a:gd name="T13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4" h="829">
                  <a:moveTo>
                    <a:pt x="634" y="0"/>
                  </a:moveTo>
                  <a:lnTo>
                    <a:pt x="155" y="829"/>
                  </a:lnTo>
                  <a:lnTo>
                    <a:pt x="0" y="829"/>
                  </a:lnTo>
                  <a:lnTo>
                    <a:pt x="479" y="0"/>
                  </a:lnTo>
                  <a:lnTo>
                    <a:pt x="634" y="0"/>
                  </a:lnTo>
                  <a:close/>
                  <a:moveTo>
                    <a:pt x="634" y="0"/>
                  </a:moveTo>
                  <a:lnTo>
                    <a:pt x="634" y="0"/>
                  </a:lnTo>
                  <a:close/>
                </a:path>
              </a:pathLst>
            </a:custGeom>
            <a:solidFill>
              <a:srgbClr val="FCF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3"/>
            <p:cNvSpPr>
              <a:spLocks noEditPoints="1"/>
            </p:cNvSpPr>
            <p:nvPr userDrawn="1"/>
          </p:nvSpPr>
          <p:spPr bwMode="auto">
            <a:xfrm>
              <a:off x="2641600" y="2909888"/>
              <a:ext cx="1006475" cy="1316037"/>
            </a:xfrm>
            <a:custGeom>
              <a:avLst/>
              <a:gdLst>
                <a:gd name="T0" fmla="*/ 634 w 634"/>
                <a:gd name="T1" fmla="*/ 0 h 829"/>
                <a:gd name="T2" fmla="*/ 155 w 634"/>
                <a:gd name="T3" fmla="*/ 829 h 829"/>
                <a:gd name="T4" fmla="*/ 0 w 634"/>
                <a:gd name="T5" fmla="*/ 829 h 829"/>
                <a:gd name="T6" fmla="*/ 479 w 634"/>
                <a:gd name="T7" fmla="*/ 0 h 829"/>
                <a:gd name="T8" fmla="*/ 634 w 634"/>
                <a:gd name="T9" fmla="*/ 0 h 829"/>
                <a:gd name="T10" fmla="*/ 634 w 634"/>
                <a:gd name="T11" fmla="*/ 0 h 829"/>
                <a:gd name="T12" fmla="*/ 634 w 634"/>
                <a:gd name="T13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4" h="829">
                  <a:moveTo>
                    <a:pt x="634" y="0"/>
                  </a:moveTo>
                  <a:lnTo>
                    <a:pt x="155" y="829"/>
                  </a:lnTo>
                  <a:lnTo>
                    <a:pt x="0" y="829"/>
                  </a:lnTo>
                  <a:lnTo>
                    <a:pt x="479" y="0"/>
                  </a:lnTo>
                  <a:lnTo>
                    <a:pt x="634" y="0"/>
                  </a:lnTo>
                  <a:moveTo>
                    <a:pt x="634" y="0"/>
                  </a:moveTo>
                  <a:lnTo>
                    <a:pt x="6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1816100" y="2909888"/>
              <a:ext cx="1585913" cy="1316037"/>
            </a:xfrm>
            <a:custGeom>
              <a:avLst/>
              <a:gdLst>
                <a:gd name="T0" fmla="*/ 793 w 793"/>
                <a:gd name="T1" fmla="*/ 0 h 658"/>
                <a:gd name="T2" fmla="*/ 413 w 793"/>
                <a:gd name="T3" fmla="*/ 658 h 658"/>
                <a:gd name="T4" fmla="*/ 0 w 793"/>
                <a:gd name="T5" fmla="*/ 658 h 658"/>
                <a:gd name="T6" fmla="*/ 0 w 793"/>
                <a:gd name="T7" fmla="*/ 320 h 658"/>
                <a:gd name="T8" fmla="*/ 143 w 793"/>
                <a:gd name="T9" fmla="*/ 353 h 658"/>
                <a:gd name="T10" fmla="*/ 283 w 793"/>
                <a:gd name="T11" fmla="*/ 321 h 658"/>
                <a:gd name="T12" fmla="*/ 415 w 793"/>
                <a:gd name="T13" fmla="*/ 442 h 658"/>
                <a:gd name="T14" fmla="*/ 389 w 793"/>
                <a:gd name="T15" fmla="*/ 240 h 658"/>
                <a:gd name="T16" fmla="*/ 468 w 793"/>
                <a:gd name="T17" fmla="*/ 28 h 658"/>
                <a:gd name="T18" fmla="*/ 467 w 793"/>
                <a:gd name="T19" fmla="*/ 0 h 658"/>
                <a:gd name="T20" fmla="*/ 793 w 793"/>
                <a:gd name="T21" fmla="*/ 0 h 658"/>
                <a:gd name="T22" fmla="*/ 793 w 793"/>
                <a:gd name="T23" fmla="*/ 0 h 658"/>
                <a:gd name="T24" fmla="*/ 793 w 793"/>
                <a:gd name="T25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3" h="658">
                  <a:moveTo>
                    <a:pt x="793" y="0"/>
                  </a:moveTo>
                  <a:cubicBezTo>
                    <a:pt x="413" y="658"/>
                    <a:pt x="413" y="658"/>
                    <a:pt x="413" y="658"/>
                  </a:cubicBezTo>
                  <a:cubicBezTo>
                    <a:pt x="0" y="658"/>
                    <a:pt x="0" y="658"/>
                    <a:pt x="0" y="658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43" y="341"/>
                    <a:pt x="92" y="353"/>
                    <a:pt x="143" y="353"/>
                  </a:cubicBezTo>
                  <a:cubicBezTo>
                    <a:pt x="193" y="353"/>
                    <a:pt x="240" y="342"/>
                    <a:pt x="283" y="321"/>
                  </a:cubicBezTo>
                  <a:cubicBezTo>
                    <a:pt x="415" y="442"/>
                    <a:pt x="415" y="442"/>
                    <a:pt x="415" y="442"/>
                  </a:cubicBezTo>
                  <a:cubicBezTo>
                    <a:pt x="389" y="240"/>
                    <a:pt x="389" y="240"/>
                    <a:pt x="389" y="240"/>
                  </a:cubicBezTo>
                  <a:cubicBezTo>
                    <a:pt x="438" y="183"/>
                    <a:pt x="468" y="109"/>
                    <a:pt x="468" y="28"/>
                  </a:cubicBezTo>
                  <a:cubicBezTo>
                    <a:pt x="468" y="18"/>
                    <a:pt x="468" y="9"/>
                    <a:pt x="467" y="0"/>
                  </a:cubicBezTo>
                  <a:lnTo>
                    <a:pt x="793" y="0"/>
                  </a:lnTo>
                  <a:close/>
                  <a:moveTo>
                    <a:pt x="793" y="0"/>
                  </a:moveTo>
                  <a:cubicBezTo>
                    <a:pt x="793" y="0"/>
                    <a:pt x="793" y="0"/>
                    <a:pt x="793" y="0"/>
                  </a:cubicBezTo>
                </a:path>
              </a:pathLst>
            </a:custGeom>
            <a:solidFill>
              <a:srgbClr val="88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5"/>
            <p:cNvSpPr>
              <a:spLocks noEditPoints="1"/>
            </p:cNvSpPr>
            <p:nvPr userDrawn="1"/>
          </p:nvSpPr>
          <p:spPr bwMode="auto">
            <a:xfrm>
              <a:off x="2471738" y="4416425"/>
              <a:ext cx="857250" cy="153987"/>
            </a:xfrm>
            <a:custGeom>
              <a:avLst/>
              <a:gdLst>
                <a:gd name="T0" fmla="*/ 0 w 429"/>
                <a:gd name="T1" fmla="*/ 0 h 77"/>
                <a:gd name="T2" fmla="*/ 429 w 429"/>
                <a:gd name="T3" fmla="*/ 0 h 77"/>
                <a:gd name="T4" fmla="*/ 352 w 429"/>
                <a:gd name="T5" fmla="*/ 77 h 77"/>
                <a:gd name="T6" fmla="*/ 77 w 429"/>
                <a:gd name="T7" fmla="*/ 77 h 77"/>
                <a:gd name="T8" fmla="*/ 0 w 429"/>
                <a:gd name="T9" fmla="*/ 0 h 77"/>
                <a:gd name="T10" fmla="*/ 0 w 429"/>
                <a:gd name="T11" fmla="*/ 0 h 77"/>
                <a:gd name="T12" fmla="*/ 0 w 429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9" h="77">
                  <a:moveTo>
                    <a:pt x="0" y="0"/>
                  </a:moveTo>
                  <a:cubicBezTo>
                    <a:pt x="429" y="0"/>
                    <a:pt x="429" y="0"/>
                    <a:pt x="429" y="0"/>
                  </a:cubicBezTo>
                  <a:cubicBezTo>
                    <a:pt x="429" y="42"/>
                    <a:pt x="395" y="77"/>
                    <a:pt x="352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34" y="77"/>
                    <a:pt x="0" y="42"/>
                    <a:pt x="0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65C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1816100" y="2909888"/>
              <a:ext cx="2168525" cy="1316037"/>
            </a:xfrm>
            <a:custGeom>
              <a:avLst/>
              <a:gdLst>
                <a:gd name="T0" fmla="*/ 0 w 1366"/>
                <a:gd name="T1" fmla="*/ 0 h 829"/>
                <a:gd name="T2" fmla="*/ 0 w 1366"/>
                <a:gd name="T3" fmla="*/ 829 h 829"/>
                <a:gd name="T4" fmla="*/ 1366 w 1366"/>
                <a:gd name="T5" fmla="*/ 829 h 829"/>
                <a:gd name="T6" fmla="*/ 1366 w 1366"/>
                <a:gd name="T7" fmla="*/ 0 h 829"/>
                <a:gd name="T8" fmla="*/ 0 w 1366"/>
                <a:gd name="T9" fmla="*/ 0 h 829"/>
                <a:gd name="T10" fmla="*/ 1319 w 1366"/>
                <a:gd name="T11" fmla="*/ 781 h 829"/>
                <a:gd name="T12" fmla="*/ 48 w 1366"/>
                <a:gd name="T13" fmla="*/ 781 h 829"/>
                <a:gd name="T14" fmla="*/ 48 w 1366"/>
                <a:gd name="T15" fmla="*/ 48 h 829"/>
                <a:gd name="T16" fmla="*/ 1319 w 1366"/>
                <a:gd name="T17" fmla="*/ 48 h 829"/>
                <a:gd name="T18" fmla="*/ 1319 w 1366"/>
                <a:gd name="T19" fmla="*/ 781 h 829"/>
                <a:gd name="T20" fmla="*/ 1319 w 1366"/>
                <a:gd name="T21" fmla="*/ 781 h 829"/>
                <a:gd name="T22" fmla="*/ 1319 w 1366"/>
                <a:gd name="T23" fmla="*/ 781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6" h="829">
                  <a:moveTo>
                    <a:pt x="0" y="0"/>
                  </a:moveTo>
                  <a:lnTo>
                    <a:pt x="0" y="829"/>
                  </a:lnTo>
                  <a:lnTo>
                    <a:pt x="1366" y="829"/>
                  </a:lnTo>
                  <a:lnTo>
                    <a:pt x="1366" y="0"/>
                  </a:lnTo>
                  <a:lnTo>
                    <a:pt x="0" y="0"/>
                  </a:lnTo>
                  <a:close/>
                  <a:moveTo>
                    <a:pt x="1319" y="781"/>
                  </a:moveTo>
                  <a:lnTo>
                    <a:pt x="48" y="781"/>
                  </a:lnTo>
                  <a:lnTo>
                    <a:pt x="48" y="48"/>
                  </a:lnTo>
                  <a:lnTo>
                    <a:pt x="1319" y="48"/>
                  </a:lnTo>
                  <a:lnTo>
                    <a:pt x="1319" y="781"/>
                  </a:lnTo>
                  <a:close/>
                  <a:moveTo>
                    <a:pt x="1319" y="781"/>
                  </a:moveTo>
                  <a:lnTo>
                    <a:pt x="1319" y="781"/>
                  </a:lnTo>
                  <a:close/>
                </a:path>
              </a:pathLst>
            </a:custGeom>
            <a:solidFill>
              <a:srgbClr val="FCF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7"/>
            <p:cNvSpPr>
              <a:spLocks noEditPoints="1"/>
            </p:cNvSpPr>
            <p:nvPr userDrawn="1"/>
          </p:nvSpPr>
          <p:spPr bwMode="auto">
            <a:xfrm>
              <a:off x="1816100" y="2909888"/>
              <a:ext cx="2168525" cy="1316037"/>
            </a:xfrm>
            <a:custGeom>
              <a:avLst/>
              <a:gdLst>
                <a:gd name="T0" fmla="*/ 0 w 1366"/>
                <a:gd name="T1" fmla="*/ 0 h 829"/>
                <a:gd name="T2" fmla="*/ 0 w 1366"/>
                <a:gd name="T3" fmla="*/ 829 h 829"/>
                <a:gd name="T4" fmla="*/ 1366 w 1366"/>
                <a:gd name="T5" fmla="*/ 829 h 829"/>
                <a:gd name="T6" fmla="*/ 1366 w 1366"/>
                <a:gd name="T7" fmla="*/ 0 h 829"/>
                <a:gd name="T8" fmla="*/ 0 w 1366"/>
                <a:gd name="T9" fmla="*/ 0 h 829"/>
                <a:gd name="T10" fmla="*/ 1319 w 1366"/>
                <a:gd name="T11" fmla="*/ 781 h 829"/>
                <a:gd name="T12" fmla="*/ 48 w 1366"/>
                <a:gd name="T13" fmla="*/ 781 h 829"/>
                <a:gd name="T14" fmla="*/ 48 w 1366"/>
                <a:gd name="T15" fmla="*/ 48 h 829"/>
                <a:gd name="T16" fmla="*/ 1319 w 1366"/>
                <a:gd name="T17" fmla="*/ 48 h 829"/>
                <a:gd name="T18" fmla="*/ 1319 w 1366"/>
                <a:gd name="T19" fmla="*/ 781 h 829"/>
                <a:gd name="T20" fmla="*/ 1319 w 1366"/>
                <a:gd name="T21" fmla="*/ 781 h 829"/>
                <a:gd name="T22" fmla="*/ 1319 w 1366"/>
                <a:gd name="T23" fmla="*/ 781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6" h="829">
                  <a:moveTo>
                    <a:pt x="0" y="0"/>
                  </a:moveTo>
                  <a:lnTo>
                    <a:pt x="0" y="829"/>
                  </a:lnTo>
                  <a:lnTo>
                    <a:pt x="1366" y="829"/>
                  </a:lnTo>
                  <a:lnTo>
                    <a:pt x="1366" y="0"/>
                  </a:lnTo>
                  <a:lnTo>
                    <a:pt x="0" y="0"/>
                  </a:lnTo>
                  <a:moveTo>
                    <a:pt x="1319" y="781"/>
                  </a:moveTo>
                  <a:lnTo>
                    <a:pt x="48" y="781"/>
                  </a:lnTo>
                  <a:lnTo>
                    <a:pt x="48" y="48"/>
                  </a:lnTo>
                  <a:lnTo>
                    <a:pt x="1319" y="48"/>
                  </a:lnTo>
                  <a:lnTo>
                    <a:pt x="1319" y="781"/>
                  </a:lnTo>
                  <a:moveTo>
                    <a:pt x="1319" y="781"/>
                  </a:moveTo>
                  <a:lnTo>
                    <a:pt x="1319" y="78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1452563" y="2316163"/>
              <a:ext cx="1300163" cy="1477962"/>
            </a:xfrm>
            <a:custGeom>
              <a:avLst/>
              <a:gdLst>
                <a:gd name="T0" fmla="*/ 182 w 650"/>
                <a:gd name="T1" fmla="*/ 617 h 739"/>
                <a:gd name="T2" fmla="*/ 88 w 650"/>
                <a:gd name="T3" fmla="*/ 547 h 739"/>
                <a:gd name="T4" fmla="*/ 0 w 650"/>
                <a:gd name="T5" fmla="*/ 325 h 739"/>
                <a:gd name="T6" fmla="*/ 325 w 650"/>
                <a:gd name="T7" fmla="*/ 0 h 739"/>
                <a:gd name="T8" fmla="*/ 626 w 650"/>
                <a:gd name="T9" fmla="*/ 202 h 739"/>
                <a:gd name="T10" fmla="*/ 649 w 650"/>
                <a:gd name="T11" fmla="*/ 297 h 739"/>
                <a:gd name="T12" fmla="*/ 650 w 650"/>
                <a:gd name="T13" fmla="*/ 325 h 739"/>
                <a:gd name="T14" fmla="*/ 571 w 650"/>
                <a:gd name="T15" fmla="*/ 537 h 739"/>
                <a:gd name="T16" fmla="*/ 597 w 650"/>
                <a:gd name="T17" fmla="*/ 739 h 739"/>
                <a:gd name="T18" fmla="*/ 465 w 650"/>
                <a:gd name="T19" fmla="*/ 618 h 739"/>
                <a:gd name="T20" fmla="*/ 325 w 650"/>
                <a:gd name="T21" fmla="*/ 650 h 739"/>
                <a:gd name="T22" fmla="*/ 182 w 650"/>
                <a:gd name="T23" fmla="*/ 617 h 739"/>
                <a:gd name="T24" fmla="*/ 512 w 650"/>
                <a:gd name="T25" fmla="*/ 466 h 739"/>
                <a:gd name="T26" fmla="*/ 512 w 650"/>
                <a:gd name="T27" fmla="*/ 418 h 739"/>
                <a:gd name="T28" fmla="*/ 138 w 650"/>
                <a:gd name="T29" fmla="*/ 418 h 739"/>
                <a:gd name="T30" fmla="*/ 138 w 650"/>
                <a:gd name="T31" fmla="*/ 466 h 739"/>
                <a:gd name="T32" fmla="*/ 512 w 650"/>
                <a:gd name="T33" fmla="*/ 466 h 739"/>
                <a:gd name="T34" fmla="*/ 512 w 650"/>
                <a:gd name="T35" fmla="*/ 366 h 739"/>
                <a:gd name="T36" fmla="*/ 512 w 650"/>
                <a:gd name="T37" fmla="*/ 318 h 739"/>
                <a:gd name="T38" fmla="*/ 138 w 650"/>
                <a:gd name="T39" fmla="*/ 318 h 739"/>
                <a:gd name="T40" fmla="*/ 138 w 650"/>
                <a:gd name="T41" fmla="*/ 366 h 739"/>
                <a:gd name="T42" fmla="*/ 512 w 650"/>
                <a:gd name="T43" fmla="*/ 366 h 739"/>
                <a:gd name="T44" fmla="*/ 512 w 650"/>
                <a:gd name="T45" fmla="*/ 267 h 739"/>
                <a:gd name="T46" fmla="*/ 512 w 650"/>
                <a:gd name="T47" fmla="*/ 219 h 739"/>
                <a:gd name="T48" fmla="*/ 138 w 650"/>
                <a:gd name="T49" fmla="*/ 219 h 739"/>
                <a:gd name="T50" fmla="*/ 138 w 650"/>
                <a:gd name="T51" fmla="*/ 267 h 739"/>
                <a:gd name="T52" fmla="*/ 512 w 650"/>
                <a:gd name="T53" fmla="*/ 267 h 739"/>
                <a:gd name="T54" fmla="*/ 512 w 650"/>
                <a:gd name="T55" fmla="*/ 267 h 739"/>
                <a:gd name="T56" fmla="*/ 512 w 650"/>
                <a:gd name="T57" fmla="*/ 267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0" h="739">
                  <a:moveTo>
                    <a:pt x="182" y="617"/>
                  </a:moveTo>
                  <a:cubicBezTo>
                    <a:pt x="146" y="600"/>
                    <a:pt x="115" y="576"/>
                    <a:pt x="88" y="547"/>
                  </a:cubicBezTo>
                  <a:cubicBezTo>
                    <a:pt x="33" y="489"/>
                    <a:pt x="0" y="411"/>
                    <a:pt x="0" y="325"/>
                  </a:cubicBezTo>
                  <a:cubicBezTo>
                    <a:pt x="0" y="145"/>
                    <a:pt x="145" y="0"/>
                    <a:pt x="325" y="0"/>
                  </a:cubicBezTo>
                  <a:cubicBezTo>
                    <a:pt x="461" y="0"/>
                    <a:pt x="578" y="84"/>
                    <a:pt x="626" y="202"/>
                  </a:cubicBezTo>
                  <a:cubicBezTo>
                    <a:pt x="638" y="232"/>
                    <a:pt x="646" y="264"/>
                    <a:pt x="649" y="297"/>
                  </a:cubicBezTo>
                  <a:cubicBezTo>
                    <a:pt x="650" y="306"/>
                    <a:pt x="650" y="315"/>
                    <a:pt x="650" y="325"/>
                  </a:cubicBezTo>
                  <a:cubicBezTo>
                    <a:pt x="650" y="406"/>
                    <a:pt x="620" y="480"/>
                    <a:pt x="571" y="537"/>
                  </a:cubicBezTo>
                  <a:cubicBezTo>
                    <a:pt x="597" y="739"/>
                    <a:pt x="597" y="739"/>
                    <a:pt x="597" y="739"/>
                  </a:cubicBezTo>
                  <a:cubicBezTo>
                    <a:pt x="465" y="618"/>
                    <a:pt x="465" y="618"/>
                    <a:pt x="465" y="618"/>
                  </a:cubicBezTo>
                  <a:cubicBezTo>
                    <a:pt x="422" y="639"/>
                    <a:pt x="375" y="650"/>
                    <a:pt x="325" y="650"/>
                  </a:cubicBezTo>
                  <a:cubicBezTo>
                    <a:pt x="274" y="650"/>
                    <a:pt x="225" y="638"/>
                    <a:pt x="182" y="617"/>
                  </a:cubicBezTo>
                  <a:close/>
                  <a:moveTo>
                    <a:pt x="512" y="466"/>
                  </a:moveTo>
                  <a:cubicBezTo>
                    <a:pt x="512" y="418"/>
                    <a:pt x="512" y="418"/>
                    <a:pt x="512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8" y="466"/>
                    <a:pt x="138" y="466"/>
                    <a:pt x="138" y="466"/>
                  </a:cubicBezTo>
                  <a:lnTo>
                    <a:pt x="512" y="466"/>
                  </a:lnTo>
                  <a:close/>
                  <a:moveTo>
                    <a:pt x="512" y="366"/>
                  </a:moveTo>
                  <a:cubicBezTo>
                    <a:pt x="512" y="318"/>
                    <a:pt x="512" y="318"/>
                    <a:pt x="512" y="318"/>
                  </a:cubicBezTo>
                  <a:cubicBezTo>
                    <a:pt x="138" y="318"/>
                    <a:pt x="138" y="318"/>
                    <a:pt x="138" y="318"/>
                  </a:cubicBezTo>
                  <a:cubicBezTo>
                    <a:pt x="138" y="366"/>
                    <a:pt x="138" y="366"/>
                    <a:pt x="138" y="366"/>
                  </a:cubicBezTo>
                  <a:lnTo>
                    <a:pt x="512" y="366"/>
                  </a:lnTo>
                  <a:close/>
                  <a:moveTo>
                    <a:pt x="512" y="267"/>
                  </a:moveTo>
                  <a:cubicBezTo>
                    <a:pt x="512" y="219"/>
                    <a:pt x="512" y="219"/>
                    <a:pt x="512" y="219"/>
                  </a:cubicBezTo>
                  <a:cubicBezTo>
                    <a:pt x="138" y="219"/>
                    <a:pt x="138" y="219"/>
                    <a:pt x="138" y="219"/>
                  </a:cubicBezTo>
                  <a:cubicBezTo>
                    <a:pt x="138" y="267"/>
                    <a:pt x="138" y="267"/>
                    <a:pt x="138" y="267"/>
                  </a:cubicBezTo>
                  <a:lnTo>
                    <a:pt x="512" y="267"/>
                  </a:lnTo>
                  <a:close/>
                  <a:moveTo>
                    <a:pt x="512" y="267"/>
                  </a:moveTo>
                  <a:cubicBezTo>
                    <a:pt x="512" y="267"/>
                    <a:pt x="512" y="267"/>
                    <a:pt x="512" y="267"/>
                  </a:cubicBezTo>
                </a:path>
              </a:pathLst>
            </a:custGeom>
            <a:solidFill>
              <a:srgbClr val="FCF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Rectangle 29"/>
            <p:cNvSpPr>
              <a:spLocks noChangeArrowheads="1"/>
            </p:cNvSpPr>
            <p:nvPr userDrawn="1"/>
          </p:nvSpPr>
          <p:spPr bwMode="auto">
            <a:xfrm>
              <a:off x="1728788" y="3152775"/>
              <a:ext cx="747713" cy="95250"/>
            </a:xfrm>
            <a:prstGeom prst="rect">
              <a:avLst/>
            </a:prstGeom>
            <a:solidFill>
              <a:srgbClr val="7C6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Rectangle 30"/>
            <p:cNvSpPr>
              <a:spLocks noChangeArrowheads="1"/>
            </p:cNvSpPr>
            <p:nvPr userDrawn="1"/>
          </p:nvSpPr>
          <p:spPr bwMode="auto">
            <a:xfrm>
              <a:off x="1728788" y="2952750"/>
              <a:ext cx="747713" cy="95250"/>
            </a:xfrm>
            <a:prstGeom prst="rect">
              <a:avLst/>
            </a:prstGeom>
            <a:solidFill>
              <a:srgbClr val="7C6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Rectangle 31"/>
            <p:cNvSpPr>
              <a:spLocks noChangeArrowheads="1"/>
            </p:cNvSpPr>
            <p:nvPr userDrawn="1"/>
          </p:nvSpPr>
          <p:spPr bwMode="auto">
            <a:xfrm>
              <a:off x="1728788" y="2754313"/>
              <a:ext cx="747713" cy="95250"/>
            </a:xfrm>
            <a:prstGeom prst="rect">
              <a:avLst/>
            </a:prstGeom>
            <a:solidFill>
              <a:srgbClr val="7C6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/>
          <p:nvPr userDrawn="1"/>
        </p:nvSpPr>
        <p:spPr>
          <a:xfrm>
            <a:off x="0" y="3305884"/>
            <a:ext cx="12192000" cy="3552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</p:nvPr>
        </p:nvSpPr>
        <p:spPr>
          <a:xfrm>
            <a:off x="4355838" y="3796966"/>
            <a:ext cx="3624399" cy="65578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4355838" y="4735207"/>
            <a:ext cx="3624399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4355838" y="5050841"/>
            <a:ext cx="3624399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en-US" altLang="zh-CN" dirty="0"/>
              <a:t>Data</a:t>
            </a: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638279" y="1199874"/>
            <a:ext cx="2915442" cy="2455864"/>
            <a:chOff x="1450975" y="2316163"/>
            <a:chExt cx="2900363" cy="2443162"/>
          </a:xfrm>
        </p:grpSpPr>
        <p:sp>
          <p:nvSpPr>
            <p:cNvPr id="25" name="Freeform 16"/>
            <p:cNvSpPr>
              <a:spLocks noEditPoints="1"/>
            </p:cNvSpPr>
            <p:nvPr userDrawn="1"/>
          </p:nvSpPr>
          <p:spPr bwMode="auto">
            <a:xfrm>
              <a:off x="1450975" y="4416425"/>
              <a:ext cx="2900363" cy="342900"/>
            </a:xfrm>
            <a:custGeom>
              <a:avLst/>
              <a:gdLst>
                <a:gd name="T0" fmla="*/ 1451 w 1451"/>
                <a:gd name="T1" fmla="*/ 0 h 172"/>
                <a:gd name="T2" fmla="*/ 1451 w 1451"/>
                <a:gd name="T3" fmla="*/ 88 h 172"/>
                <a:gd name="T4" fmla="*/ 1367 w 1451"/>
                <a:gd name="T5" fmla="*/ 172 h 172"/>
                <a:gd name="T6" fmla="*/ 84 w 1451"/>
                <a:gd name="T7" fmla="*/ 172 h 172"/>
                <a:gd name="T8" fmla="*/ 0 w 1451"/>
                <a:gd name="T9" fmla="*/ 88 h 172"/>
                <a:gd name="T10" fmla="*/ 0 w 1451"/>
                <a:gd name="T11" fmla="*/ 0 h 172"/>
                <a:gd name="T12" fmla="*/ 511 w 1451"/>
                <a:gd name="T13" fmla="*/ 0 h 172"/>
                <a:gd name="T14" fmla="*/ 588 w 1451"/>
                <a:gd name="T15" fmla="*/ 77 h 172"/>
                <a:gd name="T16" fmla="*/ 863 w 1451"/>
                <a:gd name="T17" fmla="*/ 77 h 172"/>
                <a:gd name="T18" fmla="*/ 940 w 1451"/>
                <a:gd name="T19" fmla="*/ 0 h 172"/>
                <a:gd name="T20" fmla="*/ 1451 w 1451"/>
                <a:gd name="T21" fmla="*/ 0 h 172"/>
                <a:gd name="T22" fmla="*/ 1451 w 1451"/>
                <a:gd name="T23" fmla="*/ 0 h 172"/>
                <a:gd name="T24" fmla="*/ 1451 w 1451"/>
                <a:gd name="T25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1" h="172">
                  <a:moveTo>
                    <a:pt x="1451" y="0"/>
                  </a:moveTo>
                  <a:cubicBezTo>
                    <a:pt x="1451" y="88"/>
                    <a:pt x="1451" y="88"/>
                    <a:pt x="1451" y="88"/>
                  </a:cubicBezTo>
                  <a:cubicBezTo>
                    <a:pt x="1451" y="134"/>
                    <a:pt x="1413" y="172"/>
                    <a:pt x="1367" y="172"/>
                  </a:cubicBezTo>
                  <a:cubicBezTo>
                    <a:pt x="84" y="172"/>
                    <a:pt x="84" y="172"/>
                    <a:pt x="84" y="172"/>
                  </a:cubicBezTo>
                  <a:cubicBezTo>
                    <a:pt x="38" y="172"/>
                    <a:pt x="0" y="134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511" y="42"/>
                    <a:pt x="545" y="77"/>
                    <a:pt x="588" y="77"/>
                  </a:cubicBezTo>
                  <a:cubicBezTo>
                    <a:pt x="863" y="77"/>
                    <a:pt x="863" y="77"/>
                    <a:pt x="863" y="77"/>
                  </a:cubicBezTo>
                  <a:cubicBezTo>
                    <a:pt x="906" y="77"/>
                    <a:pt x="940" y="42"/>
                    <a:pt x="940" y="0"/>
                  </a:cubicBezTo>
                  <a:lnTo>
                    <a:pt x="1451" y="0"/>
                  </a:lnTo>
                  <a:close/>
                  <a:moveTo>
                    <a:pt x="1451" y="0"/>
                  </a:moveTo>
                  <a:cubicBezTo>
                    <a:pt x="1451" y="0"/>
                    <a:pt x="1451" y="0"/>
                    <a:pt x="1451" y="0"/>
                  </a:cubicBezTo>
                </a:path>
              </a:pathLst>
            </a:custGeom>
            <a:solidFill>
              <a:srgbClr val="E7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7"/>
            <p:cNvSpPr>
              <a:spLocks noEditPoints="1"/>
            </p:cNvSpPr>
            <p:nvPr userDrawn="1"/>
          </p:nvSpPr>
          <p:spPr bwMode="auto">
            <a:xfrm>
              <a:off x="1628775" y="2719388"/>
              <a:ext cx="2544763" cy="1697037"/>
            </a:xfrm>
            <a:custGeom>
              <a:avLst/>
              <a:gdLst>
                <a:gd name="T0" fmla="*/ 1273 w 1273"/>
                <a:gd name="T1" fmla="*/ 65 h 848"/>
                <a:gd name="T2" fmla="*/ 1273 w 1273"/>
                <a:gd name="T3" fmla="*/ 848 h 848"/>
                <a:gd name="T4" fmla="*/ 0 w 1273"/>
                <a:gd name="T5" fmla="*/ 848 h 848"/>
                <a:gd name="T6" fmla="*/ 0 w 1273"/>
                <a:gd name="T7" fmla="*/ 345 h 848"/>
                <a:gd name="T8" fmla="*/ 94 w 1273"/>
                <a:gd name="T9" fmla="*/ 415 h 848"/>
                <a:gd name="T10" fmla="*/ 94 w 1273"/>
                <a:gd name="T11" fmla="*/ 753 h 848"/>
                <a:gd name="T12" fmla="*/ 1179 w 1273"/>
                <a:gd name="T13" fmla="*/ 753 h 848"/>
                <a:gd name="T14" fmla="*/ 1179 w 1273"/>
                <a:gd name="T15" fmla="*/ 95 h 848"/>
                <a:gd name="T16" fmla="*/ 561 w 1273"/>
                <a:gd name="T17" fmla="*/ 95 h 848"/>
                <a:gd name="T18" fmla="*/ 538 w 1273"/>
                <a:gd name="T19" fmla="*/ 0 h 848"/>
                <a:gd name="T20" fmla="*/ 1209 w 1273"/>
                <a:gd name="T21" fmla="*/ 0 h 848"/>
                <a:gd name="T22" fmla="*/ 1273 w 1273"/>
                <a:gd name="T23" fmla="*/ 65 h 848"/>
                <a:gd name="T24" fmla="*/ 1273 w 1273"/>
                <a:gd name="T25" fmla="*/ 65 h 848"/>
                <a:gd name="T26" fmla="*/ 1273 w 1273"/>
                <a:gd name="T27" fmla="*/ 65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3" h="848">
                  <a:moveTo>
                    <a:pt x="1273" y="65"/>
                  </a:moveTo>
                  <a:cubicBezTo>
                    <a:pt x="1273" y="848"/>
                    <a:pt x="1273" y="848"/>
                    <a:pt x="1273" y="848"/>
                  </a:cubicBezTo>
                  <a:cubicBezTo>
                    <a:pt x="0" y="848"/>
                    <a:pt x="0" y="848"/>
                    <a:pt x="0" y="848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27" y="374"/>
                    <a:pt x="58" y="398"/>
                    <a:pt x="94" y="415"/>
                  </a:cubicBezTo>
                  <a:cubicBezTo>
                    <a:pt x="94" y="753"/>
                    <a:pt x="94" y="753"/>
                    <a:pt x="94" y="753"/>
                  </a:cubicBezTo>
                  <a:cubicBezTo>
                    <a:pt x="1179" y="753"/>
                    <a:pt x="1179" y="753"/>
                    <a:pt x="1179" y="753"/>
                  </a:cubicBezTo>
                  <a:cubicBezTo>
                    <a:pt x="1179" y="95"/>
                    <a:pt x="1179" y="95"/>
                    <a:pt x="1179" y="95"/>
                  </a:cubicBezTo>
                  <a:cubicBezTo>
                    <a:pt x="561" y="95"/>
                    <a:pt x="561" y="95"/>
                    <a:pt x="561" y="95"/>
                  </a:cubicBezTo>
                  <a:cubicBezTo>
                    <a:pt x="558" y="62"/>
                    <a:pt x="550" y="30"/>
                    <a:pt x="538" y="0"/>
                  </a:cubicBezTo>
                  <a:cubicBezTo>
                    <a:pt x="1209" y="0"/>
                    <a:pt x="1209" y="0"/>
                    <a:pt x="1209" y="0"/>
                  </a:cubicBezTo>
                  <a:cubicBezTo>
                    <a:pt x="1244" y="0"/>
                    <a:pt x="1273" y="29"/>
                    <a:pt x="1273" y="65"/>
                  </a:cubicBezTo>
                  <a:close/>
                  <a:moveTo>
                    <a:pt x="1273" y="65"/>
                  </a:moveTo>
                  <a:cubicBezTo>
                    <a:pt x="1273" y="65"/>
                    <a:pt x="1273" y="65"/>
                    <a:pt x="1273" y="65"/>
                  </a:cubicBezTo>
                </a:path>
              </a:pathLst>
            </a:custGeom>
            <a:solidFill>
              <a:srgbClr val="7C6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8"/>
            <p:cNvSpPr>
              <a:spLocks noEditPoints="1"/>
            </p:cNvSpPr>
            <p:nvPr userDrawn="1"/>
          </p:nvSpPr>
          <p:spPr bwMode="auto">
            <a:xfrm>
              <a:off x="3567113" y="3503613"/>
              <a:ext cx="417513" cy="722312"/>
            </a:xfrm>
            <a:custGeom>
              <a:avLst/>
              <a:gdLst>
                <a:gd name="T0" fmla="*/ 263 w 263"/>
                <a:gd name="T1" fmla="*/ 0 h 455"/>
                <a:gd name="T2" fmla="*/ 263 w 263"/>
                <a:gd name="T3" fmla="*/ 455 h 455"/>
                <a:gd name="T4" fmla="*/ 0 w 263"/>
                <a:gd name="T5" fmla="*/ 455 h 455"/>
                <a:gd name="T6" fmla="*/ 263 w 263"/>
                <a:gd name="T7" fmla="*/ 0 h 455"/>
                <a:gd name="T8" fmla="*/ 263 w 263"/>
                <a:gd name="T9" fmla="*/ 0 h 455"/>
                <a:gd name="T10" fmla="*/ 263 w 263"/>
                <a:gd name="T11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3" h="455">
                  <a:moveTo>
                    <a:pt x="263" y="0"/>
                  </a:moveTo>
                  <a:lnTo>
                    <a:pt x="263" y="455"/>
                  </a:lnTo>
                  <a:lnTo>
                    <a:pt x="0" y="455"/>
                  </a:lnTo>
                  <a:lnTo>
                    <a:pt x="263" y="0"/>
                  </a:lnTo>
                  <a:close/>
                  <a:moveTo>
                    <a:pt x="263" y="0"/>
                  </a:moveTo>
                  <a:lnTo>
                    <a:pt x="263" y="0"/>
                  </a:lnTo>
                  <a:close/>
                </a:path>
              </a:pathLst>
            </a:custGeom>
            <a:solidFill>
              <a:srgbClr val="FCF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9"/>
            <p:cNvSpPr>
              <a:spLocks noEditPoints="1"/>
            </p:cNvSpPr>
            <p:nvPr userDrawn="1"/>
          </p:nvSpPr>
          <p:spPr bwMode="auto">
            <a:xfrm>
              <a:off x="3567113" y="3503613"/>
              <a:ext cx="417513" cy="722312"/>
            </a:xfrm>
            <a:custGeom>
              <a:avLst/>
              <a:gdLst>
                <a:gd name="T0" fmla="*/ 263 w 263"/>
                <a:gd name="T1" fmla="*/ 0 h 455"/>
                <a:gd name="T2" fmla="*/ 263 w 263"/>
                <a:gd name="T3" fmla="*/ 455 h 455"/>
                <a:gd name="T4" fmla="*/ 0 w 263"/>
                <a:gd name="T5" fmla="*/ 455 h 455"/>
                <a:gd name="T6" fmla="*/ 263 w 263"/>
                <a:gd name="T7" fmla="*/ 0 h 455"/>
                <a:gd name="T8" fmla="*/ 263 w 263"/>
                <a:gd name="T9" fmla="*/ 0 h 455"/>
                <a:gd name="T10" fmla="*/ 263 w 263"/>
                <a:gd name="T11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3" h="455">
                  <a:moveTo>
                    <a:pt x="263" y="0"/>
                  </a:moveTo>
                  <a:lnTo>
                    <a:pt x="263" y="455"/>
                  </a:lnTo>
                  <a:lnTo>
                    <a:pt x="0" y="455"/>
                  </a:lnTo>
                  <a:lnTo>
                    <a:pt x="263" y="0"/>
                  </a:lnTo>
                  <a:moveTo>
                    <a:pt x="263" y="0"/>
                  </a:moveTo>
                  <a:lnTo>
                    <a:pt x="26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0"/>
            <p:cNvSpPr>
              <a:spLocks noEditPoints="1"/>
            </p:cNvSpPr>
            <p:nvPr userDrawn="1"/>
          </p:nvSpPr>
          <p:spPr bwMode="auto">
            <a:xfrm>
              <a:off x="2887663" y="2909888"/>
              <a:ext cx="1096963" cy="1316037"/>
            </a:xfrm>
            <a:custGeom>
              <a:avLst/>
              <a:gdLst>
                <a:gd name="T0" fmla="*/ 691 w 691"/>
                <a:gd name="T1" fmla="*/ 0 h 829"/>
                <a:gd name="T2" fmla="*/ 691 w 691"/>
                <a:gd name="T3" fmla="*/ 374 h 829"/>
                <a:gd name="T4" fmla="*/ 428 w 691"/>
                <a:gd name="T5" fmla="*/ 829 h 829"/>
                <a:gd name="T6" fmla="*/ 0 w 691"/>
                <a:gd name="T7" fmla="*/ 829 h 829"/>
                <a:gd name="T8" fmla="*/ 479 w 691"/>
                <a:gd name="T9" fmla="*/ 0 h 829"/>
                <a:gd name="T10" fmla="*/ 691 w 691"/>
                <a:gd name="T11" fmla="*/ 0 h 829"/>
                <a:gd name="T12" fmla="*/ 691 w 691"/>
                <a:gd name="T13" fmla="*/ 0 h 829"/>
                <a:gd name="T14" fmla="*/ 691 w 691"/>
                <a:gd name="T15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1" h="829">
                  <a:moveTo>
                    <a:pt x="691" y="0"/>
                  </a:moveTo>
                  <a:lnTo>
                    <a:pt x="691" y="374"/>
                  </a:lnTo>
                  <a:lnTo>
                    <a:pt x="428" y="829"/>
                  </a:lnTo>
                  <a:lnTo>
                    <a:pt x="0" y="829"/>
                  </a:lnTo>
                  <a:lnTo>
                    <a:pt x="479" y="0"/>
                  </a:lnTo>
                  <a:lnTo>
                    <a:pt x="691" y="0"/>
                  </a:lnTo>
                  <a:close/>
                  <a:moveTo>
                    <a:pt x="691" y="0"/>
                  </a:moveTo>
                  <a:lnTo>
                    <a:pt x="691" y="0"/>
                  </a:lnTo>
                  <a:close/>
                </a:path>
              </a:pathLst>
            </a:custGeom>
            <a:solidFill>
              <a:srgbClr val="88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"/>
            <p:cNvSpPr>
              <a:spLocks noEditPoints="1"/>
            </p:cNvSpPr>
            <p:nvPr userDrawn="1"/>
          </p:nvSpPr>
          <p:spPr bwMode="auto">
            <a:xfrm>
              <a:off x="2887663" y="2909888"/>
              <a:ext cx="1096963" cy="1316037"/>
            </a:xfrm>
            <a:custGeom>
              <a:avLst/>
              <a:gdLst>
                <a:gd name="T0" fmla="*/ 691 w 691"/>
                <a:gd name="T1" fmla="*/ 0 h 829"/>
                <a:gd name="T2" fmla="*/ 691 w 691"/>
                <a:gd name="T3" fmla="*/ 374 h 829"/>
                <a:gd name="T4" fmla="*/ 428 w 691"/>
                <a:gd name="T5" fmla="*/ 829 h 829"/>
                <a:gd name="T6" fmla="*/ 0 w 691"/>
                <a:gd name="T7" fmla="*/ 829 h 829"/>
                <a:gd name="T8" fmla="*/ 479 w 691"/>
                <a:gd name="T9" fmla="*/ 0 h 829"/>
                <a:gd name="T10" fmla="*/ 691 w 691"/>
                <a:gd name="T11" fmla="*/ 0 h 829"/>
                <a:gd name="T12" fmla="*/ 691 w 691"/>
                <a:gd name="T13" fmla="*/ 0 h 829"/>
                <a:gd name="T14" fmla="*/ 691 w 691"/>
                <a:gd name="T15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1" h="829">
                  <a:moveTo>
                    <a:pt x="691" y="0"/>
                  </a:moveTo>
                  <a:lnTo>
                    <a:pt x="691" y="374"/>
                  </a:lnTo>
                  <a:lnTo>
                    <a:pt x="428" y="829"/>
                  </a:lnTo>
                  <a:lnTo>
                    <a:pt x="0" y="829"/>
                  </a:lnTo>
                  <a:lnTo>
                    <a:pt x="479" y="0"/>
                  </a:lnTo>
                  <a:lnTo>
                    <a:pt x="691" y="0"/>
                  </a:lnTo>
                  <a:moveTo>
                    <a:pt x="691" y="0"/>
                  </a:moveTo>
                  <a:lnTo>
                    <a:pt x="69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2"/>
            <p:cNvSpPr>
              <a:spLocks noEditPoints="1"/>
            </p:cNvSpPr>
            <p:nvPr userDrawn="1"/>
          </p:nvSpPr>
          <p:spPr bwMode="auto">
            <a:xfrm>
              <a:off x="2641600" y="2909888"/>
              <a:ext cx="1006475" cy="1316037"/>
            </a:xfrm>
            <a:custGeom>
              <a:avLst/>
              <a:gdLst>
                <a:gd name="T0" fmla="*/ 634 w 634"/>
                <a:gd name="T1" fmla="*/ 0 h 829"/>
                <a:gd name="T2" fmla="*/ 155 w 634"/>
                <a:gd name="T3" fmla="*/ 829 h 829"/>
                <a:gd name="T4" fmla="*/ 0 w 634"/>
                <a:gd name="T5" fmla="*/ 829 h 829"/>
                <a:gd name="T6" fmla="*/ 479 w 634"/>
                <a:gd name="T7" fmla="*/ 0 h 829"/>
                <a:gd name="T8" fmla="*/ 634 w 634"/>
                <a:gd name="T9" fmla="*/ 0 h 829"/>
                <a:gd name="T10" fmla="*/ 634 w 634"/>
                <a:gd name="T11" fmla="*/ 0 h 829"/>
                <a:gd name="T12" fmla="*/ 634 w 634"/>
                <a:gd name="T13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4" h="829">
                  <a:moveTo>
                    <a:pt x="634" y="0"/>
                  </a:moveTo>
                  <a:lnTo>
                    <a:pt x="155" y="829"/>
                  </a:lnTo>
                  <a:lnTo>
                    <a:pt x="0" y="829"/>
                  </a:lnTo>
                  <a:lnTo>
                    <a:pt x="479" y="0"/>
                  </a:lnTo>
                  <a:lnTo>
                    <a:pt x="634" y="0"/>
                  </a:lnTo>
                  <a:close/>
                  <a:moveTo>
                    <a:pt x="634" y="0"/>
                  </a:moveTo>
                  <a:lnTo>
                    <a:pt x="634" y="0"/>
                  </a:lnTo>
                  <a:close/>
                </a:path>
              </a:pathLst>
            </a:custGeom>
            <a:solidFill>
              <a:srgbClr val="FCF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3"/>
            <p:cNvSpPr>
              <a:spLocks noEditPoints="1"/>
            </p:cNvSpPr>
            <p:nvPr userDrawn="1"/>
          </p:nvSpPr>
          <p:spPr bwMode="auto">
            <a:xfrm>
              <a:off x="2641600" y="2909888"/>
              <a:ext cx="1006475" cy="1316037"/>
            </a:xfrm>
            <a:custGeom>
              <a:avLst/>
              <a:gdLst>
                <a:gd name="T0" fmla="*/ 634 w 634"/>
                <a:gd name="T1" fmla="*/ 0 h 829"/>
                <a:gd name="T2" fmla="*/ 155 w 634"/>
                <a:gd name="T3" fmla="*/ 829 h 829"/>
                <a:gd name="T4" fmla="*/ 0 w 634"/>
                <a:gd name="T5" fmla="*/ 829 h 829"/>
                <a:gd name="T6" fmla="*/ 479 w 634"/>
                <a:gd name="T7" fmla="*/ 0 h 829"/>
                <a:gd name="T8" fmla="*/ 634 w 634"/>
                <a:gd name="T9" fmla="*/ 0 h 829"/>
                <a:gd name="T10" fmla="*/ 634 w 634"/>
                <a:gd name="T11" fmla="*/ 0 h 829"/>
                <a:gd name="T12" fmla="*/ 634 w 634"/>
                <a:gd name="T13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4" h="829">
                  <a:moveTo>
                    <a:pt x="634" y="0"/>
                  </a:moveTo>
                  <a:lnTo>
                    <a:pt x="155" y="829"/>
                  </a:lnTo>
                  <a:lnTo>
                    <a:pt x="0" y="829"/>
                  </a:lnTo>
                  <a:lnTo>
                    <a:pt x="479" y="0"/>
                  </a:lnTo>
                  <a:lnTo>
                    <a:pt x="634" y="0"/>
                  </a:lnTo>
                  <a:moveTo>
                    <a:pt x="634" y="0"/>
                  </a:moveTo>
                  <a:lnTo>
                    <a:pt x="6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4"/>
            <p:cNvSpPr>
              <a:spLocks noEditPoints="1"/>
            </p:cNvSpPr>
            <p:nvPr userDrawn="1"/>
          </p:nvSpPr>
          <p:spPr bwMode="auto">
            <a:xfrm>
              <a:off x="1816100" y="2909888"/>
              <a:ext cx="1585913" cy="1316037"/>
            </a:xfrm>
            <a:custGeom>
              <a:avLst/>
              <a:gdLst>
                <a:gd name="T0" fmla="*/ 793 w 793"/>
                <a:gd name="T1" fmla="*/ 0 h 658"/>
                <a:gd name="T2" fmla="*/ 413 w 793"/>
                <a:gd name="T3" fmla="*/ 658 h 658"/>
                <a:gd name="T4" fmla="*/ 0 w 793"/>
                <a:gd name="T5" fmla="*/ 658 h 658"/>
                <a:gd name="T6" fmla="*/ 0 w 793"/>
                <a:gd name="T7" fmla="*/ 320 h 658"/>
                <a:gd name="T8" fmla="*/ 143 w 793"/>
                <a:gd name="T9" fmla="*/ 353 h 658"/>
                <a:gd name="T10" fmla="*/ 283 w 793"/>
                <a:gd name="T11" fmla="*/ 321 h 658"/>
                <a:gd name="T12" fmla="*/ 415 w 793"/>
                <a:gd name="T13" fmla="*/ 442 h 658"/>
                <a:gd name="T14" fmla="*/ 389 w 793"/>
                <a:gd name="T15" fmla="*/ 240 h 658"/>
                <a:gd name="T16" fmla="*/ 468 w 793"/>
                <a:gd name="T17" fmla="*/ 28 h 658"/>
                <a:gd name="T18" fmla="*/ 467 w 793"/>
                <a:gd name="T19" fmla="*/ 0 h 658"/>
                <a:gd name="T20" fmla="*/ 793 w 793"/>
                <a:gd name="T21" fmla="*/ 0 h 658"/>
                <a:gd name="T22" fmla="*/ 793 w 793"/>
                <a:gd name="T23" fmla="*/ 0 h 658"/>
                <a:gd name="T24" fmla="*/ 793 w 793"/>
                <a:gd name="T25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3" h="658">
                  <a:moveTo>
                    <a:pt x="793" y="0"/>
                  </a:moveTo>
                  <a:cubicBezTo>
                    <a:pt x="413" y="658"/>
                    <a:pt x="413" y="658"/>
                    <a:pt x="413" y="658"/>
                  </a:cubicBezTo>
                  <a:cubicBezTo>
                    <a:pt x="0" y="658"/>
                    <a:pt x="0" y="658"/>
                    <a:pt x="0" y="658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43" y="341"/>
                    <a:pt x="92" y="353"/>
                    <a:pt x="143" y="353"/>
                  </a:cubicBezTo>
                  <a:cubicBezTo>
                    <a:pt x="193" y="353"/>
                    <a:pt x="240" y="342"/>
                    <a:pt x="283" y="321"/>
                  </a:cubicBezTo>
                  <a:cubicBezTo>
                    <a:pt x="415" y="442"/>
                    <a:pt x="415" y="442"/>
                    <a:pt x="415" y="442"/>
                  </a:cubicBezTo>
                  <a:cubicBezTo>
                    <a:pt x="389" y="240"/>
                    <a:pt x="389" y="240"/>
                    <a:pt x="389" y="240"/>
                  </a:cubicBezTo>
                  <a:cubicBezTo>
                    <a:pt x="438" y="183"/>
                    <a:pt x="468" y="109"/>
                    <a:pt x="468" y="28"/>
                  </a:cubicBezTo>
                  <a:cubicBezTo>
                    <a:pt x="468" y="18"/>
                    <a:pt x="468" y="9"/>
                    <a:pt x="467" y="0"/>
                  </a:cubicBezTo>
                  <a:lnTo>
                    <a:pt x="793" y="0"/>
                  </a:lnTo>
                  <a:close/>
                  <a:moveTo>
                    <a:pt x="793" y="0"/>
                  </a:moveTo>
                  <a:cubicBezTo>
                    <a:pt x="793" y="0"/>
                    <a:pt x="793" y="0"/>
                    <a:pt x="793" y="0"/>
                  </a:cubicBezTo>
                </a:path>
              </a:pathLst>
            </a:custGeom>
            <a:solidFill>
              <a:srgbClr val="88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5"/>
            <p:cNvSpPr>
              <a:spLocks noEditPoints="1"/>
            </p:cNvSpPr>
            <p:nvPr userDrawn="1"/>
          </p:nvSpPr>
          <p:spPr bwMode="auto">
            <a:xfrm>
              <a:off x="2471738" y="4416425"/>
              <a:ext cx="857250" cy="153987"/>
            </a:xfrm>
            <a:custGeom>
              <a:avLst/>
              <a:gdLst>
                <a:gd name="T0" fmla="*/ 0 w 429"/>
                <a:gd name="T1" fmla="*/ 0 h 77"/>
                <a:gd name="T2" fmla="*/ 429 w 429"/>
                <a:gd name="T3" fmla="*/ 0 h 77"/>
                <a:gd name="T4" fmla="*/ 352 w 429"/>
                <a:gd name="T5" fmla="*/ 77 h 77"/>
                <a:gd name="T6" fmla="*/ 77 w 429"/>
                <a:gd name="T7" fmla="*/ 77 h 77"/>
                <a:gd name="T8" fmla="*/ 0 w 429"/>
                <a:gd name="T9" fmla="*/ 0 h 77"/>
                <a:gd name="T10" fmla="*/ 0 w 429"/>
                <a:gd name="T11" fmla="*/ 0 h 77"/>
                <a:gd name="T12" fmla="*/ 0 w 429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9" h="77">
                  <a:moveTo>
                    <a:pt x="0" y="0"/>
                  </a:moveTo>
                  <a:cubicBezTo>
                    <a:pt x="429" y="0"/>
                    <a:pt x="429" y="0"/>
                    <a:pt x="429" y="0"/>
                  </a:cubicBezTo>
                  <a:cubicBezTo>
                    <a:pt x="429" y="42"/>
                    <a:pt x="395" y="77"/>
                    <a:pt x="352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34" y="77"/>
                    <a:pt x="0" y="42"/>
                    <a:pt x="0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65C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6"/>
            <p:cNvSpPr>
              <a:spLocks noEditPoints="1"/>
            </p:cNvSpPr>
            <p:nvPr userDrawn="1"/>
          </p:nvSpPr>
          <p:spPr bwMode="auto">
            <a:xfrm>
              <a:off x="1816100" y="2909888"/>
              <a:ext cx="2168525" cy="1316037"/>
            </a:xfrm>
            <a:custGeom>
              <a:avLst/>
              <a:gdLst>
                <a:gd name="T0" fmla="*/ 0 w 1366"/>
                <a:gd name="T1" fmla="*/ 0 h 829"/>
                <a:gd name="T2" fmla="*/ 0 w 1366"/>
                <a:gd name="T3" fmla="*/ 829 h 829"/>
                <a:gd name="T4" fmla="*/ 1366 w 1366"/>
                <a:gd name="T5" fmla="*/ 829 h 829"/>
                <a:gd name="T6" fmla="*/ 1366 w 1366"/>
                <a:gd name="T7" fmla="*/ 0 h 829"/>
                <a:gd name="T8" fmla="*/ 0 w 1366"/>
                <a:gd name="T9" fmla="*/ 0 h 829"/>
                <a:gd name="T10" fmla="*/ 1319 w 1366"/>
                <a:gd name="T11" fmla="*/ 781 h 829"/>
                <a:gd name="T12" fmla="*/ 48 w 1366"/>
                <a:gd name="T13" fmla="*/ 781 h 829"/>
                <a:gd name="T14" fmla="*/ 48 w 1366"/>
                <a:gd name="T15" fmla="*/ 48 h 829"/>
                <a:gd name="T16" fmla="*/ 1319 w 1366"/>
                <a:gd name="T17" fmla="*/ 48 h 829"/>
                <a:gd name="T18" fmla="*/ 1319 w 1366"/>
                <a:gd name="T19" fmla="*/ 781 h 829"/>
                <a:gd name="T20" fmla="*/ 1319 w 1366"/>
                <a:gd name="T21" fmla="*/ 781 h 829"/>
                <a:gd name="T22" fmla="*/ 1319 w 1366"/>
                <a:gd name="T23" fmla="*/ 781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6" h="829">
                  <a:moveTo>
                    <a:pt x="0" y="0"/>
                  </a:moveTo>
                  <a:lnTo>
                    <a:pt x="0" y="829"/>
                  </a:lnTo>
                  <a:lnTo>
                    <a:pt x="1366" y="829"/>
                  </a:lnTo>
                  <a:lnTo>
                    <a:pt x="1366" y="0"/>
                  </a:lnTo>
                  <a:lnTo>
                    <a:pt x="0" y="0"/>
                  </a:lnTo>
                  <a:close/>
                  <a:moveTo>
                    <a:pt x="1319" y="781"/>
                  </a:moveTo>
                  <a:lnTo>
                    <a:pt x="48" y="781"/>
                  </a:lnTo>
                  <a:lnTo>
                    <a:pt x="48" y="48"/>
                  </a:lnTo>
                  <a:lnTo>
                    <a:pt x="1319" y="48"/>
                  </a:lnTo>
                  <a:lnTo>
                    <a:pt x="1319" y="781"/>
                  </a:lnTo>
                  <a:close/>
                  <a:moveTo>
                    <a:pt x="1319" y="781"/>
                  </a:moveTo>
                  <a:lnTo>
                    <a:pt x="1319" y="781"/>
                  </a:lnTo>
                  <a:close/>
                </a:path>
              </a:pathLst>
            </a:custGeom>
            <a:solidFill>
              <a:srgbClr val="FCF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7"/>
            <p:cNvSpPr>
              <a:spLocks noEditPoints="1"/>
            </p:cNvSpPr>
            <p:nvPr userDrawn="1"/>
          </p:nvSpPr>
          <p:spPr bwMode="auto">
            <a:xfrm>
              <a:off x="1816100" y="2909888"/>
              <a:ext cx="2168525" cy="1316037"/>
            </a:xfrm>
            <a:custGeom>
              <a:avLst/>
              <a:gdLst>
                <a:gd name="T0" fmla="*/ 0 w 1366"/>
                <a:gd name="T1" fmla="*/ 0 h 829"/>
                <a:gd name="T2" fmla="*/ 0 w 1366"/>
                <a:gd name="T3" fmla="*/ 829 h 829"/>
                <a:gd name="T4" fmla="*/ 1366 w 1366"/>
                <a:gd name="T5" fmla="*/ 829 h 829"/>
                <a:gd name="T6" fmla="*/ 1366 w 1366"/>
                <a:gd name="T7" fmla="*/ 0 h 829"/>
                <a:gd name="T8" fmla="*/ 0 w 1366"/>
                <a:gd name="T9" fmla="*/ 0 h 829"/>
                <a:gd name="T10" fmla="*/ 1319 w 1366"/>
                <a:gd name="T11" fmla="*/ 781 h 829"/>
                <a:gd name="T12" fmla="*/ 48 w 1366"/>
                <a:gd name="T13" fmla="*/ 781 h 829"/>
                <a:gd name="T14" fmla="*/ 48 w 1366"/>
                <a:gd name="T15" fmla="*/ 48 h 829"/>
                <a:gd name="T16" fmla="*/ 1319 w 1366"/>
                <a:gd name="T17" fmla="*/ 48 h 829"/>
                <a:gd name="T18" fmla="*/ 1319 w 1366"/>
                <a:gd name="T19" fmla="*/ 781 h 829"/>
                <a:gd name="T20" fmla="*/ 1319 w 1366"/>
                <a:gd name="T21" fmla="*/ 781 h 829"/>
                <a:gd name="T22" fmla="*/ 1319 w 1366"/>
                <a:gd name="T23" fmla="*/ 781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6" h="829">
                  <a:moveTo>
                    <a:pt x="0" y="0"/>
                  </a:moveTo>
                  <a:lnTo>
                    <a:pt x="0" y="829"/>
                  </a:lnTo>
                  <a:lnTo>
                    <a:pt x="1366" y="829"/>
                  </a:lnTo>
                  <a:lnTo>
                    <a:pt x="1366" y="0"/>
                  </a:lnTo>
                  <a:lnTo>
                    <a:pt x="0" y="0"/>
                  </a:lnTo>
                  <a:moveTo>
                    <a:pt x="1319" y="781"/>
                  </a:moveTo>
                  <a:lnTo>
                    <a:pt x="48" y="781"/>
                  </a:lnTo>
                  <a:lnTo>
                    <a:pt x="48" y="48"/>
                  </a:lnTo>
                  <a:lnTo>
                    <a:pt x="1319" y="48"/>
                  </a:lnTo>
                  <a:lnTo>
                    <a:pt x="1319" y="781"/>
                  </a:lnTo>
                  <a:moveTo>
                    <a:pt x="1319" y="781"/>
                  </a:moveTo>
                  <a:lnTo>
                    <a:pt x="1319" y="78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8"/>
            <p:cNvSpPr>
              <a:spLocks noEditPoints="1"/>
            </p:cNvSpPr>
            <p:nvPr userDrawn="1"/>
          </p:nvSpPr>
          <p:spPr bwMode="auto">
            <a:xfrm>
              <a:off x="1452563" y="2316163"/>
              <a:ext cx="1300163" cy="1477962"/>
            </a:xfrm>
            <a:custGeom>
              <a:avLst/>
              <a:gdLst>
                <a:gd name="T0" fmla="*/ 182 w 650"/>
                <a:gd name="T1" fmla="*/ 617 h 739"/>
                <a:gd name="T2" fmla="*/ 88 w 650"/>
                <a:gd name="T3" fmla="*/ 547 h 739"/>
                <a:gd name="T4" fmla="*/ 0 w 650"/>
                <a:gd name="T5" fmla="*/ 325 h 739"/>
                <a:gd name="T6" fmla="*/ 325 w 650"/>
                <a:gd name="T7" fmla="*/ 0 h 739"/>
                <a:gd name="T8" fmla="*/ 626 w 650"/>
                <a:gd name="T9" fmla="*/ 202 h 739"/>
                <a:gd name="T10" fmla="*/ 649 w 650"/>
                <a:gd name="T11" fmla="*/ 297 h 739"/>
                <a:gd name="T12" fmla="*/ 650 w 650"/>
                <a:gd name="T13" fmla="*/ 325 h 739"/>
                <a:gd name="T14" fmla="*/ 571 w 650"/>
                <a:gd name="T15" fmla="*/ 537 h 739"/>
                <a:gd name="T16" fmla="*/ 597 w 650"/>
                <a:gd name="T17" fmla="*/ 739 h 739"/>
                <a:gd name="T18" fmla="*/ 465 w 650"/>
                <a:gd name="T19" fmla="*/ 618 h 739"/>
                <a:gd name="T20" fmla="*/ 325 w 650"/>
                <a:gd name="T21" fmla="*/ 650 h 739"/>
                <a:gd name="T22" fmla="*/ 182 w 650"/>
                <a:gd name="T23" fmla="*/ 617 h 739"/>
                <a:gd name="T24" fmla="*/ 512 w 650"/>
                <a:gd name="T25" fmla="*/ 466 h 739"/>
                <a:gd name="T26" fmla="*/ 512 w 650"/>
                <a:gd name="T27" fmla="*/ 418 h 739"/>
                <a:gd name="T28" fmla="*/ 138 w 650"/>
                <a:gd name="T29" fmla="*/ 418 h 739"/>
                <a:gd name="T30" fmla="*/ 138 w 650"/>
                <a:gd name="T31" fmla="*/ 466 h 739"/>
                <a:gd name="T32" fmla="*/ 512 w 650"/>
                <a:gd name="T33" fmla="*/ 466 h 739"/>
                <a:gd name="T34" fmla="*/ 512 w 650"/>
                <a:gd name="T35" fmla="*/ 366 h 739"/>
                <a:gd name="T36" fmla="*/ 512 w 650"/>
                <a:gd name="T37" fmla="*/ 318 h 739"/>
                <a:gd name="T38" fmla="*/ 138 w 650"/>
                <a:gd name="T39" fmla="*/ 318 h 739"/>
                <a:gd name="T40" fmla="*/ 138 w 650"/>
                <a:gd name="T41" fmla="*/ 366 h 739"/>
                <a:gd name="T42" fmla="*/ 512 w 650"/>
                <a:gd name="T43" fmla="*/ 366 h 739"/>
                <a:gd name="T44" fmla="*/ 512 w 650"/>
                <a:gd name="T45" fmla="*/ 267 h 739"/>
                <a:gd name="T46" fmla="*/ 512 w 650"/>
                <a:gd name="T47" fmla="*/ 219 h 739"/>
                <a:gd name="T48" fmla="*/ 138 w 650"/>
                <a:gd name="T49" fmla="*/ 219 h 739"/>
                <a:gd name="T50" fmla="*/ 138 w 650"/>
                <a:gd name="T51" fmla="*/ 267 h 739"/>
                <a:gd name="T52" fmla="*/ 512 w 650"/>
                <a:gd name="T53" fmla="*/ 267 h 739"/>
                <a:gd name="T54" fmla="*/ 512 w 650"/>
                <a:gd name="T55" fmla="*/ 267 h 739"/>
                <a:gd name="T56" fmla="*/ 512 w 650"/>
                <a:gd name="T57" fmla="*/ 267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0" h="739">
                  <a:moveTo>
                    <a:pt x="182" y="617"/>
                  </a:moveTo>
                  <a:cubicBezTo>
                    <a:pt x="146" y="600"/>
                    <a:pt x="115" y="576"/>
                    <a:pt x="88" y="547"/>
                  </a:cubicBezTo>
                  <a:cubicBezTo>
                    <a:pt x="33" y="489"/>
                    <a:pt x="0" y="411"/>
                    <a:pt x="0" y="325"/>
                  </a:cubicBezTo>
                  <a:cubicBezTo>
                    <a:pt x="0" y="145"/>
                    <a:pt x="145" y="0"/>
                    <a:pt x="325" y="0"/>
                  </a:cubicBezTo>
                  <a:cubicBezTo>
                    <a:pt x="461" y="0"/>
                    <a:pt x="578" y="84"/>
                    <a:pt x="626" y="202"/>
                  </a:cubicBezTo>
                  <a:cubicBezTo>
                    <a:pt x="638" y="232"/>
                    <a:pt x="646" y="264"/>
                    <a:pt x="649" y="297"/>
                  </a:cubicBezTo>
                  <a:cubicBezTo>
                    <a:pt x="650" y="306"/>
                    <a:pt x="650" y="315"/>
                    <a:pt x="650" y="325"/>
                  </a:cubicBezTo>
                  <a:cubicBezTo>
                    <a:pt x="650" y="406"/>
                    <a:pt x="620" y="480"/>
                    <a:pt x="571" y="537"/>
                  </a:cubicBezTo>
                  <a:cubicBezTo>
                    <a:pt x="597" y="739"/>
                    <a:pt x="597" y="739"/>
                    <a:pt x="597" y="739"/>
                  </a:cubicBezTo>
                  <a:cubicBezTo>
                    <a:pt x="465" y="618"/>
                    <a:pt x="465" y="618"/>
                    <a:pt x="465" y="618"/>
                  </a:cubicBezTo>
                  <a:cubicBezTo>
                    <a:pt x="422" y="639"/>
                    <a:pt x="375" y="650"/>
                    <a:pt x="325" y="650"/>
                  </a:cubicBezTo>
                  <a:cubicBezTo>
                    <a:pt x="274" y="650"/>
                    <a:pt x="225" y="638"/>
                    <a:pt x="182" y="617"/>
                  </a:cubicBezTo>
                  <a:close/>
                  <a:moveTo>
                    <a:pt x="512" y="466"/>
                  </a:moveTo>
                  <a:cubicBezTo>
                    <a:pt x="512" y="418"/>
                    <a:pt x="512" y="418"/>
                    <a:pt x="512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8" y="466"/>
                    <a:pt x="138" y="466"/>
                    <a:pt x="138" y="466"/>
                  </a:cubicBezTo>
                  <a:lnTo>
                    <a:pt x="512" y="466"/>
                  </a:lnTo>
                  <a:close/>
                  <a:moveTo>
                    <a:pt x="512" y="366"/>
                  </a:moveTo>
                  <a:cubicBezTo>
                    <a:pt x="512" y="318"/>
                    <a:pt x="512" y="318"/>
                    <a:pt x="512" y="318"/>
                  </a:cubicBezTo>
                  <a:cubicBezTo>
                    <a:pt x="138" y="318"/>
                    <a:pt x="138" y="318"/>
                    <a:pt x="138" y="318"/>
                  </a:cubicBezTo>
                  <a:cubicBezTo>
                    <a:pt x="138" y="366"/>
                    <a:pt x="138" y="366"/>
                    <a:pt x="138" y="366"/>
                  </a:cubicBezTo>
                  <a:lnTo>
                    <a:pt x="512" y="366"/>
                  </a:lnTo>
                  <a:close/>
                  <a:moveTo>
                    <a:pt x="512" y="267"/>
                  </a:moveTo>
                  <a:cubicBezTo>
                    <a:pt x="512" y="219"/>
                    <a:pt x="512" y="219"/>
                    <a:pt x="512" y="219"/>
                  </a:cubicBezTo>
                  <a:cubicBezTo>
                    <a:pt x="138" y="219"/>
                    <a:pt x="138" y="219"/>
                    <a:pt x="138" y="219"/>
                  </a:cubicBezTo>
                  <a:cubicBezTo>
                    <a:pt x="138" y="267"/>
                    <a:pt x="138" y="267"/>
                    <a:pt x="138" y="267"/>
                  </a:cubicBezTo>
                  <a:lnTo>
                    <a:pt x="512" y="267"/>
                  </a:lnTo>
                  <a:close/>
                  <a:moveTo>
                    <a:pt x="512" y="267"/>
                  </a:moveTo>
                  <a:cubicBezTo>
                    <a:pt x="512" y="267"/>
                    <a:pt x="512" y="267"/>
                    <a:pt x="512" y="267"/>
                  </a:cubicBezTo>
                </a:path>
              </a:pathLst>
            </a:custGeom>
            <a:solidFill>
              <a:srgbClr val="FCF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Rectangle 29"/>
            <p:cNvSpPr>
              <a:spLocks noChangeArrowheads="1"/>
            </p:cNvSpPr>
            <p:nvPr userDrawn="1"/>
          </p:nvSpPr>
          <p:spPr bwMode="auto">
            <a:xfrm>
              <a:off x="1728788" y="3152775"/>
              <a:ext cx="747713" cy="95250"/>
            </a:xfrm>
            <a:prstGeom prst="rect">
              <a:avLst/>
            </a:prstGeom>
            <a:solidFill>
              <a:srgbClr val="7C6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Rectangle 30"/>
            <p:cNvSpPr>
              <a:spLocks noChangeArrowheads="1"/>
            </p:cNvSpPr>
            <p:nvPr userDrawn="1"/>
          </p:nvSpPr>
          <p:spPr bwMode="auto">
            <a:xfrm>
              <a:off x="1728788" y="2952750"/>
              <a:ext cx="747713" cy="95250"/>
            </a:xfrm>
            <a:prstGeom prst="rect">
              <a:avLst/>
            </a:prstGeom>
            <a:solidFill>
              <a:srgbClr val="7C6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Rectangle 31"/>
            <p:cNvSpPr>
              <a:spLocks noChangeArrowheads="1"/>
            </p:cNvSpPr>
            <p:nvPr userDrawn="1"/>
          </p:nvSpPr>
          <p:spPr bwMode="auto">
            <a:xfrm>
              <a:off x="1728788" y="2754313"/>
              <a:ext cx="747713" cy="95250"/>
            </a:xfrm>
            <a:prstGeom prst="rect">
              <a:avLst/>
            </a:prstGeom>
            <a:solidFill>
              <a:srgbClr val="7C6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/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spc="150">
                <a:latin typeface="微软雅黑" panose="020B0503020204020204" charset="-122"/>
                <a:ea typeface="微软雅黑" panose="020B0503020204020204" charset="-122"/>
              </a:rPr>
              <a:t> 选择“设计”</a:t>
            </a:r>
            <a:r>
              <a:rPr lang="en-US" altLang="zh-CN" sz="1200" spc="15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200" spc="150">
                <a:latin typeface="微软雅黑" panose="020B0503020204020204" charset="-122"/>
                <a:ea typeface="微软雅黑" panose="020B0503020204020204" charset="-122"/>
              </a:rPr>
              <a:t>“变体”</a:t>
            </a:r>
            <a:r>
              <a:rPr lang="en-US" altLang="zh-CN" sz="1200" spc="15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200" spc="150">
                <a:latin typeface="微软雅黑" panose="020B0503020204020204" charset="-122"/>
                <a:ea typeface="微软雅黑" panose="020B0503020204020204" charset="-122"/>
              </a:rPr>
              <a:t>“颜色”；</a:t>
            </a:r>
            <a:endParaRPr lang="en-US" sz="1200" spc="1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spc="150">
                <a:latin typeface="微软雅黑" panose="020B0503020204020204" charset="-122"/>
                <a:ea typeface="微软雅黑" panose="020B050302020402020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/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spc="150">
                <a:latin typeface="微软雅黑" panose="020B0503020204020204" charset="-122"/>
                <a:ea typeface="微软雅黑" panose="020B0503020204020204" charset="-122"/>
              </a:rPr>
              <a:t> 选择“开始”</a:t>
            </a:r>
            <a:r>
              <a:rPr lang="en-US" altLang="zh-CN" sz="1200" spc="15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200" spc="150">
                <a:latin typeface="微软雅黑" panose="020B0503020204020204" charset="-122"/>
                <a:ea typeface="微软雅黑" panose="020B0503020204020204" charset="-122"/>
              </a:rPr>
              <a:t>“新建幻灯片”；</a:t>
            </a:r>
            <a:endParaRPr lang="en-US" sz="1200" spc="1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spc="150">
                <a:latin typeface="微软雅黑" panose="020B0503020204020204" charset="-122"/>
                <a:ea typeface="微软雅黑" panose="020B050302020402020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charset="-122"/>
                <a:ea typeface="微软雅黑" panose="020B0503020204020204" charset="-122"/>
              </a:rPr>
              <a:t>…</a:t>
            </a:r>
            <a:endParaRPr lang="en-US" sz="1200" spc="15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图片包含 纵横字谜, 文字&#10;&#10;已生成极高可信度的说明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办公模板更新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微软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235700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35700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35700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712335" y="1991995"/>
            <a:ext cx="5464175" cy="3481389"/>
            <a:chOff x="7455" y="3353"/>
            <a:chExt cx="8605" cy="5483"/>
          </a:xfrm>
        </p:grpSpPr>
        <p:grpSp>
          <p:nvGrpSpPr>
            <p:cNvPr id="3" name="组合 2"/>
            <p:cNvGrpSpPr/>
            <p:nvPr/>
          </p:nvGrpSpPr>
          <p:grpSpPr>
            <a:xfrm>
              <a:off x="7455" y="4993"/>
              <a:ext cx="8605" cy="3843"/>
              <a:chOff x="4733925" y="3170239"/>
              <a:chExt cx="5464134" cy="2440305"/>
            </a:xfrm>
          </p:grpSpPr>
          <p:sp>
            <p:nvSpPr>
              <p:cNvPr id="7" name="Rectangle 8"/>
              <p:cNvSpPr>
                <a:spLocks noChangeArrowheads="1"/>
              </p:cNvSpPr>
              <p:nvPr/>
            </p:nvSpPr>
            <p:spPr bwMode="auto">
              <a:xfrm>
                <a:off x="4733925" y="3170239"/>
                <a:ext cx="2073275" cy="352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Plain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3200" b="0" i="0" u="none" strike="noStrike" cap="none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</a:rPr>
                  <a:t>JUNE-JULY</a:t>
                </a:r>
              </a:p>
            </p:txBody>
          </p:sp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4733925" y="3623629"/>
                <a:ext cx="5464134" cy="1986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Plain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lang="en-US" altLang="zh-CN" sz="7800" b="1" dirty="0">
                    <a:solidFill>
                      <a:schemeClr val="accent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University </a:t>
                </a:r>
                <a:endParaRPr lang="en-US" altLang="zh-CN" sz="7800" b="1" dirty="0" smtClean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lvl="0"/>
                <a:r>
                  <a:rPr lang="en-US" altLang="zh-CN" sz="7800" b="1" dirty="0" smtClean="0">
                    <a:solidFill>
                      <a:schemeClr val="accent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of </a:t>
                </a:r>
                <a:r>
                  <a:rPr lang="en-US" altLang="zh-CN" sz="7800" b="1" dirty="0">
                    <a:solidFill>
                      <a:schemeClr val="accent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seoul </a:t>
                </a:r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10573" y="3353"/>
              <a:ext cx="3492" cy="14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2019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注意事项和提前准备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669925" y="2678430"/>
            <a:ext cx="7584440" cy="3145155"/>
          </a:xfrm>
        </p:spPr>
        <p:txBody>
          <a:bodyPr>
            <a:normAutofit/>
          </a:bodyPr>
          <a:lstStyle/>
          <a:p>
            <a:pPr marL="285750" lvl="0" indent="-285750">
              <a:buFont typeface="Wingdings" panose="05000000000000000000" charset="0"/>
              <a:buChar char="l"/>
            </a:pPr>
            <a:endParaRPr lang="zh-CN" altLang="en-US" sz="1800" b="1" dirty="0">
              <a:sym typeface="+mn-ea"/>
            </a:endParaRPr>
          </a:p>
          <a:p>
            <a:pPr marL="285750" lvl="0" indent="-285750">
              <a:buFont typeface="Wingdings" panose="05000000000000000000" charset="0"/>
              <a:buChar char="l"/>
            </a:pPr>
            <a:r>
              <a:rPr lang="zh-CN" altLang="en-US" sz="1800" b="1" dirty="0">
                <a:sym typeface="+mn-ea"/>
              </a:rPr>
              <a:t>资料准备</a:t>
            </a:r>
          </a:p>
          <a:p>
            <a:pPr lvl="0">
              <a:buFont typeface="Wingdings" panose="05000000000000000000" charset="0"/>
            </a:pPr>
            <a:endParaRPr lang="zh-CN" altLang="en-US" dirty="0"/>
          </a:p>
          <a:p>
            <a:pPr lvl="0"/>
            <a:r>
              <a:rPr lang="zh-CN" altLang="en-US" sz="1400" dirty="0"/>
              <a:t>护照</a:t>
            </a:r>
            <a:r>
              <a:rPr lang="en-US" altLang="zh-CN" sz="1400" dirty="0"/>
              <a:t>——</a:t>
            </a:r>
            <a:r>
              <a:rPr lang="zh-CN" altLang="en-US" sz="1400" dirty="0"/>
              <a:t>检查有效期</a:t>
            </a:r>
          </a:p>
          <a:p>
            <a:pPr lvl="0"/>
            <a:r>
              <a:rPr lang="zh-CN" altLang="en-US" sz="1400" dirty="0"/>
              <a:t>签证</a:t>
            </a:r>
            <a:r>
              <a:rPr lang="en-US" altLang="zh-CN" sz="1400" dirty="0"/>
              <a:t>——C31</a:t>
            </a:r>
          </a:p>
          <a:p>
            <a:pPr lvl="0"/>
            <a:r>
              <a:rPr lang="zh-CN" altLang="en-US" sz="1400" dirty="0"/>
              <a:t>肺结核检查证明</a:t>
            </a:r>
          </a:p>
          <a:p>
            <a:pPr lvl="0"/>
            <a:r>
              <a:rPr lang="zh-CN" altLang="en-US" sz="1400" dirty="0"/>
              <a:t>机票购买</a:t>
            </a:r>
            <a:r>
              <a:rPr lang="en-US" altLang="zh-CN" sz="1400" dirty="0"/>
              <a:t>——</a:t>
            </a:r>
            <a:r>
              <a:rPr lang="zh-CN" altLang="en-US" sz="1400" dirty="0"/>
              <a:t>往返最划算</a:t>
            </a:r>
          </a:p>
          <a:p>
            <a:pPr lvl="0"/>
            <a:r>
              <a:rPr lang="zh-CN" altLang="en-US" sz="1400" dirty="0"/>
              <a:t>线上选课</a:t>
            </a:r>
            <a:r>
              <a:rPr lang="en-US" altLang="zh-CN" sz="1400" dirty="0"/>
              <a:t>——</a:t>
            </a:r>
            <a:r>
              <a:rPr lang="zh-CN" altLang="en-US" sz="1400" dirty="0"/>
              <a:t>后期还可以改</a:t>
            </a:r>
          </a:p>
          <a:p>
            <a:pPr lvl="0"/>
            <a:r>
              <a:rPr lang="zh-CN" altLang="en-US" sz="1400" dirty="0"/>
              <a:t>学费</a:t>
            </a:r>
            <a:r>
              <a:rPr lang="en-US" altLang="zh-CN" sz="1400" dirty="0"/>
              <a:t>——</a:t>
            </a:r>
            <a:r>
              <a:rPr lang="zh-CN" altLang="en-US" sz="1400" dirty="0"/>
              <a:t>去韩国之后，直接交给</a:t>
            </a:r>
            <a:r>
              <a:rPr lang="en-US" altLang="zh-CN" sz="1400" dirty="0"/>
              <a:t>UOS</a:t>
            </a:r>
            <a:r>
              <a:rPr lang="zh-CN" altLang="en-US" sz="1400" dirty="0"/>
              <a:t>，一般只收取现金，除非你有韩国当地的银行卡</a:t>
            </a:r>
            <a:endParaRPr lang="zh-CN" altLang="en-US" dirty="0"/>
          </a:p>
          <a:p>
            <a:pPr lvl="0">
              <a:buFont typeface="Wingdings" panose="05000000000000000000" charset="0"/>
            </a:pPr>
            <a:endParaRPr lang="en-US" altLang="zh-CN" dirty="0">
              <a:sym typeface="+mn-ea"/>
            </a:endParaRPr>
          </a:p>
          <a:p>
            <a:pPr lvl="0">
              <a:buFont typeface="Wingdings" panose="05000000000000000000" charset="0"/>
            </a:pPr>
            <a:endParaRPr lang="zh-CN" altLang="en-US" dirty="0"/>
          </a:p>
          <a:p>
            <a:pPr lvl="0"/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69924" y="1123950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03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注意事项和提前准备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669925" y="2332355"/>
            <a:ext cx="7584440" cy="4165600"/>
          </a:xfrm>
        </p:spPr>
        <p:txBody>
          <a:bodyPr>
            <a:normAutofit/>
          </a:bodyPr>
          <a:lstStyle/>
          <a:p>
            <a:pPr lvl="0">
              <a:buFont typeface="Wingdings" panose="05000000000000000000" charset="0"/>
            </a:pPr>
            <a:endParaRPr lang="zh-CN" altLang="en-US" dirty="0"/>
          </a:p>
          <a:p>
            <a:pPr marL="285750" lvl="0" indent="-285750">
              <a:buFont typeface="Wingdings" panose="05000000000000000000" charset="0"/>
              <a:buChar char="l"/>
            </a:pPr>
            <a:r>
              <a:rPr lang="zh-CN" altLang="en-US" sz="1800" b="1" dirty="0"/>
              <a:t>物资准备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/>
              <a:t>韩元</a:t>
            </a:r>
            <a:r>
              <a:rPr lang="en-US" altLang="zh-CN" sz="1400" dirty="0"/>
              <a:t>——</a:t>
            </a:r>
            <a:r>
              <a:rPr lang="zh-CN" altLang="en-US" sz="1400" dirty="0"/>
              <a:t>建议国内换一点点，去韩国的换钱所换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/>
              <a:t>电话卡</a:t>
            </a:r>
            <a:r>
              <a:rPr lang="en-US" altLang="zh-CN" sz="1400" dirty="0"/>
              <a:t>——</a:t>
            </a:r>
            <a:r>
              <a:rPr lang="zh-CN" altLang="en-US" sz="1400" dirty="0"/>
              <a:t>国内淘宝</a:t>
            </a:r>
            <a:r>
              <a:rPr lang="en-US" altLang="zh-CN" sz="1400" dirty="0"/>
              <a:t>or</a:t>
            </a:r>
            <a:r>
              <a:rPr lang="zh-CN" altLang="en-US" sz="1400" dirty="0"/>
              <a:t>韩国买（流量不建议在无忧行等</a:t>
            </a:r>
            <a:r>
              <a:rPr lang="en-US" altLang="zh-CN" sz="1400" dirty="0"/>
              <a:t>APP</a:t>
            </a:r>
            <a:r>
              <a:rPr lang="zh-CN" altLang="en-US" sz="1400" dirty="0"/>
              <a:t>上买，可能会用不了当地网）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/>
              <a:t>地铁卡</a:t>
            </a:r>
            <a:r>
              <a:rPr lang="en-US" altLang="zh-CN" sz="1400" dirty="0"/>
              <a:t>——</a:t>
            </a:r>
            <a:r>
              <a:rPr lang="zh-CN" altLang="en-US" sz="1400" dirty="0">
                <a:sym typeface="+mn-ea"/>
              </a:rPr>
              <a:t>国内淘宝</a:t>
            </a:r>
            <a:r>
              <a:rPr lang="en-US" altLang="zh-CN" sz="1400" dirty="0">
                <a:sym typeface="+mn-ea"/>
              </a:rPr>
              <a:t>or</a:t>
            </a:r>
            <a:r>
              <a:rPr lang="zh-CN" altLang="en-US" sz="1400" dirty="0">
                <a:sym typeface="+mn-ea"/>
              </a:rPr>
              <a:t>韩国买 </a:t>
            </a:r>
            <a:r>
              <a:rPr lang="en-US" altLang="zh-CN" sz="1400" dirty="0">
                <a:sym typeface="+mn-ea"/>
              </a:rPr>
              <a:t>(</a:t>
            </a:r>
            <a:r>
              <a:rPr lang="zh-CN" altLang="en-US" sz="1400" dirty="0">
                <a:sym typeface="+mn-ea"/>
              </a:rPr>
              <a:t>韩国买也方便</a:t>
            </a:r>
            <a:r>
              <a:rPr lang="en-US" altLang="zh-CN" sz="1400" dirty="0">
                <a:sym typeface="+mn-ea"/>
              </a:rPr>
              <a:t>)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>
                <a:sym typeface="+mn-ea"/>
              </a:rPr>
              <a:t>转化插头</a:t>
            </a:r>
            <a:r>
              <a:rPr lang="en-US" altLang="zh-CN" sz="1400" dirty="0">
                <a:sym typeface="+mn-ea"/>
              </a:rPr>
              <a:t>——</a:t>
            </a:r>
            <a:r>
              <a:rPr lang="zh-CN" altLang="en-US" sz="1400" dirty="0">
                <a:sym typeface="+mn-ea"/>
              </a:rPr>
              <a:t>淘宝，韩国贵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>
                <a:sym typeface="+mn-ea"/>
              </a:rPr>
              <a:t>被单被子枕头</a:t>
            </a:r>
            <a:r>
              <a:rPr lang="en-US" altLang="zh-CN" sz="1400" dirty="0">
                <a:sym typeface="+mn-ea"/>
              </a:rPr>
              <a:t>——</a:t>
            </a:r>
            <a:r>
              <a:rPr lang="zh-CN" altLang="en-US" sz="1400" dirty="0">
                <a:sym typeface="+mn-ea"/>
              </a:rPr>
              <a:t>学校不提供，韩国买贵，但嫌麻烦可以韩国买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>
                <a:sym typeface="+mn-ea"/>
              </a:rPr>
              <a:t>实用</a:t>
            </a:r>
            <a:r>
              <a:rPr lang="en-US" altLang="zh-CN" sz="1400" dirty="0">
                <a:sym typeface="+mn-ea"/>
              </a:rPr>
              <a:t>APP</a:t>
            </a:r>
            <a:r>
              <a:rPr lang="zh-CN" altLang="en-US" sz="1400" dirty="0">
                <a:sym typeface="+mn-ea"/>
              </a:rPr>
              <a:t>：乐天百货等</a:t>
            </a:r>
            <a:r>
              <a:rPr lang="en-US" altLang="zh-CN" sz="1400" dirty="0">
                <a:sym typeface="+mn-ea"/>
              </a:rPr>
              <a:t>、Twitter、FaceBook、LINE、</a:t>
            </a:r>
            <a:r>
              <a:rPr lang="en-US" altLang="zh-CN" sz="1400" dirty="0">
                <a:solidFill>
                  <a:srgbClr val="FF0000"/>
                </a:solidFill>
                <a:sym typeface="+mn-ea"/>
              </a:rPr>
              <a:t>kakaotalk</a:t>
            </a:r>
            <a:r>
              <a:rPr lang="zh-CN" altLang="en-US" sz="1400" dirty="0">
                <a:solidFill>
                  <a:schemeClr val="tx1"/>
                </a:solidFill>
                <a:sym typeface="+mn-ea"/>
              </a:rPr>
              <a:t>、</a:t>
            </a:r>
            <a:r>
              <a:rPr lang="en-US" altLang="zh-CN" sz="1400" dirty="0">
                <a:sym typeface="+mn-ea"/>
              </a:rPr>
              <a:t>Instagram</a:t>
            </a:r>
            <a:r>
              <a:rPr lang="zh-CN" altLang="en-US" sz="1400" dirty="0">
                <a:sym typeface="+mn-ea"/>
              </a:rPr>
              <a:t>、</a:t>
            </a:r>
            <a:r>
              <a:rPr lang="en-US" altLang="zh-CN" sz="1400" dirty="0">
                <a:solidFill>
                  <a:srgbClr val="FF0000"/>
                </a:solidFill>
                <a:sym typeface="+mn-ea"/>
              </a:rPr>
              <a:t>NAVER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>
                <a:sym typeface="+mn-ea"/>
              </a:rPr>
              <a:t>防晒：伞，帽子，防晒霜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>
                <a:sym typeface="+mn-ea"/>
              </a:rPr>
              <a:t>海边用品：泳衣等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>
                <a:sym typeface="+mn-ea"/>
              </a:rPr>
              <a:t>药品：感冒药，肠胃药等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>
                <a:sym typeface="+mn-ea"/>
              </a:rPr>
              <a:t> </a:t>
            </a:r>
          </a:p>
          <a:p>
            <a:pPr lvl="0">
              <a:buFont typeface="Wingdings" panose="05000000000000000000" charset="0"/>
            </a:pPr>
            <a:endParaRPr lang="en-US" altLang="zh-CN" dirty="0">
              <a:sym typeface="+mn-ea"/>
            </a:endParaRPr>
          </a:p>
          <a:p>
            <a:pPr lvl="0">
              <a:buFont typeface="Wingdings" panose="05000000000000000000" charset="0"/>
            </a:pPr>
            <a:endParaRPr lang="zh-CN" altLang="en-US" dirty="0"/>
          </a:p>
          <a:p>
            <a:pPr lvl="0"/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69924" y="1123950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03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注意事项和提前准备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669925" y="2548890"/>
            <a:ext cx="7584440" cy="3284220"/>
          </a:xfrm>
        </p:spPr>
        <p:txBody>
          <a:bodyPr>
            <a:normAutofit/>
          </a:bodyPr>
          <a:lstStyle/>
          <a:p>
            <a:pPr lvl="0">
              <a:buFont typeface="Wingdings" panose="05000000000000000000" charset="0"/>
            </a:pPr>
            <a:endParaRPr lang="zh-CN" altLang="en-US" sz="1400" dirty="0">
              <a:sym typeface="+mn-ea"/>
            </a:endParaRPr>
          </a:p>
          <a:p>
            <a:pPr marL="285750" lvl="0" indent="-285750">
              <a:buFont typeface="Wingdings" panose="05000000000000000000" charset="0"/>
              <a:buChar char="l"/>
            </a:pPr>
            <a:r>
              <a:rPr lang="zh-CN" altLang="en-US" sz="1800" b="1" dirty="0">
                <a:sym typeface="+mn-ea"/>
              </a:rPr>
              <a:t>注意事项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>
                <a:sym typeface="+mn-ea"/>
              </a:rPr>
              <a:t>很多场合需要脱鞋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>
                <a:sym typeface="+mn-ea"/>
              </a:rPr>
              <a:t>海关不让带的东西不要带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>
                <a:sym typeface="+mn-ea"/>
              </a:rPr>
              <a:t>不建议带太多衣物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>
                <a:sym typeface="+mn-ea"/>
              </a:rPr>
              <a:t>学校附近有大型超市，生活物资都有卖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>
                <a:sym typeface="+mn-ea"/>
              </a:rPr>
              <a:t>韩国生鲜多，提前了解自己什么能吃什么不能吃</a:t>
            </a:r>
          </a:p>
          <a:p>
            <a:pPr lvl="0">
              <a:buFont typeface="Wingdings" panose="05000000000000000000" charset="0"/>
            </a:pPr>
            <a:r>
              <a:rPr lang="en-US" altLang="zh-CN" sz="1400" dirty="0">
                <a:sym typeface="+mn-ea"/>
              </a:rPr>
              <a:t>PA</a:t>
            </a:r>
            <a:r>
              <a:rPr lang="zh-CN" altLang="en-US" sz="1400" dirty="0">
                <a:sym typeface="+mn-ea"/>
              </a:rPr>
              <a:t>（</a:t>
            </a:r>
            <a:r>
              <a:rPr lang="en-US" altLang="zh-CN" sz="1400" dirty="0">
                <a:sym typeface="+mn-ea"/>
              </a:rPr>
              <a:t>UOS</a:t>
            </a:r>
            <a:r>
              <a:rPr lang="zh-CN" altLang="en-US" sz="1400" dirty="0">
                <a:sym typeface="+mn-ea"/>
              </a:rPr>
              <a:t>韩国学生，类似</a:t>
            </a:r>
            <a:r>
              <a:rPr lang="en-US" altLang="zh-CN" sz="1400" dirty="0">
                <a:sym typeface="+mn-ea"/>
              </a:rPr>
              <a:t>“</a:t>
            </a:r>
            <a:r>
              <a:rPr lang="zh-CN" altLang="en-US" sz="1400" dirty="0">
                <a:sym typeface="+mn-ea"/>
              </a:rPr>
              <a:t>组爸妈</a:t>
            </a:r>
            <a:r>
              <a:rPr lang="en-US" altLang="zh-CN" sz="1400" dirty="0">
                <a:sym typeface="+mn-ea"/>
              </a:rPr>
              <a:t>”</a:t>
            </a:r>
            <a:r>
              <a:rPr lang="zh-CN" altLang="en-US" sz="1400" dirty="0">
                <a:sym typeface="+mn-ea"/>
              </a:rPr>
              <a:t>）会提前和你邮件联系，注意查收回复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>
                <a:sym typeface="+mn-ea"/>
              </a:rPr>
              <a:t>韩国夜店和酒吧都要护照</a:t>
            </a:r>
          </a:p>
          <a:p>
            <a:pPr lvl="0">
              <a:buFont typeface="Wingdings" panose="05000000000000000000" charset="0"/>
            </a:pPr>
            <a:endParaRPr lang="zh-CN" altLang="en-US" sz="1400" dirty="0">
              <a:sym typeface="+mn-ea"/>
            </a:endParaRPr>
          </a:p>
          <a:p>
            <a:pPr lvl="0">
              <a:buFont typeface="Wingdings" panose="05000000000000000000" charset="0"/>
            </a:pPr>
            <a:endParaRPr lang="zh-CN" altLang="en-US" sz="1400" dirty="0">
              <a:sym typeface="+mn-ea"/>
            </a:endParaRPr>
          </a:p>
          <a:p>
            <a:pPr lvl="0">
              <a:buFont typeface="Wingdings" panose="05000000000000000000" charset="0"/>
            </a:pPr>
            <a:endParaRPr lang="zh-CN" altLang="en-US" sz="1400" dirty="0">
              <a:sym typeface="+mn-ea"/>
            </a:endParaRPr>
          </a:p>
          <a:p>
            <a:pPr lvl="0">
              <a:buFont typeface="Wingdings" panose="05000000000000000000" charset="0"/>
            </a:pPr>
            <a:endParaRPr lang="en-US" altLang="zh-CN" dirty="0">
              <a:sym typeface="+mn-ea"/>
            </a:endParaRPr>
          </a:p>
          <a:p>
            <a:pPr lvl="0">
              <a:buFont typeface="Wingdings" panose="05000000000000000000" charset="0"/>
            </a:pPr>
            <a:endParaRPr lang="zh-CN" altLang="en-US" dirty="0"/>
          </a:p>
          <a:p>
            <a:pPr lvl="0"/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69924" y="1123950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03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衣食住行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669925" y="2678430"/>
            <a:ext cx="7584440" cy="3094990"/>
          </a:xfrm>
        </p:spPr>
        <p:txBody>
          <a:bodyPr>
            <a:normAutofit lnSpcReduction="10000"/>
          </a:bodyPr>
          <a:lstStyle/>
          <a:p>
            <a:pPr marL="285750" lvl="0" indent="-285750">
              <a:buFont typeface="Wingdings" panose="05000000000000000000" charset="0"/>
              <a:buChar char="l"/>
            </a:pPr>
            <a:r>
              <a:rPr lang="zh-CN" altLang="en-US" sz="1400" b="1" dirty="0"/>
              <a:t>物价</a:t>
            </a:r>
            <a:r>
              <a:rPr lang="en-US" altLang="zh-CN" sz="1400" b="1" dirty="0"/>
              <a:t>-</a:t>
            </a:r>
            <a:r>
              <a:rPr lang="zh-CN" altLang="en-US" sz="1400" b="1" dirty="0"/>
              <a:t>偏贵</a:t>
            </a:r>
          </a:p>
          <a:p>
            <a:pPr marL="285750" lvl="0" indent="-285750">
              <a:buFont typeface="Wingdings" panose="05000000000000000000" charset="0"/>
              <a:buChar char="l"/>
            </a:pPr>
            <a:endParaRPr lang="zh-CN" altLang="en-US" sz="1400" b="1" dirty="0"/>
          </a:p>
          <a:p>
            <a:pPr marL="285750" lvl="0" indent="-285750">
              <a:buFont typeface="Wingdings" panose="05000000000000000000" charset="0"/>
              <a:buChar char="l"/>
            </a:pPr>
            <a:r>
              <a:rPr lang="zh-CN" altLang="en-US" sz="1400" b="1" dirty="0"/>
              <a:t>衣物</a:t>
            </a:r>
          </a:p>
          <a:p>
            <a:pPr marL="285750" lvl="0" indent="-285750">
              <a:buFont typeface="Wingdings" panose="05000000000000000000" charset="0"/>
              <a:buChar char="l"/>
            </a:pPr>
            <a:endParaRPr lang="zh-CN" altLang="en-US" sz="1400" b="1" dirty="0"/>
          </a:p>
          <a:p>
            <a:pPr marL="285750" lvl="0" indent="-285750">
              <a:buFont typeface="Wingdings" panose="05000000000000000000" charset="0"/>
              <a:buChar char="l"/>
            </a:pPr>
            <a:r>
              <a:rPr lang="zh-CN" altLang="en-US" sz="1400" b="1" dirty="0"/>
              <a:t>食物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/>
              <a:t>甜辣多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/>
              <a:t>海鲜多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/>
              <a:t>咖啡店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/>
              <a:t>便利店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/>
              <a:t>不知名小店</a:t>
            </a:r>
            <a:endParaRPr lang="zh-CN" altLang="en-US" sz="1400" b="1" dirty="0"/>
          </a:p>
          <a:p>
            <a:pPr marL="285750" lvl="0" indent="-285750">
              <a:buFont typeface="Wingdings" panose="05000000000000000000" charset="0"/>
              <a:buChar char="l"/>
            </a:pPr>
            <a:endParaRPr lang="zh-CN" altLang="en-US" sz="1400" b="1" dirty="0"/>
          </a:p>
          <a:p>
            <a:pPr marL="285750" lvl="0" indent="-285750">
              <a:buFont typeface="Wingdings" panose="05000000000000000000" charset="0"/>
              <a:buChar char="l"/>
            </a:pPr>
            <a:endParaRPr lang="zh-CN" altLang="en-US" sz="14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669924" y="1123950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04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食UO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410" y="-24765"/>
            <a:ext cx="6381115" cy="6050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衣食住行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669925" y="2678430"/>
            <a:ext cx="7584440" cy="3094990"/>
          </a:xfrm>
        </p:spPr>
        <p:txBody>
          <a:bodyPr>
            <a:normAutofit lnSpcReduction="10000"/>
          </a:bodyPr>
          <a:lstStyle/>
          <a:p>
            <a:pPr lvl="0">
              <a:buFont typeface="Wingdings" panose="05000000000000000000" charset="0"/>
            </a:pPr>
            <a:endParaRPr lang="zh-CN" altLang="en-US" sz="1400" b="1" dirty="0"/>
          </a:p>
          <a:p>
            <a:pPr marL="285750" lvl="0" indent="-285750">
              <a:buFont typeface="Wingdings" panose="05000000000000000000" charset="0"/>
              <a:buChar char="l"/>
            </a:pPr>
            <a:r>
              <a:rPr lang="zh-CN" altLang="en-US" sz="1400" b="1" dirty="0"/>
              <a:t>住处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/>
              <a:t>学校宿舍（楼内便利店、</a:t>
            </a:r>
            <a:r>
              <a:rPr lang="zh-CN" altLang="en-US" sz="1400" dirty="0">
                <a:sym typeface="+mn-ea"/>
              </a:rPr>
              <a:t>洗衣房、健身房</a:t>
            </a:r>
            <a:r>
              <a:rPr lang="zh-CN" altLang="en-US" sz="1400" dirty="0"/>
              <a:t>）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/>
              <a:t>酒店</a:t>
            </a:r>
          </a:p>
          <a:p>
            <a:pPr lvl="0">
              <a:buFont typeface="Wingdings" panose="05000000000000000000" charset="0"/>
            </a:pPr>
            <a:endParaRPr lang="zh-CN" altLang="en-US" sz="1400" b="1" dirty="0"/>
          </a:p>
          <a:p>
            <a:pPr marL="285750" lvl="0" indent="-285750">
              <a:buFont typeface="Wingdings" panose="05000000000000000000" charset="0"/>
              <a:buChar char="l"/>
            </a:pPr>
            <a:r>
              <a:rPr lang="zh-CN" altLang="en-US" sz="1400" b="1" dirty="0"/>
              <a:t>出行</a:t>
            </a:r>
            <a:r>
              <a:rPr lang="en-US" altLang="zh-CN" sz="1400" b="1" dirty="0"/>
              <a:t>-</a:t>
            </a:r>
            <a:r>
              <a:rPr lang="zh-CN" altLang="en-US" sz="1400" b="1" dirty="0"/>
              <a:t>交通卡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/>
              <a:t>公交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/>
              <a:t>地铁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/>
              <a:t>出租</a:t>
            </a:r>
          </a:p>
          <a:p>
            <a:pPr lvl="0">
              <a:buFont typeface="Wingdings" panose="05000000000000000000" charset="0"/>
            </a:pPr>
            <a:r>
              <a:rPr lang="zh-CN" altLang="en-US" sz="1400" dirty="0"/>
              <a:t>火车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69924" y="1123950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04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661" y="331537"/>
            <a:ext cx="4606089" cy="614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dirty="0"/>
              <a:t>心得分享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69924" y="1123950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05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9924" y="3055174"/>
            <a:ext cx="33150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朋友</a:t>
            </a:r>
            <a:endParaRPr lang="en-US" altLang="zh-CN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视角</a:t>
            </a:r>
            <a:endParaRPr lang="en-US" altLang="zh-CN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深入了解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4549775" y="4389120"/>
            <a:ext cx="3091815" cy="63373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Thanks.</a:t>
            </a:r>
            <a:br>
              <a:rPr lang="en-US" altLang="zh-CN" dirty="0"/>
            </a:b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daeb538-ba05-44f8-84fd-3560b95d104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1640415"/>
            <a:ext cx="10807254" cy="3850014"/>
            <a:chOff x="0" y="1640415"/>
            <a:chExt cx="10807254" cy="3850014"/>
          </a:xfrm>
        </p:grpSpPr>
        <p:sp>
          <p:nvSpPr>
            <p:cNvPr id="6" name="îSľiḋê"/>
            <p:cNvSpPr/>
            <p:nvPr/>
          </p:nvSpPr>
          <p:spPr>
            <a:xfrm>
              <a:off x="0" y="1705743"/>
              <a:ext cx="4576718" cy="1916489"/>
            </a:xfrm>
            <a:prstGeom prst="rect">
              <a:avLst/>
            </a:prstGeom>
            <a:blipFill>
              <a:blip r:embed="rId3"/>
              <a:srcRect/>
              <a:stretch>
                <a:fillRect t="-17279" b="-17051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1DADD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ïṥḷïḋe"/>
            <p:cNvSpPr/>
            <p:nvPr/>
          </p:nvSpPr>
          <p:spPr>
            <a:xfrm>
              <a:off x="669925" y="1705743"/>
              <a:ext cx="3906793" cy="1916489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îŝ1îde"/>
            <p:cNvSpPr txBox="1"/>
            <p:nvPr/>
          </p:nvSpPr>
          <p:spPr>
            <a:xfrm>
              <a:off x="2191718" y="2045039"/>
              <a:ext cx="2385000" cy="1237896"/>
            </a:xfrm>
            <a:prstGeom prst="rect">
              <a:avLst/>
            </a:prstGeom>
            <a:noFill/>
          </p:spPr>
          <p:txBody>
            <a:bodyPr wrap="none" lIns="90000" tIns="46800" rIns="90000" bIns="46800" anchor="ctr" anchorCtr="0">
              <a:normAutofit/>
            </a:bodyPr>
            <a:lstStyle/>
            <a:p>
              <a:pPr algn="r"/>
              <a:r>
                <a:rPr lang="en-US" altLang="zh-CN" sz="3200" dirty="0">
                  <a:solidFill>
                    <a:schemeClr val="bg1"/>
                  </a:solidFill>
                </a:rPr>
                <a:t>CONTENTS</a:t>
              </a:r>
            </a:p>
          </p:txBody>
        </p:sp>
        <p:sp>
          <p:nvSpPr>
            <p:cNvPr id="9" name="íṥḷîḍe"/>
            <p:cNvSpPr/>
            <p:nvPr/>
          </p:nvSpPr>
          <p:spPr>
            <a:xfrm>
              <a:off x="6492083" y="4950429"/>
              <a:ext cx="540000" cy="540000"/>
            </a:xfrm>
            <a:prstGeom prst="ellipse">
              <a:avLst/>
            </a:prstGeom>
            <a:solidFill>
              <a:schemeClr val="accent5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Impact" panose="020B0806030902050204" pitchFamily="34" charset="0"/>
                </a:rPr>
                <a:t>05</a:t>
              </a:r>
            </a:p>
          </p:txBody>
        </p:sp>
        <p:sp>
          <p:nvSpPr>
            <p:cNvPr id="28" name="iṥḷîḋe"/>
            <p:cNvSpPr txBox="1"/>
            <p:nvPr/>
          </p:nvSpPr>
          <p:spPr>
            <a:xfrm>
              <a:off x="7131000" y="5020188"/>
              <a:ext cx="3676254" cy="399292"/>
            </a:xfrm>
            <a:prstGeom prst="rect">
              <a:avLst/>
            </a:prstGeom>
            <a:noFill/>
          </p:spPr>
          <p:txBody>
            <a:bodyPr wrap="none" lIns="90000" tIns="46800" rIns="90000" bIns="46800" anchor="b" anchorCtr="0">
              <a:normAutofit/>
            </a:bodyPr>
            <a:lstStyle/>
            <a:p>
              <a:r>
                <a:rPr lang="zh-CN" b="1" dirty="0"/>
                <a:t>心得分享</a:t>
              </a:r>
            </a:p>
          </p:txBody>
        </p:sp>
        <p:sp>
          <p:nvSpPr>
            <p:cNvPr id="11" name="îş1ïḍè"/>
            <p:cNvSpPr/>
            <p:nvPr/>
          </p:nvSpPr>
          <p:spPr>
            <a:xfrm>
              <a:off x="6492083" y="4122925"/>
              <a:ext cx="540000" cy="540000"/>
            </a:xfrm>
            <a:prstGeom prst="ellipse">
              <a:avLst/>
            </a:prstGeom>
            <a:solidFill>
              <a:schemeClr val="accent4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</a:p>
          </p:txBody>
        </p:sp>
        <p:sp>
          <p:nvSpPr>
            <p:cNvPr id="26" name="îš1iďé"/>
            <p:cNvSpPr txBox="1"/>
            <p:nvPr/>
          </p:nvSpPr>
          <p:spPr>
            <a:xfrm>
              <a:off x="7131000" y="4192684"/>
              <a:ext cx="3676254" cy="399292"/>
            </a:xfrm>
            <a:prstGeom prst="rect">
              <a:avLst/>
            </a:prstGeom>
            <a:noFill/>
          </p:spPr>
          <p:txBody>
            <a:bodyPr wrap="none" lIns="90000" tIns="46800" rIns="90000" bIns="46800" anchor="b" anchorCtr="0">
              <a:normAutofit/>
            </a:bodyPr>
            <a:lstStyle/>
            <a:p>
              <a:r>
                <a:rPr lang="zh-CN" altLang="en-US" b="1" dirty="0"/>
                <a:t>衣食住行</a:t>
              </a:r>
              <a:endParaRPr lang="zh-CN" b="1" dirty="0"/>
            </a:p>
          </p:txBody>
        </p:sp>
        <p:sp>
          <p:nvSpPr>
            <p:cNvPr id="13" name="isļídé"/>
            <p:cNvSpPr/>
            <p:nvPr/>
          </p:nvSpPr>
          <p:spPr>
            <a:xfrm>
              <a:off x="6492083" y="3295421"/>
              <a:ext cx="540000" cy="540000"/>
            </a:xfrm>
            <a:prstGeom prst="ellipse">
              <a:avLst/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  <p:sp>
          <p:nvSpPr>
            <p:cNvPr id="24" name="i$lîďe"/>
            <p:cNvSpPr txBox="1"/>
            <p:nvPr/>
          </p:nvSpPr>
          <p:spPr>
            <a:xfrm>
              <a:off x="7131000" y="3365815"/>
              <a:ext cx="3676254" cy="399292"/>
            </a:xfrm>
            <a:prstGeom prst="rect">
              <a:avLst/>
            </a:prstGeom>
            <a:noFill/>
          </p:spPr>
          <p:txBody>
            <a:bodyPr wrap="none" lIns="90000" tIns="46800" rIns="90000" bIns="46800" anchor="b" anchorCtr="0">
              <a:normAutofit/>
            </a:bodyPr>
            <a:lstStyle/>
            <a:p>
              <a:r>
                <a:rPr lang="zh-CN" altLang="zh-CN" b="1" dirty="0"/>
                <a:t>注意事项和前期准备</a:t>
              </a:r>
            </a:p>
          </p:txBody>
        </p:sp>
        <p:sp>
          <p:nvSpPr>
            <p:cNvPr id="15" name="ïṣ1íďé"/>
            <p:cNvSpPr/>
            <p:nvPr/>
          </p:nvSpPr>
          <p:spPr>
            <a:xfrm>
              <a:off x="6492083" y="2467918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  <p:sp>
          <p:nvSpPr>
            <p:cNvPr id="22" name="iSḷiḑe"/>
            <p:cNvSpPr txBox="1"/>
            <p:nvPr/>
          </p:nvSpPr>
          <p:spPr>
            <a:xfrm>
              <a:off x="7131000" y="2537677"/>
              <a:ext cx="3676254" cy="399292"/>
            </a:xfrm>
            <a:prstGeom prst="rect">
              <a:avLst/>
            </a:prstGeom>
            <a:noFill/>
          </p:spPr>
          <p:txBody>
            <a:bodyPr wrap="none" lIns="90000" tIns="46800" rIns="90000" bIns="46800" anchor="b" anchorCtr="0">
              <a:normAutofit/>
            </a:bodyPr>
            <a:lstStyle/>
            <a:p>
              <a:r>
                <a:rPr lang="zh-CN" altLang="en-US" b="1" dirty="0"/>
                <a:t>文化差异</a:t>
              </a:r>
              <a:endParaRPr lang="zh-CN" b="1" dirty="0"/>
            </a:p>
          </p:txBody>
        </p:sp>
        <p:sp>
          <p:nvSpPr>
            <p:cNvPr id="17" name="îṩḻíḑe"/>
            <p:cNvSpPr/>
            <p:nvPr/>
          </p:nvSpPr>
          <p:spPr>
            <a:xfrm>
              <a:off x="6492083" y="1640415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  <p:sp>
          <p:nvSpPr>
            <p:cNvPr id="20" name="iSḻïḑê"/>
            <p:cNvSpPr txBox="1"/>
            <p:nvPr/>
          </p:nvSpPr>
          <p:spPr>
            <a:xfrm>
              <a:off x="7131000" y="1768594"/>
              <a:ext cx="3676254" cy="399292"/>
            </a:xfrm>
            <a:prstGeom prst="rect">
              <a:avLst/>
            </a:prstGeom>
            <a:noFill/>
          </p:spPr>
          <p:txBody>
            <a:bodyPr wrap="none" lIns="90000" tIns="46800" rIns="90000" bIns="46800" anchor="b" anchorCtr="0">
              <a:normAutofit/>
            </a:bodyPr>
            <a:lstStyle/>
            <a:p>
              <a:r>
                <a:rPr lang="zh-CN" altLang="en-US" b="1" dirty="0" smtClean="0"/>
                <a:t>课程安排和活动安排</a:t>
              </a:r>
              <a:endParaRPr lang="zh-CN" b="1" dirty="0"/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6186000" y="1768233"/>
              <a:ext cx="0" cy="370800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学校介绍、课程安排和活动安排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69924" y="1123950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/01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 descr="微信图片_20190923175228"/>
          <p:cNvPicPr>
            <a:picLocks noChangeAspect="1"/>
          </p:cNvPicPr>
          <p:nvPr/>
        </p:nvPicPr>
        <p:blipFill>
          <a:blip r:embed="rId2"/>
          <a:srcRect l="20556" t="32813" r="17544" b="13438"/>
          <a:stretch>
            <a:fillRect/>
          </a:stretch>
        </p:blipFill>
        <p:spPr>
          <a:xfrm>
            <a:off x="669925" y="2647315"/>
            <a:ext cx="5739130" cy="3322320"/>
          </a:xfrm>
          <a:prstGeom prst="rect">
            <a:avLst/>
          </a:prstGeom>
        </p:spPr>
      </p:pic>
      <p:pic>
        <p:nvPicPr>
          <p:cNvPr id="8" name="图片 7" descr="微信图片_201909231800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146" y="2647315"/>
            <a:ext cx="5033372" cy="33223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12140" y="3505200"/>
            <a:ext cx="7584440" cy="1032510"/>
          </a:xfrm>
        </p:spPr>
        <p:txBody>
          <a:bodyPr>
            <a:normAutofit fontScale="90000"/>
          </a:bodyPr>
          <a:lstStyle/>
          <a:p>
            <a:r>
              <a:rPr lang="zh-CN" altLang="en-US" sz="2000" dirty="0"/>
              <a:t>课程介绍：</a:t>
            </a:r>
            <a:br>
              <a:rPr lang="zh-CN" altLang="en-US" sz="2000" dirty="0"/>
            </a:br>
            <a:r>
              <a:rPr lang="zh-CN" altLang="en-US" sz="2000" dirty="0"/>
              <a:t/>
            </a:r>
            <a:br>
              <a:rPr lang="zh-CN" altLang="en-US" sz="2000" dirty="0"/>
            </a:br>
            <a:r>
              <a:rPr lang="zh-CN" altLang="en-US" sz="2000" b="0" dirty="0"/>
              <a:t>时间：6月25日-7月25日（</a:t>
            </a:r>
            <a:r>
              <a:rPr lang="en-US" altLang="zh-CN" sz="2000" b="0" dirty="0"/>
              <a:t>4</a:t>
            </a:r>
            <a:r>
              <a:rPr lang="zh-CN" altLang="en-US" sz="2000" b="0" dirty="0"/>
              <a:t>周）</a:t>
            </a:r>
            <a:br>
              <a:rPr lang="zh-CN" altLang="en-US" sz="2000" b="0" dirty="0"/>
            </a:br>
            <a:r>
              <a:rPr lang="zh-CN" altLang="en-US" sz="2000" b="0" dirty="0"/>
              <a:t/>
            </a:r>
            <a:br>
              <a:rPr lang="zh-CN" altLang="en-US" sz="2000" b="0" dirty="0"/>
            </a:br>
            <a:r>
              <a:rPr lang="zh-CN" altLang="en-US" sz="2000" b="0" dirty="0"/>
              <a:t>项目名称：Seoul international Summer School ( SISS)</a:t>
            </a:r>
            <a:br>
              <a:rPr lang="zh-CN" altLang="en-US" sz="2000" b="0" dirty="0"/>
            </a:br>
            <a:r>
              <a:rPr lang="zh-CN" altLang="en-US" sz="2000" b="0" dirty="0"/>
              <a:t/>
            </a:r>
            <a:br>
              <a:rPr lang="zh-CN" altLang="en-US" sz="2000" b="0" dirty="0"/>
            </a:br>
            <a:r>
              <a:rPr lang="zh-CN" altLang="en-US" sz="2000" b="0" dirty="0"/>
              <a:t>可转学分：</a:t>
            </a:r>
            <a:r>
              <a:rPr lang="en-US" altLang="zh-CN" sz="2000" b="0" dirty="0" smtClean="0"/>
              <a:t>6 + 2 </a:t>
            </a:r>
            <a:r>
              <a:rPr lang="zh-CN" altLang="en-US" sz="2000" b="0" dirty="0" smtClean="0"/>
              <a:t>分</a:t>
            </a:r>
            <a:r>
              <a:rPr lang="zh-CN" altLang="en-US" sz="2000" b="0" dirty="0"/>
              <a:t/>
            </a:r>
            <a:br>
              <a:rPr lang="zh-CN" altLang="en-US" sz="2000" b="0" dirty="0"/>
            </a:br>
            <a:r>
              <a:rPr lang="zh-CN" altLang="en-US" sz="2000" b="0" dirty="0"/>
              <a:t/>
            </a:r>
            <a:br>
              <a:rPr lang="zh-CN" altLang="en-US" sz="2000" b="0" dirty="0"/>
            </a:br>
            <a:r>
              <a:rPr lang="zh-CN" altLang="en-US" sz="2000" b="0" dirty="0"/>
              <a:t>项目价格：</a:t>
            </a:r>
            <a:r>
              <a:rPr lang="en-US" altLang="zh-CN" sz="2000" b="0" dirty="0"/>
              <a:t>20000+</a:t>
            </a:r>
            <a:endParaRPr lang="zh-CN" altLang="en-US" sz="2000" b="0" dirty="0"/>
          </a:p>
        </p:txBody>
      </p:sp>
      <p:sp>
        <p:nvSpPr>
          <p:cNvPr id="4" name="文本框 3"/>
          <p:cNvSpPr txBox="1"/>
          <p:nvPr/>
        </p:nvSpPr>
        <p:spPr>
          <a:xfrm>
            <a:off x="669924" y="1123950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/01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可选课程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69924" y="1123950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/01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474258" y="537883"/>
          <a:ext cx="8888766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5925"/>
                <a:gridCol w="4120178"/>
                <a:gridCol w="968189"/>
                <a:gridCol w="1444474"/>
              </a:tblGrid>
              <a:tr h="2872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Field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Course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Credit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Time</a:t>
                      </a:r>
                      <a:endParaRPr lang="zh-CN" altLang="en-US" sz="1600" dirty="0"/>
                    </a:p>
                  </a:txBody>
                  <a:tcPr/>
                </a:tc>
              </a:tr>
              <a:tr h="287293"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International Studies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Globalization and Multicultural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09:00-12:00</a:t>
                      </a:r>
                      <a:endParaRPr lang="zh-CN" altLang="en-US" sz="1600" dirty="0"/>
                    </a:p>
                  </a:txBody>
                  <a:tcPr/>
                </a:tc>
              </a:tr>
              <a:tr h="287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International</a:t>
                      </a:r>
                      <a:r>
                        <a:rPr lang="en-US" altLang="zh-CN" sz="1600" baseline="0" dirty="0" smtClean="0"/>
                        <a:t> Relation in East Asia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13:00-16:00</a:t>
                      </a:r>
                      <a:endParaRPr lang="zh-CN" altLang="en-US" sz="1600" dirty="0"/>
                    </a:p>
                  </a:txBody>
                  <a:tcPr/>
                </a:tc>
              </a:tr>
              <a:tr h="287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Special Topics in Asian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/>
                        <a:t>09:00-12:00</a:t>
                      </a:r>
                      <a:endParaRPr lang="zh-CN" altLang="en-US" sz="1600" dirty="0" smtClean="0"/>
                    </a:p>
                  </a:txBody>
                  <a:tcPr/>
                </a:tc>
              </a:tr>
              <a:tr h="287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Energy and International Relation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/>
                        <a:t>09:00-12:00</a:t>
                      </a:r>
                      <a:endParaRPr lang="zh-CN" altLang="en-US" sz="1600" dirty="0" smtClean="0"/>
                    </a:p>
                  </a:txBody>
                  <a:tcPr/>
                </a:tc>
              </a:tr>
              <a:tr h="287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International</a:t>
                      </a:r>
                      <a:r>
                        <a:rPr lang="en-US" altLang="zh-CN" sz="1600" baseline="0" dirty="0" smtClean="0"/>
                        <a:t> Political Economy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/>
                        <a:t>13:00-16:00</a:t>
                      </a:r>
                      <a:endParaRPr lang="zh-CN" altLang="en-US" sz="1600" dirty="0" smtClean="0"/>
                    </a:p>
                  </a:txBody>
                  <a:tcPr/>
                </a:tc>
              </a:tr>
              <a:tr h="287293">
                <a:tc rowSpan="4">
                  <a:txBody>
                    <a:bodyPr/>
                    <a:lstStyle/>
                    <a:p>
                      <a:pPr algn="ctr"/>
                      <a:endParaRPr lang="en-US" altLang="zh-CN" sz="1600" dirty="0" smtClean="0"/>
                    </a:p>
                    <a:p>
                      <a:pPr algn="ctr"/>
                      <a:endParaRPr lang="en-US" altLang="zh-CN" sz="1600" dirty="0" smtClean="0"/>
                    </a:p>
                    <a:p>
                      <a:pPr algn="ctr"/>
                      <a:r>
                        <a:rPr lang="en-US" altLang="zh-CN" sz="1600" dirty="0" smtClean="0"/>
                        <a:t>Economics &amp; Business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Special Topics in International</a:t>
                      </a:r>
                      <a:r>
                        <a:rPr lang="en-US" altLang="zh-CN" sz="1600" baseline="0" dirty="0" smtClean="0"/>
                        <a:t> Business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/>
                        <a:t>13:00-16:00</a:t>
                      </a:r>
                      <a:endParaRPr lang="zh-CN" altLang="en-US" sz="1600" dirty="0" smtClean="0"/>
                    </a:p>
                  </a:txBody>
                  <a:tcPr/>
                </a:tc>
              </a:tr>
              <a:tr h="287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Economic Analysis</a:t>
                      </a:r>
                      <a:r>
                        <a:rPr lang="en-US" altLang="zh-CN" sz="1600" baseline="0" dirty="0" smtClean="0"/>
                        <a:t> for the Global Citizen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/>
                        <a:t>13:00-16:00</a:t>
                      </a:r>
                      <a:endParaRPr lang="zh-CN" altLang="en-US" sz="1600" dirty="0" smtClean="0"/>
                    </a:p>
                  </a:txBody>
                  <a:tcPr/>
                </a:tc>
              </a:tr>
              <a:tr h="287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Global</a:t>
                      </a:r>
                      <a:r>
                        <a:rPr lang="en-US" altLang="zh-CN" sz="1600" baseline="0" dirty="0" smtClean="0"/>
                        <a:t> Marketing Management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/>
                        <a:t>09:00-12:00</a:t>
                      </a:r>
                      <a:endParaRPr lang="zh-CN" altLang="en-US" sz="1600" dirty="0" smtClean="0"/>
                    </a:p>
                  </a:txBody>
                  <a:tcPr/>
                </a:tc>
              </a:tr>
              <a:tr h="287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Issues in Finance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/>
                        <a:t>09:00-12:00</a:t>
                      </a:r>
                      <a:endParaRPr lang="zh-CN" altLang="en-US" sz="1600" dirty="0" smtClean="0"/>
                    </a:p>
                  </a:txBody>
                  <a:tcPr/>
                </a:tc>
              </a:tr>
              <a:tr h="287293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Korean</a:t>
                      </a:r>
                      <a:r>
                        <a:rPr lang="en-US" altLang="zh-CN" sz="1600" baseline="0" dirty="0" smtClean="0"/>
                        <a:t> Studies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Korean Culture and Society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13:00-16:00</a:t>
                      </a:r>
                      <a:endParaRPr lang="zh-CN" altLang="en-US" sz="1600" dirty="0"/>
                    </a:p>
                  </a:txBody>
                  <a:tcPr/>
                </a:tc>
              </a:tr>
              <a:tr h="287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Exploring Korean Culture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N/A</a:t>
                      </a:r>
                      <a:endParaRPr lang="zh-CN" altLang="en-US" sz="1600" dirty="0"/>
                    </a:p>
                  </a:txBody>
                  <a:tcPr/>
                </a:tc>
              </a:tr>
              <a:tr h="2872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Urban Studies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Climate Change and Cities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/>
                        <a:t>09:00-12:00</a:t>
                      </a:r>
                      <a:endParaRPr lang="zh-CN" altLang="en-US" sz="1600" dirty="0" smtClean="0"/>
                    </a:p>
                  </a:txBody>
                  <a:tcPr/>
                </a:tc>
              </a:tr>
              <a:tr h="2872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Sport Science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Introduction to Adapted Physical Activity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/>
                        <a:t>13:00-16:00</a:t>
                      </a:r>
                      <a:endParaRPr lang="zh-CN" altLang="en-US" sz="1600" dirty="0" smtClean="0"/>
                    </a:p>
                  </a:txBody>
                  <a:tcPr/>
                </a:tc>
              </a:tr>
              <a:tr h="287293">
                <a:tc rowSpan="3">
                  <a:txBody>
                    <a:bodyPr/>
                    <a:lstStyle/>
                    <a:p>
                      <a:pPr algn="ctr"/>
                      <a:endParaRPr lang="en-US" altLang="zh-CN" sz="1600" dirty="0" smtClean="0"/>
                    </a:p>
                    <a:p>
                      <a:pPr algn="ctr"/>
                      <a:r>
                        <a:rPr lang="en-US" altLang="zh-CN" sz="1600" dirty="0" smtClean="0"/>
                        <a:t>Korean</a:t>
                      </a:r>
                      <a:r>
                        <a:rPr lang="en-US" altLang="zh-CN" sz="1600" baseline="0" dirty="0" smtClean="0"/>
                        <a:t> Language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Beginning Korean Language (1)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/>
                        <a:t>09:00-12:00</a:t>
                      </a:r>
                      <a:endParaRPr lang="zh-CN" altLang="en-US" sz="1600" dirty="0" smtClean="0"/>
                    </a:p>
                  </a:txBody>
                  <a:tcPr/>
                </a:tc>
              </a:tr>
              <a:tr h="287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Beginning Korean Language (2)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/>
                        <a:t>13:00-16:00</a:t>
                      </a:r>
                      <a:endParaRPr lang="zh-CN" altLang="en-US" sz="1600" dirty="0" smtClean="0"/>
                    </a:p>
                  </a:txBody>
                  <a:tcPr/>
                </a:tc>
              </a:tr>
              <a:tr h="2872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Intermediate Korea Language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/>
                        <a:t>09:00-12:00</a:t>
                      </a:r>
                      <a:endParaRPr lang="zh-CN" altLang="en-US" sz="160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课程安排</a:t>
            </a:r>
            <a:r>
              <a:rPr lang="en-US" altLang="zh-CN" dirty="0" smtClean="0"/>
              <a:t>case</a:t>
            </a:r>
            <a:r>
              <a:rPr lang="zh-CN" altLang="en-US" dirty="0" smtClean="0"/>
              <a:t>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69924" y="1123950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/01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923" y="2883050"/>
            <a:ext cx="40556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Special </a:t>
            </a:r>
            <a:r>
              <a:rPr lang="en-US" altLang="zh-CN" sz="2000" dirty="0"/>
              <a:t>Topics in Asian </a:t>
            </a:r>
            <a:r>
              <a:rPr lang="en-US" altLang="zh-CN" sz="2000" dirty="0" smtClean="0"/>
              <a:t>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Korean Culture and </a:t>
            </a:r>
            <a:r>
              <a:rPr lang="en-US" altLang="zh-CN" sz="2000" dirty="0" smtClean="0"/>
              <a:t>Society</a:t>
            </a:r>
            <a:endParaRPr lang="en-US" altLang="zh-CN" sz="2000" dirty="0"/>
          </a:p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477" y="1568904"/>
            <a:ext cx="5902574" cy="442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活动安排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69924" y="1123950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/01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925" y="2882900"/>
            <a:ext cx="7291705" cy="2830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Field Trip for EKC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Jeonju Experience Korean Tradition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Chuncheon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Jeju Island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NANTA Show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Amusement Park (Everland/ Caribbean Bay)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361" y="1983299"/>
            <a:ext cx="5316713" cy="398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3074" name="Picture 2" descr="C:\Users\Apple\Desktop\0717 Everland and Carribean Bay\0717 Everland and Carribean Bay\HJ7_9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0" y="805218"/>
            <a:ext cx="6079231" cy="40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pple\Desktop\0717 Everland and Carribean Bay\0717 Everland and Carribean Bay\HJ8_9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863" y="1924334"/>
            <a:ext cx="6084928" cy="405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16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文化差异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69924" y="1123950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pc="1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923" y="2883050"/>
            <a:ext cx="405563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礼貌</a:t>
            </a:r>
            <a:endParaRPr lang="en-US" altLang="zh-CN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社交</a:t>
            </a:r>
            <a:endParaRPr lang="en-US" altLang="zh-CN" sz="2000" dirty="0"/>
          </a:p>
          <a:p>
            <a:r>
              <a:rPr lang="en-US" altLang="zh-CN" dirty="0" smtClean="0"/>
              <a:t>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THEME" val="3ef4cf50-89e2-45f0-b0c5-c148fb0e900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daeb538-ba05-44f8-84fd-3560b95d1044"/>
</p:tagLst>
</file>

<file path=ppt/theme/theme1.xml><?xml version="1.0" encoding="utf-8"?>
<a:theme xmlns:a="http://schemas.openxmlformats.org/drawingml/2006/main" name="主题5">
  <a:themeElements>
    <a:clrScheme name="111">
      <a:dk1>
        <a:sysClr val="windowText" lastClr="000000"/>
      </a:dk1>
      <a:lt1>
        <a:sysClr val="window" lastClr="FFFFFF"/>
      </a:lt1>
      <a:dk2>
        <a:srgbClr val="34485E"/>
      </a:dk2>
      <a:lt2>
        <a:srgbClr val="DCE4EC"/>
      </a:lt2>
      <a:accent1>
        <a:srgbClr val="B4CC27"/>
      </a:accent1>
      <a:accent2>
        <a:srgbClr val="7C6655"/>
      </a:accent2>
      <a:accent3>
        <a:srgbClr val="E77200"/>
      </a:accent3>
      <a:accent4>
        <a:srgbClr val="FCF4DE"/>
      </a:accent4>
      <a:accent5>
        <a:srgbClr val="A19574"/>
      </a:accent5>
      <a:accent6>
        <a:srgbClr val="88C9B3"/>
      </a:accent6>
      <a:hlink>
        <a:srgbClr val="AD1F1F"/>
      </a:hlink>
      <a:folHlink>
        <a:srgbClr val="FFC42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67</TotalTime>
  <Words>518</Words>
  <Application>Microsoft Office PowerPoint</Application>
  <PresentationFormat>自定义</PresentationFormat>
  <Paragraphs>184</Paragraphs>
  <Slides>16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18" baseType="lpstr">
      <vt:lpstr>主题5</vt:lpstr>
      <vt:lpstr>OfficePLUS</vt:lpstr>
      <vt:lpstr>PowerPoint 演示文稿</vt:lpstr>
      <vt:lpstr>PowerPoint 演示文稿</vt:lpstr>
      <vt:lpstr>学校介绍、课程安排和活动安排</vt:lpstr>
      <vt:lpstr>课程介绍：  时间：6月25日-7月25日（4周）  项目名称：Seoul international Summer School ( SISS)  可转学分：6 + 2 分  项目价格：20000+</vt:lpstr>
      <vt:lpstr>可选课程</vt:lpstr>
      <vt:lpstr>课程安排case：</vt:lpstr>
      <vt:lpstr>活动安排</vt:lpstr>
      <vt:lpstr>PowerPoint 演示文稿</vt:lpstr>
      <vt:lpstr>文化差异</vt:lpstr>
      <vt:lpstr>注意事项和提前准备</vt:lpstr>
      <vt:lpstr>注意事项和提前准备</vt:lpstr>
      <vt:lpstr>注意事项和提前准备</vt:lpstr>
      <vt:lpstr>衣食住行</vt:lpstr>
      <vt:lpstr>衣食住行</vt:lpstr>
      <vt:lpstr>心得分享</vt:lpstr>
      <vt:lpstr>Thanks. </vt:lpstr>
    </vt:vector>
  </TitlesOfParts>
  <Manager>iSlide</Manager>
  <Company>iSlide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Apple</cp:lastModifiedBy>
  <cp:revision>43</cp:revision>
  <cp:lastPrinted>2017-08-28T16:00:00Z</cp:lastPrinted>
  <dcterms:created xsi:type="dcterms:W3CDTF">2017-08-28T16:00:00Z</dcterms:created>
  <dcterms:modified xsi:type="dcterms:W3CDTF">2019-10-08T03:06:50Z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3ef4cf50-89e2-45f0-b0c5-c148fb0e900d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2018-11-06T07:54:12.8221263Z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KSOProductBuildVer">
    <vt:lpwstr>2052-11.1.0.8976</vt:lpwstr>
  </property>
</Properties>
</file>