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6" r:id="rId4"/>
    <p:sldId id="279" r:id="rId5"/>
    <p:sldId id="280" r:id="rId6"/>
    <p:sldId id="281" r:id="rId7"/>
    <p:sldId id="283" r:id="rId8"/>
    <p:sldId id="282" r:id="rId9"/>
    <p:sldId id="284" r:id="rId10"/>
    <p:sldId id="270" r:id="rId11"/>
    <p:sldId id="285" r:id="rId12"/>
    <p:sldId id="271" r:id="rId13"/>
    <p:sldId id="272" r:id="rId14"/>
    <p:sldId id="273" r:id="rId15"/>
    <p:sldId id="259" r:id="rId16"/>
    <p:sldId id="264" r:id="rId17"/>
    <p:sldId id="269" r:id="rId18"/>
    <p:sldId id="260" r:id="rId19"/>
    <p:sldId id="277" r:id="rId20"/>
    <p:sldId id="274" r:id="rId21"/>
    <p:sldId id="275" r:id="rId22"/>
    <p:sldId id="278" r:id="rId23"/>
    <p:sldId id="27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FEA"/>
    <a:srgbClr val="C2294A"/>
    <a:srgbClr val="D26D70"/>
    <a:srgbClr val="6BA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 snapToGrid="0">
      <p:cViewPr varScale="1">
        <p:scale>
          <a:sx n="81" d="100"/>
          <a:sy n="81" d="100"/>
        </p:scale>
        <p:origin x="-222" y="-90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70B59-6F3C-4DE2-A0C0-DE86DE1B03F9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D6761-570F-4947-BF1F-5F6D588D09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90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9C540-EF73-4E37-B1BB-A0A1E29178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12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9C540-EF73-4E37-B1BB-A0A1E29178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38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9C540-EF73-4E37-B1BB-A0A1E29178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4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9C540-EF73-4E37-B1BB-A0A1E29178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38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9C540-EF73-4E37-B1BB-A0A1E29178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4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9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78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9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00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12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8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87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14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73019-C333-4D41-8419-447CC824D70D}" type="datetimeFigureOut">
              <a:rPr lang="zh-CN" altLang="en-US" smtClean="0"/>
              <a:pPr/>
              <a:t>2019/9/23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DA395A-79EA-4D42-B737-04D03EA6AB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01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62329" y="346054"/>
            <a:ext cx="11529602" cy="6156346"/>
            <a:chOff x="303042" y="386694"/>
            <a:chExt cx="11529602" cy="6156346"/>
          </a:xfrm>
        </p:grpSpPr>
        <p:sp>
          <p:nvSpPr>
            <p:cNvPr id="9" name="平行四边形 8"/>
            <p:cNvSpPr/>
            <p:nvPr/>
          </p:nvSpPr>
          <p:spPr>
            <a:xfrm rot="21405246" flipH="1">
              <a:off x="303042" y="419215"/>
              <a:ext cx="11529602" cy="6091304"/>
            </a:xfrm>
            <a:prstGeom prst="parallelogram">
              <a:avLst>
                <a:gd name="adj" fmla="val 1789"/>
              </a:avLst>
            </a:prstGeom>
            <a:solidFill>
              <a:srgbClr val="777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09868" y="386694"/>
              <a:ext cx="11315950" cy="6156346"/>
              <a:chOff x="348528" y="271744"/>
              <a:chExt cx="11354428" cy="617728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386942" y="271744"/>
                <a:ext cx="11277600" cy="6177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348528" y="271744"/>
                <a:ext cx="11354428" cy="6177280"/>
                <a:chOff x="411520" y="374904"/>
                <a:chExt cx="11354428" cy="6177280"/>
              </a:xfrm>
            </p:grpSpPr>
            <p:grpSp>
              <p:nvGrpSpPr>
                <p:cNvPr id="13" name="组合 12"/>
                <p:cNvGrpSpPr/>
                <p:nvPr/>
              </p:nvGrpSpPr>
              <p:grpSpPr>
                <a:xfrm>
                  <a:off x="442958" y="374904"/>
                  <a:ext cx="11261399" cy="71120"/>
                  <a:chOff x="442958" y="374904"/>
                  <a:chExt cx="11261399" cy="71120"/>
                </a:xfrm>
              </p:grpSpPr>
              <p:grpSp>
                <p:nvGrpSpPr>
                  <p:cNvPr id="63" name="组合 62"/>
                  <p:cNvGrpSpPr/>
                  <p:nvPr/>
                </p:nvGrpSpPr>
                <p:grpSpPr>
                  <a:xfrm>
                    <a:off x="442958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85" name="平行四边形 84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6" name="平行四边形 85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4" name="组合 63"/>
                  <p:cNvGrpSpPr/>
                  <p:nvPr/>
                </p:nvGrpSpPr>
                <p:grpSpPr>
                  <a:xfrm>
                    <a:off x="1865361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83" name="平行四边形 82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4" name="平行四边形 83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5" name="组合 64"/>
                  <p:cNvGrpSpPr/>
                  <p:nvPr/>
                </p:nvGrpSpPr>
                <p:grpSpPr>
                  <a:xfrm>
                    <a:off x="3287764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81" name="平行四边形 80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2" name="平行四边形 81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6" name="组合 65"/>
                  <p:cNvGrpSpPr/>
                  <p:nvPr/>
                </p:nvGrpSpPr>
                <p:grpSpPr>
                  <a:xfrm>
                    <a:off x="4710167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79" name="平行四边形 78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0" name="平行四边形 79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7" name="组合 66"/>
                  <p:cNvGrpSpPr/>
                  <p:nvPr/>
                </p:nvGrpSpPr>
                <p:grpSpPr>
                  <a:xfrm>
                    <a:off x="6132570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77" name="平行四边形 76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8" name="平行四边形 77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8" name="组合 67"/>
                  <p:cNvGrpSpPr/>
                  <p:nvPr/>
                </p:nvGrpSpPr>
                <p:grpSpPr>
                  <a:xfrm>
                    <a:off x="7554973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75" name="平行四边形 74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6" name="平行四边形 75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69" name="组合 68"/>
                  <p:cNvGrpSpPr/>
                  <p:nvPr/>
                </p:nvGrpSpPr>
                <p:grpSpPr>
                  <a:xfrm>
                    <a:off x="8977376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73" name="平行四边形 72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4" name="平行四边形 73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70" name="组合 69"/>
                  <p:cNvGrpSpPr/>
                  <p:nvPr/>
                </p:nvGrpSpPr>
                <p:grpSpPr>
                  <a:xfrm>
                    <a:off x="10399776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71" name="平行四边形 70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2" name="平行四边形 71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4" name="组合 13"/>
                <p:cNvGrpSpPr/>
                <p:nvPr/>
              </p:nvGrpSpPr>
              <p:grpSpPr>
                <a:xfrm>
                  <a:off x="442958" y="6481064"/>
                  <a:ext cx="11261399" cy="71120"/>
                  <a:chOff x="442958" y="374904"/>
                  <a:chExt cx="11261399" cy="71120"/>
                </a:xfrm>
              </p:grpSpPr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442958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61" name="平行四边形 60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2" name="平行四边形 61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1865361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59" name="平行四边形 58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0" name="平行四边形 59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1" name="组合 40"/>
                  <p:cNvGrpSpPr/>
                  <p:nvPr/>
                </p:nvGrpSpPr>
                <p:grpSpPr>
                  <a:xfrm>
                    <a:off x="3287764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57" name="平行四边形 56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8" name="平行四边形 57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4710167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55" name="平行四边形 54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6" name="平行四边形 55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6132570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53" name="平行四边形 52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4" name="平行四边形 53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7554973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51" name="平行四边形 50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平行四边形 51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5" name="组合 44"/>
                  <p:cNvGrpSpPr/>
                  <p:nvPr/>
                </p:nvGrpSpPr>
                <p:grpSpPr>
                  <a:xfrm>
                    <a:off x="8977376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49" name="平行四边形 48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0" name="平行四边形 49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10399776" y="374904"/>
                    <a:ext cx="1304581" cy="71120"/>
                    <a:chOff x="1168400" y="386080"/>
                    <a:chExt cx="1304581" cy="71120"/>
                  </a:xfrm>
                </p:grpSpPr>
                <p:sp>
                  <p:nvSpPr>
                    <p:cNvPr id="47" name="平行四边形 46"/>
                    <p:cNvSpPr/>
                    <p:nvPr/>
                  </p:nvSpPr>
                  <p:spPr>
                    <a:xfrm>
                      <a:off x="1924341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D26D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8" name="平行四边形 47"/>
                    <p:cNvSpPr/>
                    <p:nvPr/>
                  </p:nvSpPr>
                  <p:spPr>
                    <a:xfrm>
                      <a:off x="1168400" y="386080"/>
                      <a:ext cx="548640" cy="71120"/>
                    </a:xfrm>
                    <a:prstGeom prst="parallelogram">
                      <a:avLst>
                        <a:gd name="adj" fmla="val 73214"/>
                      </a:avLst>
                    </a:prstGeom>
                    <a:solidFill>
                      <a:srgbClr val="6BA4C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5" name="组合 14"/>
                <p:cNvGrpSpPr/>
                <p:nvPr/>
              </p:nvGrpSpPr>
              <p:grpSpPr>
                <a:xfrm rot="5400000">
                  <a:off x="11078097" y="1279135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37" name="平行四边形 36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8" name="平行四边形 37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6" name="组合 15"/>
                <p:cNvGrpSpPr/>
                <p:nvPr/>
              </p:nvGrpSpPr>
              <p:grpSpPr>
                <a:xfrm rot="5400000">
                  <a:off x="11078097" y="2701538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35" name="平行四边形 34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6" name="平行四边形 35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7" name="组合 16"/>
                <p:cNvGrpSpPr/>
                <p:nvPr/>
              </p:nvGrpSpPr>
              <p:grpSpPr>
                <a:xfrm rot="5400000">
                  <a:off x="11078097" y="4123941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33" name="平行四边形 32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" name="平行四边形 33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" name="组合 17"/>
                <p:cNvGrpSpPr/>
                <p:nvPr/>
              </p:nvGrpSpPr>
              <p:grpSpPr>
                <a:xfrm rot="5400000">
                  <a:off x="11078097" y="5546344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31" name="平行四边形 30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平行四边形 31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 rot="5400000">
                  <a:off x="-205211" y="1251553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29" name="平行四边形 28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0" name="平行四边形 29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0" name="组合 19"/>
                <p:cNvGrpSpPr/>
                <p:nvPr/>
              </p:nvGrpSpPr>
              <p:grpSpPr>
                <a:xfrm rot="5400000">
                  <a:off x="-205211" y="2673956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27" name="平行四边形 26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平行四边形 27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1" name="组合 20"/>
                <p:cNvGrpSpPr/>
                <p:nvPr/>
              </p:nvGrpSpPr>
              <p:grpSpPr>
                <a:xfrm rot="5400000">
                  <a:off x="-205211" y="4096359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25" name="平行四边形 24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平行四边形 25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2" name="组合 21"/>
                <p:cNvGrpSpPr/>
                <p:nvPr/>
              </p:nvGrpSpPr>
              <p:grpSpPr>
                <a:xfrm rot="5400000">
                  <a:off x="-205211" y="5518762"/>
                  <a:ext cx="1304581" cy="71120"/>
                  <a:chOff x="1168400" y="386080"/>
                  <a:chExt cx="1304581" cy="71120"/>
                </a:xfrm>
              </p:grpSpPr>
              <p:sp>
                <p:nvSpPr>
                  <p:cNvPr id="23" name="平行四边形 22"/>
                  <p:cNvSpPr/>
                  <p:nvPr/>
                </p:nvSpPr>
                <p:spPr>
                  <a:xfrm>
                    <a:off x="1924341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D26D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平行四边形 23"/>
                  <p:cNvSpPr/>
                  <p:nvPr/>
                </p:nvSpPr>
                <p:spPr>
                  <a:xfrm>
                    <a:off x="1168400" y="386080"/>
                    <a:ext cx="548640" cy="71120"/>
                  </a:xfrm>
                  <a:prstGeom prst="parallelogram">
                    <a:avLst>
                      <a:gd name="adj" fmla="val 73214"/>
                    </a:avLst>
                  </a:prstGeom>
                  <a:solidFill>
                    <a:srgbClr val="6BA4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91" name="图片 9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362420" y="1424287"/>
            <a:ext cx="736193" cy="560173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9823260" y="5114268"/>
            <a:ext cx="123580" cy="114300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6669871" y="3194141"/>
            <a:ext cx="123580" cy="114300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165462" y="4348641"/>
            <a:ext cx="176805" cy="236769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9282012" y="3235263"/>
            <a:ext cx="176805" cy="23676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1018134" y="3510841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100" name="图片 9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10853625" y="1151872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101" name="图片 10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6303626" y="5621287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239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.wdp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4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microsoft.com/office/2007/relationships/hdphoto" Target="../media/hdphoto1.wdp"/><Relationship Id="rId4" Type="http://schemas.openxmlformats.org/officeDocument/2006/relationships/image" Target="../media/image19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microsoft.com/office/2007/relationships/hdphoto" Target="../media/hdphoto1.wdp"/><Relationship Id="rId10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60"/>
          <p:cNvSpPr txBox="1"/>
          <p:nvPr/>
        </p:nvSpPr>
        <p:spPr>
          <a:xfrm>
            <a:off x="2532706" y="2095071"/>
            <a:ext cx="8587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 smtClean="0">
                <a:solidFill>
                  <a:srgbClr val="777FE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牛津大学</a:t>
            </a:r>
            <a:r>
              <a:rPr lang="zh-CN" altLang="en-US" sz="8000" b="1" dirty="0">
                <a:solidFill>
                  <a:srgbClr val="777FE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暑</a:t>
            </a:r>
            <a:r>
              <a:rPr lang="zh-CN" altLang="en-US" sz="8000" b="1" dirty="0" smtClean="0">
                <a:solidFill>
                  <a:srgbClr val="777FE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期项目</a:t>
            </a:r>
            <a:endParaRPr lang="en-US" altLang="zh-CN" sz="8000" b="1" dirty="0" smtClean="0">
              <a:solidFill>
                <a:srgbClr val="777FE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2" name="图片 1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4259454" y="4430781"/>
            <a:ext cx="2367280" cy="1625600"/>
          </a:xfrm>
          <a:prstGeom prst="rect">
            <a:avLst/>
          </a:prstGeom>
        </p:spPr>
      </p:pic>
      <p:pic>
        <p:nvPicPr>
          <p:cNvPr id="164" name="图片 1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1213342" y="2080323"/>
            <a:ext cx="1548508" cy="2540000"/>
          </a:xfrm>
          <a:prstGeom prst="rect">
            <a:avLst/>
          </a:prstGeom>
        </p:spPr>
      </p:pic>
      <p:pic>
        <p:nvPicPr>
          <p:cNvPr id="165" name="图片 1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9236299" y="4024381"/>
            <a:ext cx="2226135" cy="2032000"/>
          </a:xfrm>
          <a:prstGeom prst="rect">
            <a:avLst/>
          </a:prstGeom>
        </p:spPr>
      </p:pic>
      <p:pic>
        <p:nvPicPr>
          <p:cNvPr id="166" name="图片 1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385137" y="1441418"/>
            <a:ext cx="736193" cy="560173"/>
          </a:xfrm>
          <a:prstGeom prst="rect">
            <a:avLst/>
          </a:prstGeom>
        </p:spPr>
      </p:pic>
      <p:pic>
        <p:nvPicPr>
          <p:cNvPr id="167" name="图片 1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69" name="图片 16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149599" y="3467044"/>
            <a:ext cx="6360161" cy="11659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358265" y="3208535"/>
            <a:ext cx="123580" cy="1143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204876" y="1288408"/>
            <a:ext cx="123580" cy="114300"/>
          </a:xfrm>
          <a:prstGeom prst="rect">
            <a:avLst/>
          </a:prstGeom>
        </p:spPr>
      </p:pic>
      <p:pic>
        <p:nvPicPr>
          <p:cNvPr id="247" name="图片 2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48" name="图片 2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165462" y="4348641"/>
            <a:ext cx="176805" cy="236769"/>
          </a:xfrm>
          <a:prstGeom prst="rect">
            <a:avLst/>
          </a:prstGeom>
        </p:spPr>
      </p:pic>
      <p:pic>
        <p:nvPicPr>
          <p:cNvPr id="329" name="图片 3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331" name="图片 3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329679" y="1223102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335" name="图片 3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987596" y="5328526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3838745" y="3800152"/>
            <a:ext cx="442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UICer in Oxford</a:t>
            </a:r>
          </a:p>
        </p:txBody>
      </p:sp>
      <p:pic>
        <p:nvPicPr>
          <p:cNvPr id="4" name="欢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4316" y="-814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3344667" y="4778635"/>
            <a:ext cx="2367280" cy="1625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794817" y="1852611"/>
            <a:ext cx="1548508" cy="25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10048240" y="4764605"/>
            <a:ext cx="1793169" cy="16367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92112" y="3992501"/>
            <a:ext cx="736193" cy="560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701282" y="2356484"/>
            <a:ext cx="5231778" cy="9590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242445" y="3775938"/>
            <a:ext cx="123580" cy="1143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128331" y="1471684"/>
            <a:ext cx="123580" cy="114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3481392" y="2718787"/>
            <a:ext cx="435282" cy="582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253134" y="1406378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295711" y="5385994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26" name="文本框 25"/>
          <p:cNvSpPr txBox="1"/>
          <p:nvPr/>
        </p:nvSpPr>
        <p:spPr>
          <a:xfrm>
            <a:off x="3999903" y="2422109"/>
            <a:ext cx="44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文化差异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4587119" y="3335353"/>
            <a:ext cx="3236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入乡随俗，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到英国必不可少的文化课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25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8026495" y="2201614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礼仪礼节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026495" y="2506414"/>
            <a:ext cx="3187465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礼貌性用语的使用和其他表达礼貌的要求。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026495" y="4354651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其他因素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026495" y="4659451"/>
            <a:ext cx="318746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诸如性格偏向之类的其他差异。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2349503" y="2156183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日常用语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44922" y="2460983"/>
            <a:ext cx="318746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纯正的英式英语的用词用语和我们在学校学到的英语大不相同。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349503" y="4309220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生活习惯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44922" y="4614020"/>
            <a:ext cx="3187466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交通？雨伞？食物？生活作息规律？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084804" y="2027673"/>
            <a:ext cx="3690744" cy="3627672"/>
            <a:chOff x="4084804" y="2027673"/>
            <a:chExt cx="3690744" cy="3627672"/>
          </a:xfrm>
          <a:solidFill>
            <a:srgbClr val="777FEA"/>
          </a:solidFill>
        </p:grpSpPr>
        <p:sp>
          <p:nvSpPr>
            <p:cNvPr id="18" name="任意多边形: 形状 17"/>
            <p:cNvSpPr/>
            <p:nvPr/>
          </p:nvSpPr>
          <p:spPr>
            <a:xfrm>
              <a:off x="4192059" y="2621437"/>
              <a:ext cx="3476234" cy="573411"/>
            </a:xfrm>
            <a:custGeom>
              <a:avLst/>
              <a:gdLst>
                <a:gd name="connsiteX0" fmla="*/ 327506 w 3476234"/>
                <a:gd name="connsiteY0" fmla="*/ 0 h 573411"/>
                <a:gd name="connsiteX1" fmla="*/ 3148729 w 3476234"/>
                <a:gd name="connsiteY1" fmla="*/ 0 h 573411"/>
                <a:gd name="connsiteX2" fmla="*/ 3162096 w 3476234"/>
                <a:gd name="connsiteY2" fmla="*/ 14708 h 573411"/>
                <a:gd name="connsiteX3" fmla="*/ 3438471 w 3476234"/>
                <a:gd name="connsiteY3" fmla="*/ 470234 h 573411"/>
                <a:gd name="connsiteX4" fmla="*/ 3476234 w 3476234"/>
                <a:gd name="connsiteY4" fmla="*/ 573411 h 573411"/>
                <a:gd name="connsiteX5" fmla="*/ 0 w 3476234"/>
                <a:gd name="connsiteY5" fmla="*/ 573411 h 573411"/>
                <a:gd name="connsiteX6" fmla="*/ 37763 w 3476234"/>
                <a:gd name="connsiteY6" fmla="*/ 470234 h 573411"/>
                <a:gd name="connsiteX7" fmla="*/ 314138 w 3476234"/>
                <a:gd name="connsiteY7" fmla="*/ 14708 h 573411"/>
                <a:gd name="connsiteX8" fmla="*/ 327506 w 3476234"/>
                <a:gd name="connsiteY8" fmla="*/ 0 h 57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6234" h="573411">
                  <a:moveTo>
                    <a:pt x="327506" y="0"/>
                  </a:moveTo>
                  <a:lnTo>
                    <a:pt x="3148729" y="0"/>
                  </a:lnTo>
                  <a:lnTo>
                    <a:pt x="3162096" y="14708"/>
                  </a:lnTo>
                  <a:cubicBezTo>
                    <a:pt x="3274919" y="151418"/>
                    <a:pt x="3368435" y="304651"/>
                    <a:pt x="3438471" y="470234"/>
                  </a:cubicBezTo>
                  <a:lnTo>
                    <a:pt x="3476234" y="573411"/>
                  </a:lnTo>
                  <a:lnTo>
                    <a:pt x="0" y="573411"/>
                  </a:lnTo>
                  <a:lnTo>
                    <a:pt x="37763" y="470234"/>
                  </a:lnTo>
                  <a:cubicBezTo>
                    <a:pt x="107799" y="304651"/>
                    <a:pt x="201316" y="151418"/>
                    <a:pt x="314138" y="14708"/>
                  </a:cubicBezTo>
                  <a:lnTo>
                    <a:pt x="3275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084804" y="3432779"/>
              <a:ext cx="3690744" cy="573411"/>
            </a:xfrm>
            <a:custGeom>
              <a:avLst/>
              <a:gdLst>
                <a:gd name="connsiteX0" fmla="*/ 38851 w 3690744"/>
                <a:gd name="connsiteY0" fmla="*/ 0 h 573411"/>
                <a:gd name="connsiteX1" fmla="*/ 3651894 w 3690744"/>
                <a:gd name="connsiteY1" fmla="*/ 0 h 573411"/>
                <a:gd name="connsiteX2" fmla="*/ 3653253 w 3690744"/>
                <a:gd name="connsiteY2" fmla="*/ 5287 h 573411"/>
                <a:gd name="connsiteX3" fmla="*/ 3690744 w 3690744"/>
                <a:gd name="connsiteY3" fmla="*/ 377194 h 573411"/>
                <a:gd name="connsiteX4" fmla="*/ 3681217 w 3690744"/>
                <a:gd name="connsiteY4" fmla="*/ 565873 h 573411"/>
                <a:gd name="connsiteX5" fmla="*/ 3680067 w 3690744"/>
                <a:gd name="connsiteY5" fmla="*/ 573411 h 573411"/>
                <a:gd name="connsiteX6" fmla="*/ 10678 w 3690744"/>
                <a:gd name="connsiteY6" fmla="*/ 573411 h 573411"/>
                <a:gd name="connsiteX7" fmla="*/ 9527 w 3690744"/>
                <a:gd name="connsiteY7" fmla="*/ 565873 h 573411"/>
                <a:gd name="connsiteX8" fmla="*/ 0 w 3690744"/>
                <a:gd name="connsiteY8" fmla="*/ 377194 h 573411"/>
                <a:gd name="connsiteX9" fmla="*/ 37491 w 3690744"/>
                <a:gd name="connsiteY9" fmla="*/ 5287 h 573411"/>
                <a:gd name="connsiteX10" fmla="*/ 38851 w 3690744"/>
                <a:gd name="connsiteY10" fmla="*/ 0 h 57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0744" h="573411">
                  <a:moveTo>
                    <a:pt x="38851" y="0"/>
                  </a:moveTo>
                  <a:lnTo>
                    <a:pt x="3651894" y="0"/>
                  </a:lnTo>
                  <a:lnTo>
                    <a:pt x="3653253" y="5287"/>
                  </a:lnTo>
                  <a:cubicBezTo>
                    <a:pt x="3677835" y="125417"/>
                    <a:pt x="3690744" y="249798"/>
                    <a:pt x="3690744" y="377194"/>
                  </a:cubicBezTo>
                  <a:cubicBezTo>
                    <a:pt x="3690744" y="440892"/>
                    <a:pt x="3687517" y="503837"/>
                    <a:pt x="3681217" y="565873"/>
                  </a:cubicBezTo>
                  <a:lnTo>
                    <a:pt x="3680067" y="573411"/>
                  </a:lnTo>
                  <a:lnTo>
                    <a:pt x="10678" y="573411"/>
                  </a:lnTo>
                  <a:lnTo>
                    <a:pt x="9527" y="565873"/>
                  </a:lnTo>
                  <a:cubicBezTo>
                    <a:pt x="3227" y="503837"/>
                    <a:pt x="0" y="440892"/>
                    <a:pt x="0" y="377194"/>
                  </a:cubicBezTo>
                  <a:cubicBezTo>
                    <a:pt x="0" y="249798"/>
                    <a:pt x="12910" y="125417"/>
                    <a:pt x="37491" y="5287"/>
                  </a:cubicBezTo>
                  <a:lnTo>
                    <a:pt x="3885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138299" y="4244121"/>
              <a:ext cx="3583754" cy="573410"/>
            </a:xfrm>
            <a:custGeom>
              <a:avLst/>
              <a:gdLst>
                <a:gd name="connsiteX0" fmla="*/ 0 w 3583754"/>
                <a:gd name="connsiteY0" fmla="*/ 0 h 573410"/>
                <a:gd name="connsiteX1" fmla="*/ 3583754 w 3583754"/>
                <a:gd name="connsiteY1" fmla="*/ 0 h 573410"/>
                <a:gd name="connsiteX2" fmla="*/ 3554285 w 3583754"/>
                <a:gd name="connsiteY2" fmla="*/ 114609 h 573410"/>
                <a:gd name="connsiteX3" fmla="*/ 3414523 w 3583754"/>
                <a:gd name="connsiteY3" fmla="*/ 445466 h 573410"/>
                <a:gd name="connsiteX4" fmla="*/ 3336795 w 3583754"/>
                <a:gd name="connsiteY4" fmla="*/ 573410 h 573410"/>
                <a:gd name="connsiteX5" fmla="*/ 246960 w 3583754"/>
                <a:gd name="connsiteY5" fmla="*/ 573410 h 573410"/>
                <a:gd name="connsiteX6" fmla="*/ 169231 w 3583754"/>
                <a:gd name="connsiteY6" fmla="*/ 445466 h 573410"/>
                <a:gd name="connsiteX7" fmla="*/ 29469 w 3583754"/>
                <a:gd name="connsiteY7" fmla="*/ 114609 h 573410"/>
                <a:gd name="connsiteX8" fmla="*/ 0 w 3583754"/>
                <a:gd name="connsiteY8" fmla="*/ 0 h 5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3754" h="573410">
                  <a:moveTo>
                    <a:pt x="0" y="0"/>
                  </a:moveTo>
                  <a:lnTo>
                    <a:pt x="3583754" y="0"/>
                  </a:lnTo>
                  <a:lnTo>
                    <a:pt x="3554285" y="114609"/>
                  </a:lnTo>
                  <a:cubicBezTo>
                    <a:pt x="3518340" y="230178"/>
                    <a:pt x="3471340" y="340875"/>
                    <a:pt x="3414523" y="445466"/>
                  </a:cubicBezTo>
                  <a:lnTo>
                    <a:pt x="3336795" y="573410"/>
                  </a:lnTo>
                  <a:lnTo>
                    <a:pt x="246960" y="573410"/>
                  </a:lnTo>
                  <a:lnTo>
                    <a:pt x="169231" y="445466"/>
                  </a:lnTo>
                  <a:cubicBezTo>
                    <a:pt x="112414" y="340875"/>
                    <a:pt x="65415" y="230178"/>
                    <a:pt x="29469" y="11460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71327" y="5055462"/>
              <a:ext cx="2717698" cy="599883"/>
            </a:xfrm>
            <a:custGeom>
              <a:avLst/>
              <a:gdLst>
                <a:gd name="connsiteX0" fmla="*/ 0 w 2717698"/>
                <a:gd name="connsiteY0" fmla="*/ 0 h 599883"/>
                <a:gd name="connsiteX1" fmla="*/ 2717698 w 2717698"/>
                <a:gd name="connsiteY1" fmla="*/ 0 h 599883"/>
                <a:gd name="connsiteX2" fmla="*/ 2663724 w 2717698"/>
                <a:gd name="connsiteY2" fmla="*/ 59386 h 599883"/>
                <a:gd name="connsiteX3" fmla="*/ 1358849 w 2717698"/>
                <a:gd name="connsiteY3" fmla="*/ 599883 h 599883"/>
                <a:gd name="connsiteX4" fmla="*/ 53974 w 2717698"/>
                <a:gd name="connsiteY4" fmla="*/ 59386 h 599883"/>
                <a:gd name="connsiteX5" fmla="*/ 0 w 2717698"/>
                <a:gd name="connsiteY5" fmla="*/ 0 h 59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7698" h="599883">
                  <a:moveTo>
                    <a:pt x="0" y="0"/>
                  </a:moveTo>
                  <a:lnTo>
                    <a:pt x="2717698" y="0"/>
                  </a:lnTo>
                  <a:lnTo>
                    <a:pt x="2663724" y="59386"/>
                  </a:lnTo>
                  <a:cubicBezTo>
                    <a:pt x="2329778" y="393333"/>
                    <a:pt x="1868435" y="599883"/>
                    <a:pt x="1358849" y="599883"/>
                  </a:cubicBezTo>
                  <a:cubicBezTo>
                    <a:pt x="849264" y="599883"/>
                    <a:pt x="387921" y="393333"/>
                    <a:pt x="53974" y="5938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088733" y="2723476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语言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088732" y="3534818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礼仪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088731" y="4361056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生活习惯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088730" y="5129930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其他</a:t>
              </a:r>
            </a:p>
          </p:txBody>
        </p:sp>
        <p:grpSp>
          <p:nvGrpSpPr>
            <p:cNvPr id="3" name="组合 44"/>
            <p:cNvGrpSpPr>
              <a:grpSpLocks noChangeAspect="1"/>
            </p:cNvGrpSpPr>
            <p:nvPr/>
          </p:nvGrpSpPr>
          <p:grpSpPr>
            <a:xfrm>
              <a:off x="5834635" y="2027673"/>
              <a:ext cx="191073" cy="257019"/>
              <a:chOff x="6954838" y="2949575"/>
              <a:chExt cx="179388" cy="241301"/>
            </a:xfrm>
            <a:grpFill/>
          </p:grpSpPr>
          <p:sp>
            <p:nvSpPr>
              <p:cNvPr id="46" name="Freeform 264"/>
              <p:cNvSpPr/>
              <p:nvPr/>
            </p:nvSpPr>
            <p:spPr bwMode="auto">
              <a:xfrm>
                <a:off x="7015163" y="3160713"/>
                <a:ext cx="58738" cy="30163"/>
              </a:xfrm>
              <a:custGeom>
                <a:avLst/>
                <a:gdLst>
                  <a:gd name="T0" fmla="*/ 8 w 16"/>
                  <a:gd name="T1" fmla="*/ 8 h 8"/>
                  <a:gd name="T2" fmla="*/ 16 w 16"/>
                  <a:gd name="T3" fmla="*/ 0 h 8"/>
                  <a:gd name="T4" fmla="*/ 0 w 16"/>
                  <a:gd name="T5" fmla="*/ 0 h 8"/>
                  <a:gd name="T6" fmla="*/ 8 w 1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8">
                    <a:moveTo>
                      <a:pt x="8" y="8"/>
                    </a:moveTo>
                    <a:cubicBezTo>
                      <a:pt x="12" y="8"/>
                      <a:pt x="16" y="4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4" y="8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65"/>
              <p:cNvSpPr/>
              <p:nvPr/>
            </p:nvSpPr>
            <p:spPr bwMode="auto">
              <a:xfrm>
                <a:off x="6954838" y="2949575"/>
                <a:ext cx="179388" cy="196850"/>
              </a:xfrm>
              <a:custGeom>
                <a:avLst/>
                <a:gdLst>
                  <a:gd name="T0" fmla="*/ 24 w 48"/>
                  <a:gd name="T1" fmla="*/ 0 h 52"/>
                  <a:gd name="T2" fmla="*/ 0 w 48"/>
                  <a:gd name="T3" fmla="*/ 24 h 52"/>
                  <a:gd name="T4" fmla="*/ 13 w 48"/>
                  <a:gd name="T5" fmla="*/ 46 h 52"/>
                  <a:gd name="T6" fmla="*/ 16 w 48"/>
                  <a:gd name="T7" fmla="*/ 52 h 52"/>
                  <a:gd name="T8" fmla="*/ 32 w 48"/>
                  <a:gd name="T9" fmla="*/ 52 h 52"/>
                  <a:gd name="T10" fmla="*/ 35 w 48"/>
                  <a:gd name="T11" fmla="*/ 46 h 52"/>
                  <a:gd name="T12" fmla="*/ 48 w 48"/>
                  <a:gd name="T13" fmla="*/ 24 h 52"/>
                  <a:gd name="T14" fmla="*/ 24 w 48"/>
                  <a:gd name="T1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52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3"/>
                      <a:pt x="5" y="42"/>
                      <a:pt x="13" y="46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43" y="42"/>
                      <a:pt x="48" y="33"/>
                      <a:pt x="48" y="24"/>
                    </a:cubicBezTo>
                    <a:cubicBezTo>
                      <a:pt x="48" y="11"/>
                      <a:pt x="3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28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文化差异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68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3344667" y="4778635"/>
            <a:ext cx="2367280" cy="1625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794817" y="1852611"/>
            <a:ext cx="1548508" cy="25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10048240" y="4764605"/>
            <a:ext cx="1793169" cy="16367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92112" y="3992501"/>
            <a:ext cx="736193" cy="560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494804" y="2371232"/>
            <a:ext cx="5231778" cy="9590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242445" y="3775938"/>
            <a:ext cx="123580" cy="1143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128331" y="1471684"/>
            <a:ext cx="123580" cy="114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3481392" y="2718787"/>
            <a:ext cx="435282" cy="582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253134" y="1406378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295711" y="5385994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26" name="文本框 25"/>
          <p:cNvSpPr txBox="1"/>
          <p:nvPr/>
        </p:nvSpPr>
        <p:spPr>
          <a:xfrm>
            <a:off x="3719684" y="2407360"/>
            <a:ext cx="44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课程安排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4513377" y="3453340"/>
            <a:ext cx="323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在牛津大学上学，要学些什么？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92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3" name="PA_MH_Others_3"/>
          <p:cNvSpPr txBox="1"/>
          <p:nvPr>
            <p:custDataLst>
              <p:tags r:id="rId1"/>
            </p:custDataLst>
          </p:nvPr>
        </p:nvSpPr>
        <p:spPr>
          <a:xfrm>
            <a:off x="4027395" y="449625"/>
            <a:ext cx="3435289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牛津大学暑校课程安排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TextBox 43"/>
          <p:cNvSpPr txBox="1"/>
          <p:nvPr/>
        </p:nvSpPr>
        <p:spPr>
          <a:xfrm>
            <a:off x="7751316" y="2323621"/>
            <a:ext cx="3660637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创意写作研讨会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英语辩论会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英国习语学习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4.Presentation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工坊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279222" y="2432956"/>
            <a:ext cx="1976176" cy="1431809"/>
          </a:xfrm>
          <a:custGeom>
            <a:avLst/>
            <a:gdLst>
              <a:gd name="T0" fmla="*/ 2474 w 4986"/>
              <a:gd name="T1" fmla="*/ 3598 h 3611"/>
              <a:gd name="T2" fmla="*/ 2352 w 4986"/>
              <a:gd name="T3" fmla="*/ 3528 h 3611"/>
              <a:gd name="T4" fmla="*/ 2339 w 4986"/>
              <a:gd name="T5" fmla="*/ 3469 h 3611"/>
              <a:gd name="T6" fmla="*/ 2368 w 4986"/>
              <a:gd name="T7" fmla="*/ 3375 h 3611"/>
              <a:gd name="T8" fmla="*/ 2418 w 4986"/>
              <a:gd name="T9" fmla="*/ 3307 h 3611"/>
              <a:gd name="T10" fmla="*/ 2509 w 4986"/>
              <a:gd name="T11" fmla="*/ 3041 h 3611"/>
              <a:gd name="T12" fmla="*/ 2370 w 4986"/>
              <a:gd name="T13" fmla="*/ 2820 h 3611"/>
              <a:gd name="T14" fmla="*/ 2009 w 4986"/>
              <a:gd name="T15" fmla="*/ 2752 h 3611"/>
              <a:gd name="T16" fmla="*/ 1568 w 4986"/>
              <a:gd name="T17" fmla="*/ 3095 h 3611"/>
              <a:gd name="T18" fmla="*/ 1577 w 4986"/>
              <a:gd name="T19" fmla="*/ 3160 h 3611"/>
              <a:gd name="T20" fmla="*/ 1633 w 4986"/>
              <a:gd name="T21" fmla="*/ 3286 h 3611"/>
              <a:gd name="T22" fmla="*/ 1694 w 4986"/>
              <a:gd name="T23" fmla="*/ 3368 h 3611"/>
              <a:gd name="T24" fmla="*/ 1719 w 4986"/>
              <a:gd name="T25" fmla="*/ 3452 h 3611"/>
              <a:gd name="T26" fmla="*/ 1706 w 4986"/>
              <a:gd name="T27" fmla="*/ 3523 h 3611"/>
              <a:gd name="T28" fmla="*/ 1547 w 4986"/>
              <a:gd name="T29" fmla="*/ 3592 h 3611"/>
              <a:gd name="T30" fmla="*/ 1313 w 4986"/>
              <a:gd name="T31" fmla="*/ 3610 h 3611"/>
              <a:gd name="T32" fmla="*/ 0 w 4986"/>
              <a:gd name="T33" fmla="*/ 3557 h 3611"/>
              <a:gd name="T34" fmla="*/ 4182 w 4986"/>
              <a:gd name="T35" fmla="*/ 0 h 3611"/>
              <a:gd name="T36" fmla="*/ 4117 w 4986"/>
              <a:gd name="T37" fmla="*/ 1359 h 3611"/>
              <a:gd name="T38" fmla="*/ 4229 w 4986"/>
              <a:gd name="T39" fmla="*/ 1534 h 3611"/>
              <a:gd name="T40" fmla="*/ 4318 w 4986"/>
              <a:gd name="T41" fmla="*/ 1553 h 3611"/>
              <a:gd name="T42" fmla="*/ 4419 w 4986"/>
              <a:gd name="T43" fmla="*/ 1523 h 3611"/>
              <a:gd name="T44" fmla="*/ 4503 w 4986"/>
              <a:gd name="T45" fmla="*/ 1460 h 3611"/>
              <a:gd name="T46" fmla="*/ 4617 w 4986"/>
              <a:gd name="T47" fmla="*/ 1410 h 3611"/>
              <a:gd name="T48" fmla="*/ 4675 w 4986"/>
              <a:gd name="T49" fmla="*/ 1402 h 3611"/>
              <a:gd name="T50" fmla="*/ 4984 w 4986"/>
              <a:gd name="T51" fmla="*/ 1809 h 3611"/>
              <a:gd name="T52" fmla="*/ 4844 w 4986"/>
              <a:gd name="T53" fmla="*/ 2242 h 3611"/>
              <a:gd name="T54" fmla="*/ 4725 w 4986"/>
              <a:gd name="T55" fmla="*/ 2276 h 3611"/>
              <a:gd name="T56" fmla="*/ 4482 w 4986"/>
              <a:gd name="T57" fmla="*/ 2191 h 3611"/>
              <a:gd name="T58" fmla="*/ 4413 w 4986"/>
              <a:gd name="T59" fmla="*/ 2140 h 3611"/>
              <a:gd name="T60" fmla="*/ 4303 w 4986"/>
              <a:gd name="T61" fmla="*/ 2105 h 3611"/>
              <a:gd name="T62" fmla="*/ 4298 w 4986"/>
              <a:gd name="T63" fmla="*/ 2105 h 3611"/>
              <a:gd name="T64" fmla="*/ 4167 w 4986"/>
              <a:gd name="T65" fmla="*/ 2180 h 3611"/>
              <a:gd name="T66" fmla="*/ 4125 w 4986"/>
              <a:gd name="T67" fmla="*/ 2415 h 3611"/>
              <a:gd name="T68" fmla="*/ 4140 w 4986"/>
              <a:gd name="T69" fmla="*/ 3037 h 3611"/>
              <a:gd name="T70" fmla="*/ 2802 w 4986"/>
              <a:gd name="T71" fmla="*/ 3611 h 3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86" h="3611">
                <a:moveTo>
                  <a:pt x="2802" y="3611"/>
                </a:moveTo>
                <a:cubicBezTo>
                  <a:pt x="2635" y="3611"/>
                  <a:pt x="2522" y="3607"/>
                  <a:pt x="2474" y="3598"/>
                </a:cubicBezTo>
                <a:cubicBezTo>
                  <a:pt x="2448" y="3593"/>
                  <a:pt x="2424" y="3588"/>
                  <a:pt x="2396" y="3573"/>
                </a:cubicBezTo>
                <a:cubicBezTo>
                  <a:pt x="2381" y="3565"/>
                  <a:pt x="2362" y="3552"/>
                  <a:pt x="2352" y="3528"/>
                </a:cubicBezTo>
                <a:cubicBezTo>
                  <a:pt x="2343" y="3509"/>
                  <a:pt x="2339" y="3489"/>
                  <a:pt x="2339" y="3471"/>
                </a:cubicBezTo>
                <a:lnTo>
                  <a:pt x="2339" y="3469"/>
                </a:lnTo>
                <a:lnTo>
                  <a:pt x="2339" y="3465"/>
                </a:lnTo>
                <a:cubicBezTo>
                  <a:pt x="2338" y="3436"/>
                  <a:pt x="2348" y="3407"/>
                  <a:pt x="2368" y="3375"/>
                </a:cubicBezTo>
                <a:cubicBezTo>
                  <a:pt x="2379" y="3358"/>
                  <a:pt x="2391" y="3342"/>
                  <a:pt x="2402" y="3327"/>
                </a:cubicBezTo>
                <a:cubicBezTo>
                  <a:pt x="2408" y="3321"/>
                  <a:pt x="2413" y="3314"/>
                  <a:pt x="2418" y="3307"/>
                </a:cubicBezTo>
                <a:cubicBezTo>
                  <a:pt x="2450" y="3263"/>
                  <a:pt x="2483" y="3212"/>
                  <a:pt x="2501" y="3123"/>
                </a:cubicBezTo>
                <a:cubicBezTo>
                  <a:pt x="2507" y="3093"/>
                  <a:pt x="2510" y="3066"/>
                  <a:pt x="2509" y="3041"/>
                </a:cubicBezTo>
                <a:cubicBezTo>
                  <a:pt x="2508" y="2989"/>
                  <a:pt x="2495" y="2945"/>
                  <a:pt x="2470" y="2907"/>
                </a:cubicBezTo>
                <a:cubicBezTo>
                  <a:pt x="2447" y="2872"/>
                  <a:pt x="2414" y="2844"/>
                  <a:pt x="2370" y="2820"/>
                </a:cubicBezTo>
                <a:cubicBezTo>
                  <a:pt x="2289" y="2776"/>
                  <a:pt x="2167" y="2752"/>
                  <a:pt x="2028" y="2752"/>
                </a:cubicBezTo>
                <a:cubicBezTo>
                  <a:pt x="2022" y="2752"/>
                  <a:pt x="2015" y="2752"/>
                  <a:pt x="2009" y="2752"/>
                </a:cubicBezTo>
                <a:cubicBezTo>
                  <a:pt x="1885" y="2753"/>
                  <a:pt x="1772" y="2790"/>
                  <a:pt x="1690" y="2856"/>
                </a:cubicBezTo>
                <a:cubicBezTo>
                  <a:pt x="1610" y="2920"/>
                  <a:pt x="1567" y="3003"/>
                  <a:pt x="1568" y="3095"/>
                </a:cubicBezTo>
                <a:cubicBezTo>
                  <a:pt x="1568" y="3098"/>
                  <a:pt x="1568" y="3101"/>
                  <a:pt x="1568" y="3104"/>
                </a:cubicBezTo>
                <a:cubicBezTo>
                  <a:pt x="1569" y="3122"/>
                  <a:pt x="1573" y="3141"/>
                  <a:pt x="1577" y="3160"/>
                </a:cubicBezTo>
                <a:cubicBezTo>
                  <a:pt x="1578" y="3164"/>
                  <a:pt x="1579" y="3167"/>
                  <a:pt x="1579" y="3171"/>
                </a:cubicBezTo>
                <a:cubicBezTo>
                  <a:pt x="1595" y="3227"/>
                  <a:pt x="1615" y="3261"/>
                  <a:pt x="1633" y="3286"/>
                </a:cubicBezTo>
                <a:cubicBezTo>
                  <a:pt x="1640" y="3297"/>
                  <a:pt x="1649" y="3307"/>
                  <a:pt x="1657" y="3318"/>
                </a:cubicBezTo>
                <a:cubicBezTo>
                  <a:pt x="1669" y="3333"/>
                  <a:pt x="1681" y="3349"/>
                  <a:pt x="1694" y="3368"/>
                </a:cubicBezTo>
                <a:cubicBezTo>
                  <a:pt x="1706" y="3386"/>
                  <a:pt x="1719" y="3414"/>
                  <a:pt x="1720" y="3447"/>
                </a:cubicBezTo>
                <a:cubicBezTo>
                  <a:pt x="1719" y="3448"/>
                  <a:pt x="1719" y="3450"/>
                  <a:pt x="1719" y="3452"/>
                </a:cubicBezTo>
                <a:lnTo>
                  <a:pt x="1720" y="3456"/>
                </a:lnTo>
                <a:cubicBezTo>
                  <a:pt x="1720" y="3482"/>
                  <a:pt x="1719" y="3506"/>
                  <a:pt x="1706" y="3523"/>
                </a:cubicBezTo>
                <a:cubicBezTo>
                  <a:pt x="1671" y="3566"/>
                  <a:pt x="1585" y="3584"/>
                  <a:pt x="1553" y="3591"/>
                </a:cubicBezTo>
                <a:lnTo>
                  <a:pt x="1547" y="3592"/>
                </a:lnTo>
                <a:cubicBezTo>
                  <a:pt x="1493" y="3603"/>
                  <a:pt x="1427" y="3609"/>
                  <a:pt x="1340" y="3610"/>
                </a:cubicBezTo>
                <a:cubicBezTo>
                  <a:pt x="1332" y="3610"/>
                  <a:pt x="1323" y="3610"/>
                  <a:pt x="1313" y="3610"/>
                </a:cubicBezTo>
                <a:cubicBezTo>
                  <a:pt x="1097" y="3610"/>
                  <a:pt x="346" y="3590"/>
                  <a:pt x="0" y="3576"/>
                </a:cubicBezTo>
                <a:cubicBezTo>
                  <a:pt x="0" y="3570"/>
                  <a:pt x="0" y="3564"/>
                  <a:pt x="0" y="3557"/>
                </a:cubicBezTo>
                <a:cubicBezTo>
                  <a:pt x="0" y="2614"/>
                  <a:pt x="436" y="1725"/>
                  <a:pt x="1228" y="1054"/>
                </a:cubicBezTo>
                <a:cubicBezTo>
                  <a:pt x="2016" y="387"/>
                  <a:pt x="3064" y="13"/>
                  <a:pt x="4182" y="0"/>
                </a:cubicBezTo>
                <a:cubicBezTo>
                  <a:pt x="4158" y="223"/>
                  <a:pt x="4116" y="696"/>
                  <a:pt x="4099" y="1144"/>
                </a:cubicBezTo>
                <a:cubicBezTo>
                  <a:pt x="4096" y="1215"/>
                  <a:pt x="4102" y="1285"/>
                  <a:pt x="4117" y="1359"/>
                </a:cubicBezTo>
                <a:cubicBezTo>
                  <a:pt x="4123" y="1386"/>
                  <a:pt x="4132" y="1418"/>
                  <a:pt x="4148" y="1451"/>
                </a:cubicBezTo>
                <a:cubicBezTo>
                  <a:pt x="4162" y="1478"/>
                  <a:pt x="4187" y="1515"/>
                  <a:pt x="4229" y="1534"/>
                </a:cubicBezTo>
                <a:cubicBezTo>
                  <a:pt x="4259" y="1547"/>
                  <a:pt x="4288" y="1554"/>
                  <a:pt x="4314" y="1554"/>
                </a:cubicBezTo>
                <a:lnTo>
                  <a:pt x="4318" y="1553"/>
                </a:lnTo>
                <a:lnTo>
                  <a:pt x="4321" y="1553"/>
                </a:lnTo>
                <a:cubicBezTo>
                  <a:pt x="4363" y="1553"/>
                  <a:pt x="4398" y="1537"/>
                  <a:pt x="4419" y="1523"/>
                </a:cubicBezTo>
                <a:cubicBezTo>
                  <a:pt x="4440" y="1509"/>
                  <a:pt x="4457" y="1496"/>
                  <a:pt x="4472" y="1484"/>
                </a:cubicBezTo>
                <a:cubicBezTo>
                  <a:pt x="4483" y="1476"/>
                  <a:pt x="4492" y="1468"/>
                  <a:pt x="4503" y="1460"/>
                </a:cubicBezTo>
                <a:cubicBezTo>
                  <a:pt x="4526" y="1445"/>
                  <a:pt x="4556" y="1427"/>
                  <a:pt x="4607" y="1412"/>
                </a:cubicBezTo>
                <a:cubicBezTo>
                  <a:pt x="4609" y="1412"/>
                  <a:pt x="4613" y="1411"/>
                  <a:pt x="4617" y="1410"/>
                </a:cubicBezTo>
                <a:cubicBezTo>
                  <a:pt x="4635" y="1406"/>
                  <a:pt x="4652" y="1403"/>
                  <a:pt x="4668" y="1402"/>
                </a:cubicBezTo>
                <a:cubicBezTo>
                  <a:pt x="4671" y="1402"/>
                  <a:pt x="4673" y="1402"/>
                  <a:pt x="4675" y="1402"/>
                </a:cubicBezTo>
                <a:cubicBezTo>
                  <a:pt x="4757" y="1402"/>
                  <a:pt x="4830" y="1440"/>
                  <a:pt x="4888" y="1511"/>
                </a:cubicBezTo>
                <a:cubicBezTo>
                  <a:pt x="4948" y="1587"/>
                  <a:pt x="4983" y="1693"/>
                  <a:pt x="4984" y="1809"/>
                </a:cubicBezTo>
                <a:cubicBezTo>
                  <a:pt x="4986" y="1949"/>
                  <a:pt x="4963" y="2075"/>
                  <a:pt x="4920" y="2154"/>
                </a:cubicBezTo>
                <a:cubicBezTo>
                  <a:pt x="4899" y="2193"/>
                  <a:pt x="4874" y="2222"/>
                  <a:pt x="4844" y="2242"/>
                </a:cubicBezTo>
                <a:cubicBezTo>
                  <a:pt x="4812" y="2264"/>
                  <a:pt x="4774" y="2274"/>
                  <a:pt x="4728" y="2276"/>
                </a:cubicBezTo>
                <a:lnTo>
                  <a:pt x="4725" y="2276"/>
                </a:lnTo>
                <a:cubicBezTo>
                  <a:pt x="4703" y="2276"/>
                  <a:pt x="4679" y="2273"/>
                  <a:pt x="4653" y="2268"/>
                </a:cubicBezTo>
                <a:cubicBezTo>
                  <a:pt x="4571" y="2252"/>
                  <a:pt x="4525" y="2222"/>
                  <a:pt x="4482" y="2191"/>
                </a:cubicBezTo>
                <a:cubicBezTo>
                  <a:pt x="4476" y="2186"/>
                  <a:pt x="4469" y="2181"/>
                  <a:pt x="4463" y="2176"/>
                </a:cubicBezTo>
                <a:cubicBezTo>
                  <a:pt x="4447" y="2164"/>
                  <a:pt x="4431" y="2152"/>
                  <a:pt x="4413" y="2140"/>
                </a:cubicBezTo>
                <a:cubicBezTo>
                  <a:pt x="4376" y="2117"/>
                  <a:pt x="4341" y="2105"/>
                  <a:pt x="4305" y="2105"/>
                </a:cubicBezTo>
                <a:lnTo>
                  <a:pt x="4303" y="2105"/>
                </a:lnTo>
                <a:lnTo>
                  <a:pt x="4301" y="2105"/>
                </a:lnTo>
                <a:lnTo>
                  <a:pt x="4298" y="2105"/>
                </a:lnTo>
                <a:cubicBezTo>
                  <a:pt x="4275" y="2105"/>
                  <a:pt x="4251" y="2111"/>
                  <a:pt x="4228" y="2121"/>
                </a:cubicBezTo>
                <a:cubicBezTo>
                  <a:pt x="4195" y="2136"/>
                  <a:pt x="4177" y="2162"/>
                  <a:pt x="4167" y="2180"/>
                </a:cubicBezTo>
                <a:cubicBezTo>
                  <a:pt x="4149" y="2213"/>
                  <a:pt x="4144" y="2240"/>
                  <a:pt x="4138" y="2268"/>
                </a:cubicBezTo>
                <a:cubicBezTo>
                  <a:pt x="4131" y="2307"/>
                  <a:pt x="4127" y="2352"/>
                  <a:pt x="4125" y="2415"/>
                </a:cubicBezTo>
                <a:cubicBezTo>
                  <a:pt x="4123" y="2467"/>
                  <a:pt x="4122" y="2527"/>
                  <a:pt x="4123" y="2597"/>
                </a:cubicBezTo>
                <a:cubicBezTo>
                  <a:pt x="4124" y="2721"/>
                  <a:pt x="4130" y="2873"/>
                  <a:pt x="4140" y="3037"/>
                </a:cubicBezTo>
                <a:cubicBezTo>
                  <a:pt x="4148" y="3186"/>
                  <a:pt x="4172" y="3452"/>
                  <a:pt x="4183" y="3568"/>
                </a:cubicBezTo>
                <a:cubicBezTo>
                  <a:pt x="3570" y="3597"/>
                  <a:pt x="3106" y="3611"/>
                  <a:pt x="2802" y="3611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TextBox 19"/>
          <p:cNvSpPr txBox="1"/>
          <p:nvPr/>
        </p:nvSpPr>
        <p:spPr>
          <a:xfrm>
            <a:off x="4824885" y="2801285"/>
            <a:ext cx="102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大课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15826" y="2432956"/>
            <a:ext cx="1725872" cy="1731124"/>
          </a:xfrm>
          <a:custGeom>
            <a:avLst/>
            <a:gdLst>
              <a:gd name="T0" fmla="*/ 1735 w 4358"/>
              <a:gd name="T1" fmla="*/ 4303 h 4367"/>
              <a:gd name="T2" fmla="*/ 1613 w 4358"/>
              <a:gd name="T3" fmla="*/ 4110 h 4367"/>
              <a:gd name="T4" fmla="*/ 1698 w 4358"/>
              <a:gd name="T5" fmla="*/ 3865 h 4367"/>
              <a:gd name="T6" fmla="*/ 1749 w 4358"/>
              <a:gd name="T7" fmla="*/ 3795 h 4367"/>
              <a:gd name="T8" fmla="*/ 1784 w 4358"/>
              <a:gd name="T9" fmla="*/ 3683 h 4367"/>
              <a:gd name="T10" fmla="*/ 1768 w 4358"/>
              <a:gd name="T11" fmla="*/ 3611 h 4367"/>
              <a:gd name="T12" fmla="*/ 1621 w 4358"/>
              <a:gd name="T13" fmla="*/ 3521 h 4367"/>
              <a:gd name="T14" fmla="*/ 1349 w 4358"/>
              <a:gd name="T15" fmla="*/ 3505 h 4367"/>
              <a:gd name="T16" fmla="*/ 852 w 4358"/>
              <a:gd name="T17" fmla="*/ 3523 h 4367"/>
              <a:gd name="T18" fmla="*/ 87 w 4358"/>
              <a:gd name="T19" fmla="*/ 3565 h 4367"/>
              <a:gd name="T20" fmla="*/ 26 w 4358"/>
              <a:gd name="T21" fmla="*/ 2598 h 4367"/>
              <a:gd name="T22" fmla="*/ 41 w 4358"/>
              <a:gd name="T23" fmla="*/ 2276 h 4367"/>
              <a:gd name="T24" fmla="*/ 112 w 4358"/>
              <a:gd name="T25" fmla="*/ 2153 h 4367"/>
              <a:gd name="T26" fmla="*/ 171 w 4358"/>
              <a:gd name="T27" fmla="*/ 2140 h 4367"/>
              <a:gd name="T28" fmla="*/ 264 w 4358"/>
              <a:gd name="T29" fmla="*/ 2169 h 4367"/>
              <a:gd name="T30" fmla="*/ 333 w 4358"/>
              <a:gd name="T31" fmla="*/ 2219 h 4367"/>
              <a:gd name="T32" fmla="*/ 595 w 4358"/>
              <a:gd name="T33" fmla="*/ 2311 h 4367"/>
              <a:gd name="T34" fmla="*/ 732 w 4358"/>
              <a:gd name="T35" fmla="*/ 2271 h 4367"/>
              <a:gd name="T36" fmla="*/ 888 w 4358"/>
              <a:gd name="T37" fmla="*/ 1810 h 4367"/>
              <a:gd name="T38" fmla="*/ 546 w 4358"/>
              <a:gd name="T39" fmla="*/ 1369 h 4367"/>
              <a:gd name="T40" fmla="*/ 479 w 4358"/>
              <a:gd name="T41" fmla="*/ 1378 h 4367"/>
              <a:gd name="T42" fmla="*/ 354 w 4358"/>
              <a:gd name="T43" fmla="*/ 1434 h 4367"/>
              <a:gd name="T44" fmla="*/ 271 w 4358"/>
              <a:gd name="T45" fmla="*/ 1495 h 4367"/>
              <a:gd name="T46" fmla="*/ 188 w 4358"/>
              <a:gd name="T47" fmla="*/ 1520 h 4367"/>
              <a:gd name="T48" fmla="*/ 113 w 4358"/>
              <a:gd name="T49" fmla="*/ 1505 h 4367"/>
              <a:gd name="T50" fmla="*/ 20 w 4358"/>
              <a:gd name="T51" fmla="*/ 1353 h 4367"/>
              <a:gd name="T52" fmla="*/ 86 w 4358"/>
              <a:gd name="T53" fmla="*/ 0 h 4367"/>
              <a:gd name="T54" fmla="*/ 114 w 4358"/>
              <a:gd name="T55" fmla="*/ 0 h 4367"/>
              <a:gd name="T56" fmla="*/ 2900 w 4358"/>
              <a:gd name="T57" fmla="*/ 3498 h 4367"/>
              <a:gd name="T58" fmla="*/ 2355 w 4358"/>
              <a:gd name="T59" fmla="*/ 3612 h 4367"/>
              <a:gd name="T60" fmla="*/ 2336 w 4358"/>
              <a:gd name="T61" fmla="*/ 3701 h 4367"/>
              <a:gd name="T62" fmla="*/ 2366 w 4358"/>
              <a:gd name="T63" fmla="*/ 3802 h 4367"/>
              <a:gd name="T64" fmla="*/ 2429 w 4358"/>
              <a:gd name="T65" fmla="*/ 3886 h 4367"/>
              <a:gd name="T66" fmla="*/ 2479 w 4358"/>
              <a:gd name="T67" fmla="*/ 3999 h 4367"/>
              <a:gd name="T68" fmla="*/ 2487 w 4358"/>
              <a:gd name="T69" fmla="*/ 4057 h 4367"/>
              <a:gd name="T70" fmla="*/ 2080 w 4358"/>
              <a:gd name="T71" fmla="*/ 4367 h 4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58" h="4367">
                <a:moveTo>
                  <a:pt x="2061" y="4367"/>
                </a:moveTo>
                <a:cubicBezTo>
                  <a:pt x="1929" y="4367"/>
                  <a:pt x="1810" y="4343"/>
                  <a:pt x="1735" y="4303"/>
                </a:cubicBezTo>
                <a:cubicBezTo>
                  <a:pt x="1696" y="4282"/>
                  <a:pt x="1667" y="4257"/>
                  <a:pt x="1647" y="4226"/>
                </a:cubicBezTo>
                <a:cubicBezTo>
                  <a:pt x="1626" y="4194"/>
                  <a:pt x="1615" y="4156"/>
                  <a:pt x="1613" y="4110"/>
                </a:cubicBezTo>
                <a:cubicBezTo>
                  <a:pt x="1613" y="4088"/>
                  <a:pt x="1615" y="4063"/>
                  <a:pt x="1621" y="4035"/>
                </a:cubicBezTo>
                <a:cubicBezTo>
                  <a:pt x="1637" y="3953"/>
                  <a:pt x="1667" y="3908"/>
                  <a:pt x="1698" y="3865"/>
                </a:cubicBezTo>
                <a:cubicBezTo>
                  <a:pt x="1703" y="3858"/>
                  <a:pt x="1708" y="3852"/>
                  <a:pt x="1713" y="3845"/>
                </a:cubicBezTo>
                <a:cubicBezTo>
                  <a:pt x="1725" y="3830"/>
                  <a:pt x="1737" y="3814"/>
                  <a:pt x="1749" y="3795"/>
                </a:cubicBezTo>
                <a:cubicBezTo>
                  <a:pt x="1773" y="3758"/>
                  <a:pt x="1784" y="3722"/>
                  <a:pt x="1784" y="3686"/>
                </a:cubicBezTo>
                <a:lnTo>
                  <a:pt x="1784" y="3683"/>
                </a:lnTo>
                <a:lnTo>
                  <a:pt x="1784" y="3681"/>
                </a:lnTo>
                <a:cubicBezTo>
                  <a:pt x="1784" y="3658"/>
                  <a:pt x="1778" y="3634"/>
                  <a:pt x="1768" y="3611"/>
                </a:cubicBezTo>
                <a:cubicBezTo>
                  <a:pt x="1753" y="3578"/>
                  <a:pt x="1727" y="3560"/>
                  <a:pt x="1709" y="3550"/>
                </a:cubicBezTo>
                <a:cubicBezTo>
                  <a:pt x="1676" y="3532"/>
                  <a:pt x="1649" y="3526"/>
                  <a:pt x="1621" y="3521"/>
                </a:cubicBezTo>
                <a:cubicBezTo>
                  <a:pt x="1582" y="3514"/>
                  <a:pt x="1537" y="3510"/>
                  <a:pt x="1475" y="3507"/>
                </a:cubicBezTo>
                <a:cubicBezTo>
                  <a:pt x="1437" y="3506"/>
                  <a:pt x="1395" y="3505"/>
                  <a:pt x="1349" y="3505"/>
                </a:cubicBezTo>
                <a:cubicBezTo>
                  <a:pt x="1330" y="3505"/>
                  <a:pt x="1311" y="3505"/>
                  <a:pt x="1292" y="3505"/>
                </a:cubicBezTo>
                <a:cubicBezTo>
                  <a:pt x="1168" y="3507"/>
                  <a:pt x="1016" y="3513"/>
                  <a:pt x="852" y="3523"/>
                </a:cubicBezTo>
                <a:cubicBezTo>
                  <a:pt x="824" y="3524"/>
                  <a:pt x="783" y="3526"/>
                  <a:pt x="734" y="3529"/>
                </a:cubicBezTo>
                <a:cubicBezTo>
                  <a:pt x="538" y="3539"/>
                  <a:pt x="215" y="3555"/>
                  <a:pt x="87" y="3565"/>
                </a:cubicBezTo>
                <a:cubicBezTo>
                  <a:pt x="75" y="3449"/>
                  <a:pt x="52" y="3185"/>
                  <a:pt x="44" y="3036"/>
                </a:cubicBezTo>
                <a:cubicBezTo>
                  <a:pt x="34" y="2872"/>
                  <a:pt x="28" y="2721"/>
                  <a:pt x="26" y="2598"/>
                </a:cubicBezTo>
                <a:cubicBezTo>
                  <a:pt x="26" y="2528"/>
                  <a:pt x="26" y="2469"/>
                  <a:pt x="28" y="2417"/>
                </a:cubicBezTo>
                <a:cubicBezTo>
                  <a:pt x="31" y="2356"/>
                  <a:pt x="35" y="2313"/>
                  <a:pt x="41" y="2276"/>
                </a:cubicBezTo>
                <a:cubicBezTo>
                  <a:pt x="47" y="2249"/>
                  <a:pt x="51" y="2225"/>
                  <a:pt x="66" y="2197"/>
                </a:cubicBezTo>
                <a:cubicBezTo>
                  <a:pt x="75" y="2182"/>
                  <a:pt x="88" y="2164"/>
                  <a:pt x="112" y="2153"/>
                </a:cubicBezTo>
                <a:cubicBezTo>
                  <a:pt x="131" y="2145"/>
                  <a:pt x="150" y="2140"/>
                  <a:pt x="168" y="2140"/>
                </a:cubicBezTo>
                <a:lnTo>
                  <a:pt x="171" y="2140"/>
                </a:lnTo>
                <a:lnTo>
                  <a:pt x="175" y="2140"/>
                </a:lnTo>
                <a:cubicBezTo>
                  <a:pt x="205" y="2140"/>
                  <a:pt x="234" y="2149"/>
                  <a:pt x="264" y="2169"/>
                </a:cubicBezTo>
                <a:cubicBezTo>
                  <a:pt x="282" y="2181"/>
                  <a:pt x="297" y="2192"/>
                  <a:pt x="312" y="2204"/>
                </a:cubicBezTo>
                <a:cubicBezTo>
                  <a:pt x="319" y="2209"/>
                  <a:pt x="326" y="2214"/>
                  <a:pt x="333" y="2219"/>
                </a:cubicBezTo>
                <a:cubicBezTo>
                  <a:pt x="377" y="2251"/>
                  <a:pt x="427" y="2285"/>
                  <a:pt x="516" y="2302"/>
                </a:cubicBezTo>
                <a:cubicBezTo>
                  <a:pt x="545" y="2308"/>
                  <a:pt x="571" y="2311"/>
                  <a:pt x="595" y="2311"/>
                </a:cubicBezTo>
                <a:lnTo>
                  <a:pt x="598" y="2311"/>
                </a:lnTo>
                <a:cubicBezTo>
                  <a:pt x="651" y="2309"/>
                  <a:pt x="695" y="2296"/>
                  <a:pt x="732" y="2271"/>
                </a:cubicBezTo>
                <a:cubicBezTo>
                  <a:pt x="767" y="2248"/>
                  <a:pt x="796" y="2215"/>
                  <a:pt x="820" y="2171"/>
                </a:cubicBezTo>
                <a:cubicBezTo>
                  <a:pt x="865" y="2087"/>
                  <a:pt x="890" y="1955"/>
                  <a:pt x="888" y="1810"/>
                </a:cubicBezTo>
                <a:cubicBezTo>
                  <a:pt x="886" y="1686"/>
                  <a:pt x="849" y="1573"/>
                  <a:pt x="784" y="1491"/>
                </a:cubicBezTo>
                <a:cubicBezTo>
                  <a:pt x="719" y="1411"/>
                  <a:pt x="637" y="1369"/>
                  <a:pt x="546" y="1369"/>
                </a:cubicBezTo>
                <a:cubicBezTo>
                  <a:pt x="541" y="1369"/>
                  <a:pt x="538" y="1369"/>
                  <a:pt x="535" y="1369"/>
                </a:cubicBezTo>
                <a:cubicBezTo>
                  <a:pt x="518" y="1370"/>
                  <a:pt x="499" y="1374"/>
                  <a:pt x="479" y="1378"/>
                </a:cubicBezTo>
                <a:cubicBezTo>
                  <a:pt x="476" y="1379"/>
                  <a:pt x="473" y="1380"/>
                  <a:pt x="469" y="1381"/>
                </a:cubicBezTo>
                <a:cubicBezTo>
                  <a:pt x="412" y="1397"/>
                  <a:pt x="379" y="1416"/>
                  <a:pt x="354" y="1434"/>
                </a:cubicBezTo>
                <a:cubicBezTo>
                  <a:pt x="343" y="1442"/>
                  <a:pt x="332" y="1450"/>
                  <a:pt x="321" y="1458"/>
                </a:cubicBezTo>
                <a:cubicBezTo>
                  <a:pt x="306" y="1470"/>
                  <a:pt x="291" y="1483"/>
                  <a:pt x="271" y="1495"/>
                </a:cubicBezTo>
                <a:cubicBezTo>
                  <a:pt x="253" y="1507"/>
                  <a:pt x="225" y="1520"/>
                  <a:pt x="192" y="1521"/>
                </a:cubicBezTo>
                <a:cubicBezTo>
                  <a:pt x="191" y="1521"/>
                  <a:pt x="190" y="1520"/>
                  <a:pt x="188" y="1520"/>
                </a:cubicBezTo>
                <a:lnTo>
                  <a:pt x="184" y="1521"/>
                </a:lnTo>
                <a:cubicBezTo>
                  <a:pt x="161" y="1521"/>
                  <a:pt x="138" y="1515"/>
                  <a:pt x="113" y="1505"/>
                </a:cubicBezTo>
                <a:cubicBezTo>
                  <a:pt x="80" y="1489"/>
                  <a:pt x="60" y="1459"/>
                  <a:pt x="48" y="1437"/>
                </a:cubicBezTo>
                <a:cubicBezTo>
                  <a:pt x="33" y="1408"/>
                  <a:pt x="26" y="1378"/>
                  <a:pt x="20" y="1353"/>
                </a:cubicBezTo>
                <a:cubicBezTo>
                  <a:pt x="6" y="1282"/>
                  <a:pt x="0" y="1214"/>
                  <a:pt x="2" y="1147"/>
                </a:cubicBezTo>
                <a:cubicBezTo>
                  <a:pt x="20" y="697"/>
                  <a:pt x="62" y="222"/>
                  <a:pt x="86" y="0"/>
                </a:cubicBezTo>
                <a:lnTo>
                  <a:pt x="87" y="0"/>
                </a:lnTo>
                <a:cubicBezTo>
                  <a:pt x="96" y="0"/>
                  <a:pt x="105" y="0"/>
                  <a:pt x="114" y="0"/>
                </a:cubicBezTo>
                <a:cubicBezTo>
                  <a:pt x="2451" y="0"/>
                  <a:pt x="4352" y="1591"/>
                  <a:pt x="4358" y="3549"/>
                </a:cubicBezTo>
                <a:cubicBezTo>
                  <a:pt x="4071" y="3532"/>
                  <a:pt x="3368" y="3498"/>
                  <a:pt x="2900" y="3498"/>
                </a:cubicBezTo>
                <a:cubicBezTo>
                  <a:pt x="2716" y="3498"/>
                  <a:pt x="2587" y="3503"/>
                  <a:pt x="2518" y="3514"/>
                </a:cubicBezTo>
                <a:cubicBezTo>
                  <a:pt x="2469" y="3521"/>
                  <a:pt x="2375" y="3569"/>
                  <a:pt x="2355" y="3612"/>
                </a:cubicBezTo>
                <a:cubicBezTo>
                  <a:pt x="2342" y="3643"/>
                  <a:pt x="2335" y="3672"/>
                  <a:pt x="2336" y="3699"/>
                </a:cubicBezTo>
                <a:lnTo>
                  <a:pt x="2336" y="3701"/>
                </a:lnTo>
                <a:lnTo>
                  <a:pt x="2336" y="3704"/>
                </a:lnTo>
                <a:cubicBezTo>
                  <a:pt x="2336" y="3746"/>
                  <a:pt x="2352" y="3780"/>
                  <a:pt x="2366" y="3802"/>
                </a:cubicBezTo>
                <a:cubicBezTo>
                  <a:pt x="2380" y="3823"/>
                  <a:pt x="2393" y="3839"/>
                  <a:pt x="2405" y="3855"/>
                </a:cubicBezTo>
                <a:cubicBezTo>
                  <a:pt x="2413" y="3865"/>
                  <a:pt x="2421" y="3875"/>
                  <a:pt x="2429" y="3886"/>
                </a:cubicBezTo>
                <a:cubicBezTo>
                  <a:pt x="2444" y="3909"/>
                  <a:pt x="2463" y="3939"/>
                  <a:pt x="2477" y="3989"/>
                </a:cubicBezTo>
                <a:cubicBezTo>
                  <a:pt x="2477" y="3992"/>
                  <a:pt x="2478" y="3995"/>
                  <a:pt x="2479" y="3999"/>
                </a:cubicBezTo>
                <a:cubicBezTo>
                  <a:pt x="2483" y="4017"/>
                  <a:pt x="2487" y="4035"/>
                  <a:pt x="2487" y="4051"/>
                </a:cubicBezTo>
                <a:cubicBezTo>
                  <a:pt x="2487" y="4054"/>
                  <a:pt x="2487" y="4056"/>
                  <a:pt x="2487" y="4057"/>
                </a:cubicBezTo>
                <a:cubicBezTo>
                  <a:pt x="2488" y="4138"/>
                  <a:pt x="2450" y="4212"/>
                  <a:pt x="2378" y="4270"/>
                </a:cubicBezTo>
                <a:cubicBezTo>
                  <a:pt x="2302" y="4331"/>
                  <a:pt x="2196" y="4365"/>
                  <a:pt x="2080" y="4367"/>
                </a:cubicBezTo>
                <a:cubicBezTo>
                  <a:pt x="2073" y="4367"/>
                  <a:pt x="2067" y="4367"/>
                  <a:pt x="2061" y="4367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TextBox 38"/>
          <p:cNvSpPr txBox="1"/>
          <p:nvPr/>
        </p:nvSpPr>
        <p:spPr>
          <a:xfrm>
            <a:off x="6244575" y="2829293"/>
            <a:ext cx="95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小班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工坊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4280973" y="3537444"/>
            <a:ext cx="1690865" cy="1717121"/>
          </a:xfrm>
          <a:custGeom>
            <a:avLst/>
            <a:gdLst>
              <a:gd name="T0" fmla="*/ 2485 w 4270"/>
              <a:gd name="T1" fmla="*/ 4033 h 4329"/>
              <a:gd name="T2" fmla="*/ 0 w 4270"/>
              <a:gd name="T3" fmla="*/ 825 h 4329"/>
              <a:gd name="T4" fmla="*/ 1339 w 4270"/>
              <a:gd name="T5" fmla="*/ 859 h 4329"/>
              <a:gd name="T6" fmla="*/ 1559 w 4270"/>
              <a:gd name="T7" fmla="*/ 839 h 4329"/>
              <a:gd name="T8" fmla="*/ 1752 w 4270"/>
              <a:gd name="T9" fmla="*/ 669 h 4329"/>
              <a:gd name="T10" fmla="*/ 1752 w 4270"/>
              <a:gd name="T11" fmla="*/ 663 h 4329"/>
              <a:gd name="T12" fmla="*/ 1683 w 4270"/>
              <a:gd name="T13" fmla="*/ 512 h 4329"/>
              <a:gd name="T14" fmla="*/ 1611 w 4270"/>
              <a:gd name="T15" fmla="*/ 378 h 4329"/>
              <a:gd name="T16" fmla="*/ 1601 w 4270"/>
              <a:gd name="T17" fmla="*/ 317 h 4329"/>
              <a:gd name="T18" fmla="*/ 1710 w 4270"/>
              <a:gd name="T19" fmla="*/ 97 h 4329"/>
              <a:gd name="T20" fmla="*/ 2027 w 4270"/>
              <a:gd name="T21" fmla="*/ 0 h 4329"/>
              <a:gd name="T22" fmla="*/ 2441 w 4270"/>
              <a:gd name="T23" fmla="*/ 141 h 4329"/>
              <a:gd name="T24" fmla="*/ 2467 w 4270"/>
              <a:gd name="T25" fmla="*/ 332 h 4329"/>
              <a:gd name="T26" fmla="*/ 2375 w 4270"/>
              <a:gd name="T27" fmla="*/ 522 h 4329"/>
              <a:gd name="T28" fmla="*/ 2304 w 4270"/>
              <a:gd name="T29" fmla="*/ 681 h 4329"/>
              <a:gd name="T30" fmla="*/ 2304 w 4270"/>
              <a:gd name="T31" fmla="*/ 687 h 4329"/>
              <a:gd name="T32" fmla="*/ 2379 w 4270"/>
              <a:gd name="T33" fmla="*/ 818 h 4329"/>
              <a:gd name="T34" fmla="*/ 2801 w 4270"/>
              <a:gd name="T35" fmla="*/ 860 h 4329"/>
              <a:gd name="T36" fmla="*/ 4226 w 4270"/>
              <a:gd name="T37" fmla="*/ 1354 h 4329"/>
              <a:gd name="T38" fmla="*/ 4242 w 4270"/>
              <a:gd name="T39" fmla="*/ 1973 h 4329"/>
              <a:gd name="T40" fmla="*/ 4204 w 4270"/>
              <a:gd name="T41" fmla="*/ 2193 h 4329"/>
              <a:gd name="T42" fmla="*/ 4102 w 4270"/>
              <a:gd name="T43" fmla="*/ 2250 h 4329"/>
              <a:gd name="T44" fmla="*/ 4096 w 4270"/>
              <a:gd name="T45" fmla="*/ 2250 h 4329"/>
              <a:gd name="T46" fmla="*/ 3958 w 4270"/>
              <a:gd name="T47" fmla="*/ 2186 h 4329"/>
              <a:gd name="T48" fmla="*/ 3754 w 4270"/>
              <a:gd name="T49" fmla="*/ 2088 h 4329"/>
              <a:gd name="T50" fmla="*/ 3672 w 4270"/>
              <a:gd name="T51" fmla="*/ 2080 h 4329"/>
              <a:gd name="T52" fmla="*/ 3451 w 4270"/>
              <a:gd name="T53" fmla="*/ 2219 h 4329"/>
              <a:gd name="T54" fmla="*/ 3487 w 4270"/>
              <a:gd name="T55" fmla="*/ 2899 h 4329"/>
              <a:gd name="T56" fmla="*/ 3735 w 4270"/>
              <a:gd name="T57" fmla="*/ 3021 h 4329"/>
              <a:gd name="T58" fmla="*/ 3802 w 4270"/>
              <a:gd name="T59" fmla="*/ 3009 h 4329"/>
              <a:gd name="T60" fmla="*/ 3949 w 4270"/>
              <a:gd name="T61" fmla="*/ 2932 h 4329"/>
              <a:gd name="T62" fmla="*/ 4078 w 4270"/>
              <a:gd name="T63" fmla="*/ 2869 h 4329"/>
              <a:gd name="T64" fmla="*/ 4087 w 4270"/>
              <a:gd name="T65" fmla="*/ 2869 h 4329"/>
              <a:gd name="T66" fmla="*/ 4222 w 4270"/>
              <a:gd name="T67" fmla="*/ 2952 h 4329"/>
              <a:gd name="T68" fmla="*/ 4263 w 4270"/>
              <a:gd name="T69" fmla="*/ 3272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70" h="4329">
                <a:moveTo>
                  <a:pt x="4184" y="4329"/>
                </a:moveTo>
                <a:cubicBezTo>
                  <a:pt x="3576" y="4317"/>
                  <a:pt x="3005" y="4218"/>
                  <a:pt x="2485" y="4033"/>
                </a:cubicBezTo>
                <a:cubicBezTo>
                  <a:pt x="1982" y="3854"/>
                  <a:pt x="1537" y="3600"/>
                  <a:pt x="1164" y="3278"/>
                </a:cubicBezTo>
                <a:cubicBezTo>
                  <a:pt x="428" y="2642"/>
                  <a:pt x="15" y="1771"/>
                  <a:pt x="0" y="825"/>
                </a:cubicBezTo>
                <a:cubicBezTo>
                  <a:pt x="347" y="839"/>
                  <a:pt x="1096" y="859"/>
                  <a:pt x="1312" y="859"/>
                </a:cubicBezTo>
                <a:cubicBezTo>
                  <a:pt x="1322" y="859"/>
                  <a:pt x="1331" y="859"/>
                  <a:pt x="1339" y="859"/>
                </a:cubicBezTo>
                <a:cubicBezTo>
                  <a:pt x="1429" y="857"/>
                  <a:pt x="1497" y="852"/>
                  <a:pt x="1553" y="840"/>
                </a:cubicBezTo>
                <a:lnTo>
                  <a:pt x="1559" y="839"/>
                </a:lnTo>
                <a:cubicBezTo>
                  <a:pt x="1598" y="830"/>
                  <a:pt x="1689" y="811"/>
                  <a:pt x="1731" y="759"/>
                </a:cubicBezTo>
                <a:cubicBezTo>
                  <a:pt x="1751" y="733"/>
                  <a:pt x="1753" y="700"/>
                  <a:pt x="1752" y="669"/>
                </a:cubicBezTo>
                <a:lnTo>
                  <a:pt x="1752" y="666"/>
                </a:lnTo>
                <a:lnTo>
                  <a:pt x="1752" y="663"/>
                </a:lnTo>
                <a:cubicBezTo>
                  <a:pt x="1752" y="622"/>
                  <a:pt x="1735" y="587"/>
                  <a:pt x="1721" y="565"/>
                </a:cubicBezTo>
                <a:cubicBezTo>
                  <a:pt x="1708" y="544"/>
                  <a:pt x="1695" y="528"/>
                  <a:pt x="1683" y="512"/>
                </a:cubicBezTo>
                <a:cubicBezTo>
                  <a:pt x="1675" y="502"/>
                  <a:pt x="1667" y="492"/>
                  <a:pt x="1659" y="481"/>
                </a:cubicBezTo>
                <a:cubicBezTo>
                  <a:pt x="1643" y="459"/>
                  <a:pt x="1625" y="428"/>
                  <a:pt x="1611" y="378"/>
                </a:cubicBezTo>
                <a:cubicBezTo>
                  <a:pt x="1611" y="375"/>
                  <a:pt x="1610" y="372"/>
                  <a:pt x="1609" y="368"/>
                </a:cubicBezTo>
                <a:cubicBezTo>
                  <a:pt x="1605" y="350"/>
                  <a:pt x="1601" y="333"/>
                  <a:pt x="1601" y="317"/>
                </a:cubicBezTo>
                <a:cubicBezTo>
                  <a:pt x="1600" y="314"/>
                  <a:pt x="1601" y="312"/>
                  <a:pt x="1600" y="310"/>
                </a:cubicBezTo>
                <a:cubicBezTo>
                  <a:pt x="1600" y="229"/>
                  <a:pt x="1638" y="155"/>
                  <a:pt x="1710" y="97"/>
                </a:cubicBezTo>
                <a:cubicBezTo>
                  <a:pt x="1786" y="36"/>
                  <a:pt x="1892" y="2"/>
                  <a:pt x="2008" y="0"/>
                </a:cubicBezTo>
                <a:cubicBezTo>
                  <a:pt x="2014" y="0"/>
                  <a:pt x="2021" y="0"/>
                  <a:pt x="2027" y="0"/>
                </a:cubicBezTo>
                <a:cubicBezTo>
                  <a:pt x="2159" y="0"/>
                  <a:pt x="2278" y="24"/>
                  <a:pt x="2353" y="65"/>
                </a:cubicBezTo>
                <a:cubicBezTo>
                  <a:pt x="2392" y="86"/>
                  <a:pt x="2421" y="111"/>
                  <a:pt x="2441" y="141"/>
                </a:cubicBezTo>
                <a:cubicBezTo>
                  <a:pt x="2462" y="173"/>
                  <a:pt x="2473" y="211"/>
                  <a:pt x="2475" y="257"/>
                </a:cubicBezTo>
                <a:cubicBezTo>
                  <a:pt x="2475" y="279"/>
                  <a:pt x="2472" y="304"/>
                  <a:pt x="2467" y="332"/>
                </a:cubicBezTo>
                <a:cubicBezTo>
                  <a:pt x="2451" y="414"/>
                  <a:pt x="2421" y="459"/>
                  <a:pt x="2389" y="502"/>
                </a:cubicBezTo>
                <a:cubicBezTo>
                  <a:pt x="2385" y="509"/>
                  <a:pt x="2380" y="515"/>
                  <a:pt x="2375" y="522"/>
                </a:cubicBezTo>
                <a:cubicBezTo>
                  <a:pt x="2363" y="538"/>
                  <a:pt x="2351" y="553"/>
                  <a:pt x="2339" y="572"/>
                </a:cubicBezTo>
                <a:cubicBezTo>
                  <a:pt x="2315" y="609"/>
                  <a:pt x="2303" y="645"/>
                  <a:pt x="2304" y="681"/>
                </a:cubicBezTo>
                <a:lnTo>
                  <a:pt x="2304" y="684"/>
                </a:lnTo>
                <a:lnTo>
                  <a:pt x="2304" y="687"/>
                </a:lnTo>
                <a:cubicBezTo>
                  <a:pt x="2304" y="709"/>
                  <a:pt x="2310" y="733"/>
                  <a:pt x="2320" y="756"/>
                </a:cubicBezTo>
                <a:cubicBezTo>
                  <a:pt x="2335" y="790"/>
                  <a:pt x="2361" y="807"/>
                  <a:pt x="2379" y="818"/>
                </a:cubicBezTo>
                <a:cubicBezTo>
                  <a:pt x="2412" y="835"/>
                  <a:pt x="2439" y="841"/>
                  <a:pt x="2467" y="846"/>
                </a:cubicBezTo>
                <a:cubicBezTo>
                  <a:pt x="2518" y="855"/>
                  <a:pt x="2630" y="860"/>
                  <a:pt x="2801" y="860"/>
                </a:cubicBezTo>
                <a:cubicBezTo>
                  <a:pt x="3105" y="860"/>
                  <a:pt x="3569" y="846"/>
                  <a:pt x="4181" y="817"/>
                </a:cubicBezTo>
                <a:cubicBezTo>
                  <a:pt x="4196" y="965"/>
                  <a:pt x="4219" y="1215"/>
                  <a:pt x="4226" y="1354"/>
                </a:cubicBezTo>
                <a:cubicBezTo>
                  <a:pt x="4236" y="1518"/>
                  <a:pt x="4243" y="1669"/>
                  <a:pt x="4244" y="1792"/>
                </a:cubicBezTo>
                <a:cubicBezTo>
                  <a:pt x="4245" y="1862"/>
                  <a:pt x="4244" y="1921"/>
                  <a:pt x="4242" y="1973"/>
                </a:cubicBezTo>
                <a:cubicBezTo>
                  <a:pt x="4240" y="2034"/>
                  <a:pt x="4236" y="2077"/>
                  <a:pt x="4229" y="2114"/>
                </a:cubicBezTo>
                <a:cubicBezTo>
                  <a:pt x="4224" y="2141"/>
                  <a:pt x="4219" y="2165"/>
                  <a:pt x="4204" y="2193"/>
                </a:cubicBezTo>
                <a:cubicBezTo>
                  <a:pt x="4196" y="2208"/>
                  <a:pt x="4182" y="2227"/>
                  <a:pt x="4158" y="2237"/>
                </a:cubicBezTo>
                <a:cubicBezTo>
                  <a:pt x="4140" y="2246"/>
                  <a:pt x="4120" y="2250"/>
                  <a:pt x="4102" y="2250"/>
                </a:cubicBezTo>
                <a:lnTo>
                  <a:pt x="4100" y="2250"/>
                </a:lnTo>
                <a:lnTo>
                  <a:pt x="4096" y="2250"/>
                </a:lnTo>
                <a:cubicBezTo>
                  <a:pt x="4066" y="2250"/>
                  <a:pt x="4037" y="2241"/>
                  <a:pt x="4006" y="2221"/>
                </a:cubicBezTo>
                <a:cubicBezTo>
                  <a:pt x="3989" y="2209"/>
                  <a:pt x="3973" y="2198"/>
                  <a:pt x="3958" y="2186"/>
                </a:cubicBezTo>
                <a:cubicBezTo>
                  <a:pt x="3951" y="2181"/>
                  <a:pt x="3945" y="2176"/>
                  <a:pt x="3938" y="2171"/>
                </a:cubicBezTo>
                <a:cubicBezTo>
                  <a:pt x="3894" y="2139"/>
                  <a:pt x="3843" y="2106"/>
                  <a:pt x="3754" y="2088"/>
                </a:cubicBezTo>
                <a:cubicBezTo>
                  <a:pt x="3725" y="2082"/>
                  <a:pt x="3700" y="2080"/>
                  <a:pt x="3676" y="2080"/>
                </a:cubicBezTo>
                <a:lnTo>
                  <a:pt x="3672" y="2080"/>
                </a:lnTo>
                <a:cubicBezTo>
                  <a:pt x="3619" y="2081"/>
                  <a:pt x="3576" y="2094"/>
                  <a:pt x="3538" y="2119"/>
                </a:cubicBezTo>
                <a:cubicBezTo>
                  <a:pt x="3503" y="2142"/>
                  <a:pt x="3474" y="2175"/>
                  <a:pt x="3451" y="2219"/>
                </a:cubicBezTo>
                <a:cubicBezTo>
                  <a:pt x="3405" y="2303"/>
                  <a:pt x="3380" y="2435"/>
                  <a:pt x="3383" y="2580"/>
                </a:cubicBezTo>
                <a:cubicBezTo>
                  <a:pt x="3384" y="2704"/>
                  <a:pt x="3421" y="2817"/>
                  <a:pt x="3487" y="2899"/>
                </a:cubicBezTo>
                <a:cubicBezTo>
                  <a:pt x="3551" y="2979"/>
                  <a:pt x="3633" y="3021"/>
                  <a:pt x="3725" y="3021"/>
                </a:cubicBezTo>
                <a:cubicBezTo>
                  <a:pt x="3729" y="3021"/>
                  <a:pt x="3732" y="3021"/>
                  <a:pt x="3735" y="3021"/>
                </a:cubicBezTo>
                <a:cubicBezTo>
                  <a:pt x="3752" y="3020"/>
                  <a:pt x="3772" y="3016"/>
                  <a:pt x="3791" y="3012"/>
                </a:cubicBezTo>
                <a:cubicBezTo>
                  <a:pt x="3795" y="3011"/>
                  <a:pt x="3798" y="3010"/>
                  <a:pt x="3802" y="3009"/>
                </a:cubicBezTo>
                <a:cubicBezTo>
                  <a:pt x="3858" y="2994"/>
                  <a:pt x="3891" y="2974"/>
                  <a:pt x="3916" y="2956"/>
                </a:cubicBezTo>
                <a:cubicBezTo>
                  <a:pt x="3928" y="2948"/>
                  <a:pt x="3938" y="2940"/>
                  <a:pt x="3949" y="2932"/>
                </a:cubicBezTo>
                <a:cubicBezTo>
                  <a:pt x="3964" y="2920"/>
                  <a:pt x="3980" y="2907"/>
                  <a:pt x="3999" y="2895"/>
                </a:cubicBezTo>
                <a:cubicBezTo>
                  <a:pt x="4017" y="2883"/>
                  <a:pt x="4045" y="2870"/>
                  <a:pt x="4078" y="2869"/>
                </a:cubicBezTo>
                <a:cubicBezTo>
                  <a:pt x="4079" y="2870"/>
                  <a:pt x="4081" y="2870"/>
                  <a:pt x="4082" y="2870"/>
                </a:cubicBezTo>
                <a:lnTo>
                  <a:pt x="4087" y="2869"/>
                </a:lnTo>
                <a:cubicBezTo>
                  <a:pt x="4110" y="2870"/>
                  <a:pt x="4133" y="2875"/>
                  <a:pt x="4157" y="2886"/>
                </a:cubicBezTo>
                <a:cubicBezTo>
                  <a:pt x="4186" y="2899"/>
                  <a:pt x="4210" y="2924"/>
                  <a:pt x="4222" y="2952"/>
                </a:cubicBezTo>
                <a:cubicBezTo>
                  <a:pt x="4270" y="3072"/>
                  <a:pt x="4266" y="3182"/>
                  <a:pt x="4263" y="3262"/>
                </a:cubicBezTo>
                <a:lnTo>
                  <a:pt x="4263" y="3272"/>
                </a:lnTo>
                <a:cubicBezTo>
                  <a:pt x="4254" y="3524"/>
                  <a:pt x="4201" y="4161"/>
                  <a:pt x="4184" y="4329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TextBox 39"/>
          <p:cNvSpPr txBox="1"/>
          <p:nvPr/>
        </p:nvSpPr>
        <p:spPr>
          <a:xfrm>
            <a:off x="4659049" y="4089069"/>
            <a:ext cx="93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旅学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5632265" y="3833256"/>
            <a:ext cx="2009433" cy="1629603"/>
          </a:xfrm>
          <a:custGeom>
            <a:avLst/>
            <a:gdLst>
              <a:gd name="T0" fmla="*/ 2253 w 5073"/>
              <a:gd name="T1" fmla="*/ 3404 h 4108"/>
              <a:gd name="T2" fmla="*/ 2237 w 5073"/>
              <a:gd name="T3" fmla="*/ 3384 h 4108"/>
              <a:gd name="T4" fmla="*/ 874 w 5073"/>
              <a:gd name="T5" fmla="*/ 3584 h 4108"/>
              <a:gd name="T6" fmla="*/ 803 w 5073"/>
              <a:gd name="T7" fmla="*/ 3584 h 4108"/>
              <a:gd name="T8" fmla="*/ 883 w 5073"/>
              <a:gd name="T9" fmla="*/ 2517 h 4108"/>
              <a:gd name="T10" fmla="*/ 757 w 5073"/>
              <a:gd name="T11" fmla="*/ 2109 h 4108"/>
              <a:gd name="T12" fmla="*/ 668 w 5073"/>
              <a:gd name="T13" fmla="*/ 2090 h 4108"/>
              <a:gd name="T14" fmla="*/ 567 w 5073"/>
              <a:gd name="T15" fmla="*/ 2120 h 4108"/>
              <a:gd name="T16" fmla="*/ 483 w 5073"/>
              <a:gd name="T17" fmla="*/ 2183 h 4108"/>
              <a:gd name="T18" fmla="*/ 370 w 5073"/>
              <a:gd name="T19" fmla="*/ 2233 h 4108"/>
              <a:gd name="T20" fmla="*/ 312 w 5073"/>
              <a:gd name="T21" fmla="*/ 2241 h 4108"/>
              <a:gd name="T22" fmla="*/ 2 w 5073"/>
              <a:gd name="T23" fmla="*/ 1834 h 4108"/>
              <a:gd name="T24" fmla="*/ 143 w 5073"/>
              <a:gd name="T25" fmla="*/ 1401 h 4108"/>
              <a:gd name="T26" fmla="*/ 262 w 5073"/>
              <a:gd name="T27" fmla="*/ 1367 h 4108"/>
              <a:gd name="T28" fmla="*/ 504 w 5073"/>
              <a:gd name="T29" fmla="*/ 1452 h 4108"/>
              <a:gd name="T30" fmla="*/ 574 w 5073"/>
              <a:gd name="T31" fmla="*/ 1503 h 4108"/>
              <a:gd name="T32" fmla="*/ 683 w 5073"/>
              <a:gd name="T33" fmla="*/ 1538 h 4108"/>
              <a:gd name="T34" fmla="*/ 688 w 5073"/>
              <a:gd name="T35" fmla="*/ 1538 h 4108"/>
              <a:gd name="T36" fmla="*/ 819 w 5073"/>
              <a:gd name="T37" fmla="*/ 1463 h 4108"/>
              <a:gd name="T38" fmla="*/ 862 w 5073"/>
              <a:gd name="T39" fmla="*/ 1229 h 4108"/>
              <a:gd name="T40" fmla="*/ 846 w 5073"/>
              <a:gd name="T41" fmla="*/ 606 h 4108"/>
              <a:gd name="T42" fmla="*/ 1451 w 5073"/>
              <a:gd name="T43" fmla="*/ 31 h 4108"/>
              <a:gd name="T44" fmla="*/ 2007 w 5073"/>
              <a:gd name="T45" fmla="*/ 7 h 4108"/>
              <a:gd name="T46" fmla="*/ 2188 w 5073"/>
              <a:gd name="T47" fmla="*/ 9 h 4108"/>
              <a:gd name="T48" fmla="*/ 2408 w 5073"/>
              <a:gd name="T49" fmla="*/ 47 h 4108"/>
              <a:gd name="T50" fmla="*/ 2465 w 5073"/>
              <a:gd name="T51" fmla="*/ 149 h 4108"/>
              <a:gd name="T52" fmla="*/ 2465 w 5073"/>
              <a:gd name="T53" fmla="*/ 155 h 4108"/>
              <a:gd name="T54" fmla="*/ 2401 w 5073"/>
              <a:gd name="T55" fmla="*/ 293 h 4108"/>
              <a:gd name="T56" fmla="*/ 2303 w 5073"/>
              <a:gd name="T57" fmla="*/ 497 h 4108"/>
              <a:gd name="T58" fmla="*/ 2334 w 5073"/>
              <a:gd name="T59" fmla="*/ 713 h 4108"/>
              <a:gd name="T60" fmla="*/ 2776 w 5073"/>
              <a:gd name="T61" fmla="*/ 869 h 4108"/>
              <a:gd name="T62" fmla="*/ 3114 w 5073"/>
              <a:gd name="T63" fmla="*/ 764 h 4108"/>
              <a:gd name="T64" fmla="*/ 3236 w 5073"/>
              <a:gd name="T65" fmla="*/ 516 h 4108"/>
              <a:gd name="T66" fmla="*/ 3224 w 5073"/>
              <a:gd name="T67" fmla="*/ 449 h 4108"/>
              <a:gd name="T68" fmla="*/ 3147 w 5073"/>
              <a:gd name="T69" fmla="*/ 302 h 4108"/>
              <a:gd name="T70" fmla="*/ 3084 w 5073"/>
              <a:gd name="T71" fmla="*/ 173 h 4108"/>
              <a:gd name="T72" fmla="*/ 3084 w 5073"/>
              <a:gd name="T73" fmla="*/ 164 h 4108"/>
              <a:gd name="T74" fmla="*/ 3238 w 5073"/>
              <a:gd name="T75" fmla="*/ 15 h 4108"/>
              <a:gd name="T76" fmla="*/ 5073 w 5073"/>
              <a:gd name="T77" fmla="*/ 50 h 4108"/>
              <a:gd name="T78" fmla="*/ 4608 w 5073"/>
              <a:gd name="T79" fmla="*/ 1797 h 4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073" h="4108">
                <a:moveTo>
                  <a:pt x="1919" y="4108"/>
                </a:moveTo>
                <a:cubicBezTo>
                  <a:pt x="2001" y="3986"/>
                  <a:pt x="2197" y="3672"/>
                  <a:pt x="2253" y="3404"/>
                </a:cubicBezTo>
                <a:cubicBezTo>
                  <a:pt x="2255" y="3399"/>
                  <a:pt x="2253" y="3393"/>
                  <a:pt x="2248" y="3389"/>
                </a:cubicBezTo>
                <a:cubicBezTo>
                  <a:pt x="2245" y="3386"/>
                  <a:pt x="2241" y="3384"/>
                  <a:pt x="2237" y="3384"/>
                </a:cubicBezTo>
                <a:lnTo>
                  <a:pt x="2232" y="3385"/>
                </a:lnTo>
                <a:cubicBezTo>
                  <a:pt x="1781" y="3517"/>
                  <a:pt x="1324" y="3584"/>
                  <a:pt x="874" y="3584"/>
                </a:cubicBezTo>
                <a:cubicBezTo>
                  <a:pt x="859" y="3584"/>
                  <a:pt x="844" y="3584"/>
                  <a:pt x="829" y="3584"/>
                </a:cubicBezTo>
                <a:cubicBezTo>
                  <a:pt x="821" y="3584"/>
                  <a:pt x="812" y="3584"/>
                  <a:pt x="803" y="3584"/>
                </a:cubicBezTo>
                <a:cubicBezTo>
                  <a:pt x="821" y="3411"/>
                  <a:pt x="874" y="2779"/>
                  <a:pt x="883" y="2527"/>
                </a:cubicBezTo>
                <a:lnTo>
                  <a:pt x="883" y="2517"/>
                </a:lnTo>
                <a:cubicBezTo>
                  <a:pt x="886" y="2439"/>
                  <a:pt x="890" y="2320"/>
                  <a:pt x="839" y="2193"/>
                </a:cubicBezTo>
                <a:cubicBezTo>
                  <a:pt x="824" y="2157"/>
                  <a:pt x="794" y="2126"/>
                  <a:pt x="757" y="2109"/>
                </a:cubicBezTo>
                <a:cubicBezTo>
                  <a:pt x="727" y="2096"/>
                  <a:pt x="699" y="2090"/>
                  <a:pt x="672" y="2090"/>
                </a:cubicBezTo>
                <a:lnTo>
                  <a:pt x="668" y="2090"/>
                </a:lnTo>
                <a:lnTo>
                  <a:pt x="665" y="2090"/>
                </a:lnTo>
                <a:cubicBezTo>
                  <a:pt x="623" y="2090"/>
                  <a:pt x="589" y="2106"/>
                  <a:pt x="567" y="2120"/>
                </a:cubicBezTo>
                <a:cubicBezTo>
                  <a:pt x="546" y="2134"/>
                  <a:pt x="530" y="2147"/>
                  <a:pt x="514" y="2159"/>
                </a:cubicBezTo>
                <a:cubicBezTo>
                  <a:pt x="504" y="2167"/>
                  <a:pt x="494" y="2175"/>
                  <a:pt x="483" y="2183"/>
                </a:cubicBezTo>
                <a:cubicBezTo>
                  <a:pt x="460" y="2198"/>
                  <a:pt x="430" y="2217"/>
                  <a:pt x="380" y="2231"/>
                </a:cubicBezTo>
                <a:cubicBezTo>
                  <a:pt x="377" y="2231"/>
                  <a:pt x="374" y="2232"/>
                  <a:pt x="370" y="2233"/>
                </a:cubicBezTo>
                <a:cubicBezTo>
                  <a:pt x="352" y="2237"/>
                  <a:pt x="334" y="2241"/>
                  <a:pt x="318" y="2241"/>
                </a:cubicBezTo>
                <a:cubicBezTo>
                  <a:pt x="315" y="2241"/>
                  <a:pt x="314" y="2241"/>
                  <a:pt x="312" y="2241"/>
                </a:cubicBezTo>
                <a:cubicBezTo>
                  <a:pt x="230" y="2241"/>
                  <a:pt x="157" y="2203"/>
                  <a:pt x="99" y="2132"/>
                </a:cubicBezTo>
                <a:cubicBezTo>
                  <a:pt x="38" y="2056"/>
                  <a:pt x="4" y="1950"/>
                  <a:pt x="2" y="1834"/>
                </a:cubicBezTo>
                <a:cubicBezTo>
                  <a:pt x="0" y="1694"/>
                  <a:pt x="23" y="1568"/>
                  <a:pt x="66" y="1489"/>
                </a:cubicBezTo>
                <a:cubicBezTo>
                  <a:pt x="87" y="1450"/>
                  <a:pt x="112" y="1421"/>
                  <a:pt x="143" y="1401"/>
                </a:cubicBezTo>
                <a:cubicBezTo>
                  <a:pt x="175" y="1380"/>
                  <a:pt x="213" y="1369"/>
                  <a:pt x="259" y="1367"/>
                </a:cubicBezTo>
                <a:lnTo>
                  <a:pt x="262" y="1367"/>
                </a:lnTo>
                <a:cubicBezTo>
                  <a:pt x="284" y="1367"/>
                  <a:pt x="307" y="1370"/>
                  <a:pt x="334" y="1375"/>
                </a:cubicBezTo>
                <a:cubicBezTo>
                  <a:pt x="416" y="1391"/>
                  <a:pt x="461" y="1421"/>
                  <a:pt x="504" y="1452"/>
                </a:cubicBezTo>
                <a:cubicBezTo>
                  <a:pt x="511" y="1457"/>
                  <a:pt x="517" y="1462"/>
                  <a:pt x="524" y="1467"/>
                </a:cubicBezTo>
                <a:cubicBezTo>
                  <a:pt x="539" y="1479"/>
                  <a:pt x="555" y="1491"/>
                  <a:pt x="574" y="1503"/>
                </a:cubicBezTo>
                <a:cubicBezTo>
                  <a:pt x="610" y="1527"/>
                  <a:pt x="645" y="1538"/>
                  <a:pt x="681" y="1538"/>
                </a:cubicBezTo>
                <a:lnTo>
                  <a:pt x="683" y="1538"/>
                </a:lnTo>
                <a:lnTo>
                  <a:pt x="686" y="1538"/>
                </a:lnTo>
                <a:lnTo>
                  <a:pt x="688" y="1538"/>
                </a:lnTo>
                <a:cubicBezTo>
                  <a:pt x="711" y="1538"/>
                  <a:pt x="735" y="1532"/>
                  <a:pt x="758" y="1522"/>
                </a:cubicBezTo>
                <a:cubicBezTo>
                  <a:pt x="791" y="1507"/>
                  <a:pt x="809" y="1481"/>
                  <a:pt x="819" y="1463"/>
                </a:cubicBezTo>
                <a:cubicBezTo>
                  <a:pt x="837" y="1430"/>
                  <a:pt x="843" y="1403"/>
                  <a:pt x="848" y="1375"/>
                </a:cubicBezTo>
                <a:cubicBezTo>
                  <a:pt x="855" y="1336"/>
                  <a:pt x="859" y="1291"/>
                  <a:pt x="862" y="1229"/>
                </a:cubicBezTo>
                <a:cubicBezTo>
                  <a:pt x="864" y="1176"/>
                  <a:pt x="865" y="1116"/>
                  <a:pt x="864" y="1046"/>
                </a:cubicBezTo>
                <a:cubicBezTo>
                  <a:pt x="862" y="922"/>
                  <a:pt x="856" y="770"/>
                  <a:pt x="846" y="606"/>
                </a:cubicBezTo>
                <a:cubicBezTo>
                  <a:pt x="839" y="467"/>
                  <a:pt x="815" y="215"/>
                  <a:pt x="800" y="67"/>
                </a:cubicBezTo>
                <a:cubicBezTo>
                  <a:pt x="926" y="57"/>
                  <a:pt x="1253" y="41"/>
                  <a:pt x="1451" y="31"/>
                </a:cubicBezTo>
                <a:cubicBezTo>
                  <a:pt x="1500" y="28"/>
                  <a:pt x="1541" y="26"/>
                  <a:pt x="1569" y="25"/>
                </a:cubicBezTo>
                <a:cubicBezTo>
                  <a:pt x="1733" y="15"/>
                  <a:pt x="1884" y="8"/>
                  <a:pt x="2007" y="7"/>
                </a:cubicBezTo>
                <a:cubicBezTo>
                  <a:pt x="2026" y="7"/>
                  <a:pt x="2045" y="7"/>
                  <a:pt x="2064" y="7"/>
                </a:cubicBezTo>
                <a:cubicBezTo>
                  <a:pt x="2109" y="7"/>
                  <a:pt x="2151" y="7"/>
                  <a:pt x="2188" y="9"/>
                </a:cubicBezTo>
                <a:cubicBezTo>
                  <a:pt x="2249" y="11"/>
                  <a:pt x="2292" y="15"/>
                  <a:pt x="2329" y="22"/>
                </a:cubicBezTo>
                <a:cubicBezTo>
                  <a:pt x="2356" y="27"/>
                  <a:pt x="2380" y="32"/>
                  <a:pt x="2408" y="47"/>
                </a:cubicBezTo>
                <a:cubicBezTo>
                  <a:pt x="2423" y="56"/>
                  <a:pt x="2442" y="69"/>
                  <a:pt x="2452" y="93"/>
                </a:cubicBezTo>
                <a:cubicBezTo>
                  <a:pt x="2461" y="111"/>
                  <a:pt x="2465" y="131"/>
                  <a:pt x="2465" y="149"/>
                </a:cubicBezTo>
                <a:lnTo>
                  <a:pt x="2465" y="152"/>
                </a:lnTo>
                <a:lnTo>
                  <a:pt x="2465" y="155"/>
                </a:lnTo>
                <a:cubicBezTo>
                  <a:pt x="2466" y="184"/>
                  <a:pt x="2456" y="214"/>
                  <a:pt x="2436" y="245"/>
                </a:cubicBezTo>
                <a:cubicBezTo>
                  <a:pt x="2424" y="262"/>
                  <a:pt x="2413" y="278"/>
                  <a:pt x="2401" y="293"/>
                </a:cubicBezTo>
                <a:cubicBezTo>
                  <a:pt x="2396" y="300"/>
                  <a:pt x="2391" y="306"/>
                  <a:pt x="2386" y="313"/>
                </a:cubicBezTo>
                <a:cubicBezTo>
                  <a:pt x="2354" y="357"/>
                  <a:pt x="2321" y="408"/>
                  <a:pt x="2303" y="497"/>
                </a:cubicBezTo>
                <a:cubicBezTo>
                  <a:pt x="2297" y="527"/>
                  <a:pt x="2294" y="554"/>
                  <a:pt x="2295" y="579"/>
                </a:cubicBezTo>
                <a:cubicBezTo>
                  <a:pt x="2296" y="632"/>
                  <a:pt x="2309" y="675"/>
                  <a:pt x="2334" y="713"/>
                </a:cubicBezTo>
                <a:cubicBezTo>
                  <a:pt x="2357" y="748"/>
                  <a:pt x="2390" y="777"/>
                  <a:pt x="2434" y="800"/>
                </a:cubicBezTo>
                <a:cubicBezTo>
                  <a:pt x="2515" y="844"/>
                  <a:pt x="2637" y="869"/>
                  <a:pt x="2776" y="869"/>
                </a:cubicBezTo>
                <a:cubicBezTo>
                  <a:pt x="2782" y="869"/>
                  <a:pt x="2789" y="868"/>
                  <a:pt x="2795" y="868"/>
                </a:cubicBezTo>
                <a:cubicBezTo>
                  <a:pt x="2919" y="867"/>
                  <a:pt x="3032" y="830"/>
                  <a:pt x="3114" y="764"/>
                </a:cubicBezTo>
                <a:cubicBezTo>
                  <a:pt x="3194" y="700"/>
                  <a:pt x="3237" y="617"/>
                  <a:pt x="3236" y="525"/>
                </a:cubicBezTo>
                <a:cubicBezTo>
                  <a:pt x="3236" y="522"/>
                  <a:pt x="3236" y="519"/>
                  <a:pt x="3236" y="516"/>
                </a:cubicBezTo>
                <a:cubicBezTo>
                  <a:pt x="3235" y="499"/>
                  <a:pt x="3231" y="479"/>
                  <a:pt x="3227" y="460"/>
                </a:cubicBezTo>
                <a:cubicBezTo>
                  <a:pt x="3226" y="456"/>
                  <a:pt x="3225" y="453"/>
                  <a:pt x="3224" y="449"/>
                </a:cubicBezTo>
                <a:cubicBezTo>
                  <a:pt x="3209" y="393"/>
                  <a:pt x="3189" y="360"/>
                  <a:pt x="3171" y="335"/>
                </a:cubicBezTo>
                <a:cubicBezTo>
                  <a:pt x="3163" y="323"/>
                  <a:pt x="3155" y="313"/>
                  <a:pt x="3147" y="302"/>
                </a:cubicBezTo>
                <a:cubicBezTo>
                  <a:pt x="3135" y="287"/>
                  <a:pt x="3122" y="271"/>
                  <a:pt x="3110" y="252"/>
                </a:cubicBezTo>
                <a:cubicBezTo>
                  <a:pt x="3098" y="234"/>
                  <a:pt x="3085" y="206"/>
                  <a:pt x="3084" y="173"/>
                </a:cubicBezTo>
                <a:cubicBezTo>
                  <a:pt x="3085" y="172"/>
                  <a:pt x="3085" y="170"/>
                  <a:pt x="3085" y="168"/>
                </a:cubicBezTo>
                <a:lnTo>
                  <a:pt x="3084" y="164"/>
                </a:lnTo>
                <a:cubicBezTo>
                  <a:pt x="3084" y="142"/>
                  <a:pt x="3090" y="119"/>
                  <a:pt x="3101" y="94"/>
                </a:cubicBezTo>
                <a:cubicBezTo>
                  <a:pt x="3114" y="65"/>
                  <a:pt x="3195" y="22"/>
                  <a:pt x="3238" y="15"/>
                </a:cubicBezTo>
                <a:cubicBezTo>
                  <a:pt x="3306" y="5"/>
                  <a:pt x="3433" y="0"/>
                  <a:pt x="3615" y="0"/>
                </a:cubicBezTo>
                <a:cubicBezTo>
                  <a:pt x="4083" y="0"/>
                  <a:pt x="4787" y="33"/>
                  <a:pt x="5073" y="50"/>
                </a:cubicBezTo>
                <a:lnTo>
                  <a:pt x="5073" y="64"/>
                </a:lnTo>
                <a:cubicBezTo>
                  <a:pt x="5073" y="649"/>
                  <a:pt x="4912" y="1248"/>
                  <a:pt x="4608" y="1797"/>
                </a:cubicBezTo>
                <a:cubicBezTo>
                  <a:pt x="4093" y="2727"/>
                  <a:pt x="3189" y="3504"/>
                  <a:pt x="1919" y="4108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TextBox 41"/>
          <p:cNvSpPr txBox="1"/>
          <p:nvPr/>
        </p:nvSpPr>
        <p:spPr>
          <a:xfrm>
            <a:off x="6106870" y="4243787"/>
            <a:ext cx="131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结课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3799575" y="4334448"/>
            <a:ext cx="1062843" cy="1644505"/>
          </a:xfrm>
          <a:custGeom>
            <a:avLst/>
            <a:gdLst>
              <a:gd name="T0" fmla="*/ 1055 w 3316"/>
              <a:gd name="T1" fmla="*/ 1108 h 5129"/>
              <a:gd name="T2" fmla="*/ 1549 w 3316"/>
              <a:gd name="T3" fmla="*/ 534 h 5129"/>
              <a:gd name="T4" fmla="*/ 1055 w 3316"/>
              <a:gd name="T5" fmla="*/ 0 h 5129"/>
              <a:gd name="T6" fmla="*/ 549 w 3316"/>
              <a:gd name="T7" fmla="*/ 534 h 5129"/>
              <a:gd name="T8" fmla="*/ 2309 w 3316"/>
              <a:gd name="T9" fmla="*/ 2249 h 5129"/>
              <a:gd name="T10" fmla="*/ 2556 w 3316"/>
              <a:gd name="T11" fmla="*/ 2040 h 5129"/>
              <a:gd name="T12" fmla="*/ 2892 w 3316"/>
              <a:gd name="T13" fmla="*/ 1426 h 5129"/>
              <a:gd name="T14" fmla="*/ 3294 w 3316"/>
              <a:gd name="T15" fmla="*/ 953 h 5129"/>
              <a:gd name="T16" fmla="*/ 2785 w 3316"/>
              <a:gd name="T17" fmla="*/ 1370 h 5129"/>
              <a:gd name="T18" fmla="*/ 2612 w 3316"/>
              <a:gd name="T19" fmla="*/ 1436 h 5129"/>
              <a:gd name="T20" fmla="*/ 2194 w 3316"/>
              <a:gd name="T21" fmla="*/ 1863 h 5129"/>
              <a:gd name="T22" fmla="*/ 1860 w 3316"/>
              <a:gd name="T23" fmla="*/ 1476 h 5129"/>
              <a:gd name="T24" fmla="*/ 1758 w 3316"/>
              <a:gd name="T25" fmla="*/ 1351 h 5129"/>
              <a:gd name="T26" fmla="*/ 1732 w 3316"/>
              <a:gd name="T27" fmla="*/ 1323 h 5129"/>
              <a:gd name="T28" fmla="*/ 1334 w 3316"/>
              <a:gd name="T29" fmla="*/ 1169 h 5129"/>
              <a:gd name="T30" fmla="*/ 1334 w 3316"/>
              <a:gd name="T31" fmla="*/ 1169 h 5129"/>
              <a:gd name="T32" fmla="*/ 1107 w 3316"/>
              <a:gd name="T33" fmla="*/ 1398 h 5129"/>
              <a:gd name="T34" fmla="*/ 1077 w 3316"/>
              <a:gd name="T35" fmla="*/ 1213 h 5129"/>
              <a:gd name="T36" fmla="*/ 944 w 3316"/>
              <a:gd name="T37" fmla="*/ 1286 h 5129"/>
              <a:gd name="T38" fmla="*/ 936 w 3316"/>
              <a:gd name="T39" fmla="*/ 1755 h 5129"/>
              <a:gd name="T40" fmla="*/ 764 w 3316"/>
              <a:gd name="T41" fmla="*/ 1169 h 5129"/>
              <a:gd name="T42" fmla="*/ 655 w 3316"/>
              <a:gd name="T43" fmla="*/ 1209 h 5129"/>
              <a:gd name="T44" fmla="*/ 14 w 3316"/>
              <a:gd name="T45" fmla="*/ 2358 h 5129"/>
              <a:gd name="T46" fmla="*/ 208 w 3316"/>
              <a:gd name="T47" fmla="*/ 3240 h 5129"/>
              <a:gd name="T48" fmla="*/ 371 w 3316"/>
              <a:gd name="T49" fmla="*/ 2379 h 5129"/>
              <a:gd name="T50" fmla="*/ 483 w 3316"/>
              <a:gd name="T51" fmla="*/ 1776 h 5129"/>
              <a:gd name="T52" fmla="*/ 497 w 3316"/>
              <a:gd name="T53" fmla="*/ 3052 h 5129"/>
              <a:gd name="T54" fmla="*/ 742 w 3316"/>
              <a:gd name="T55" fmla="*/ 5129 h 5129"/>
              <a:gd name="T56" fmla="*/ 743 w 3316"/>
              <a:gd name="T57" fmla="*/ 5129 h 5129"/>
              <a:gd name="T58" fmla="*/ 988 w 3316"/>
              <a:gd name="T59" fmla="*/ 3248 h 5129"/>
              <a:gd name="T60" fmla="*/ 1110 w 3316"/>
              <a:gd name="T61" fmla="*/ 4884 h 5129"/>
              <a:gd name="T62" fmla="*/ 1356 w 3316"/>
              <a:gd name="T63" fmla="*/ 5129 h 5129"/>
              <a:gd name="T64" fmla="*/ 1601 w 3316"/>
              <a:gd name="T65" fmla="*/ 4884 h 5129"/>
              <a:gd name="T66" fmla="*/ 1615 w 3316"/>
              <a:gd name="T67" fmla="*/ 2924 h 5129"/>
              <a:gd name="T68" fmla="*/ 1616 w 3316"/>
              <a:gd name="T69" fmla="*/ 1776 h 5129"/>
              <a:gd name="T70" fmla="*/ 1719 w 3316"/>
              <a:gd name="T71" fmla="*/ 1894 h 5129"/>
              <a:gd name="T72" fmla="*/ 2003 w 3316"/>
              <a:gd name="T73" fmla="*/ 2205 h 5129"/>
              <a:gd name="T74" fmla="*/ 2073 w 3316"/>
              <a:gd name="T75" fmla="*/ 2259 h 5129"/>
              <a:gd name="T76" fmla="*/ 2123 w 3316"/>
              <a:gd name="T77" fmla="*/ 2280 h 5129"/>
              <a:gd name="T78" fmla="*/ 2243 w 3316"/>
              <a:gd name="T79" fmla="*/ 2279 h 5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16" h="5129">
                <a:moveTo>
                  <a:pt x="652" y="717"/>
                </a:moveTo>
                <a:cubicBezTo>
                  <a:pt x="708" y="922"/>
                  <a:pt x="840" y="1108"/>
                  <a:pt x="1055" y="1108"/>
                </a:cubicBezTo>
                <a:cubicBezTo>
                  <a:pt x="1271" y="1108"/>
                  <a:pt x="1403" y="920"/>
                  <a:pt x="1459" y="713"/>
                </a:cubicBezTo>
                <a:cubicBezTo>
                  <a:pt x="1520" y="688"/>
                  <a:pt x="1557" y="600"/>
                  <a:pt x="1549" y="534"/>
                </a:cubicBezTo>
                <a:cubicBezTo>
                  <a:pt x="1544" y="491"/>
                  <a:pt x="1521" y="468"/>
                  <a:pt x="1488" y="457"/>
                </a:cubicBezTo>
                <a:cubicBezTo>
                  <a:pt x="1475" y="202"/>
                  <a:pt x="1307" y="0"/>
                  <a:pt x="1055" y="0"/>
                </a:cubicBezTo>
                <a:cubicBezTo>
                  <a:pt x="804" y="0"/>
                  <a:pt x="636" y="200"/>
                  <a:pt x="622" y="453"/>
                </a:cubicBezTo>
                <a:cubicBezTo>
                  <a:pt x="583" y="462"/>
                  <a:pt x="555" y="486"/>
                  <a:pt x="549" y="534"/>
                </a:cubicBezTo>
                <a:cubicBezTo>
                  <a:pt x="541" y="604"/>
                  <a:pt x="584" y="699"/>
                  <a:pt x="652" y="717"/>
                </a:cubicBezTo>
                <a:close/>
                <a:moveTo>
                  <a:pt x="2309" y="2249"/>
                </a:moveTo>
                <a:cubicBezTo>
                  <a:pt x="2341" y="2230"/>
                  <a:pt x="2368" y="2210"/>
                  <a:pt x="2397" y="2186"/>
                </a:cubicBezTo>
                <a:cubicBezTo>
                  <a:pt x="2446" y="2145"/>
                  <a:pt x="2500" y="2094"/>
                  <a:pt x="2556" y="2040"/>
                </a:cubicBezTo>
                <a:cubicBezTo>
                  <a:pt x="2721" y="1878"/>
                  <a:pt x="2896" y="1684"/>
                  <a:pt x="2897" y="1682"/>
                </a:cubicBezTo>
                <a:cubicBezTo>
                  <a:pt x="2964" y="1608"/>
                  <a:pt x="2960" y="1497"/>
                  <a:pt x="2892" y="1426"/>
                </a:cubicBezTo>
                <a:lnTo>
                  <a:pt x="3293" y="1034"/>
                </a:lnTo>
                <a:cubicBezTo>
                  <a:pt x="3316" y="1012"/>
                  <a:pt x="3316" y="976"/>
                  <a:pt x="3294" y="953"/>
                </a:cubicBezTo>
                <a:cubicBezTo>
                  <a:pt x="3272" y="930"/>
                  <a:pt x="3236" y="930"/>
                  <a:pt x="3213" y="952"/>
                </a:cubicBezTo>
                <a:lnTo>
                  <a:pt x="2785" y="1370"/>
                </a:lnTo>
                <a:cubicBezTo>
                  <a:pt x="2725" y="1361"/>
                  <a:pt x="2661" y="1381"/>
                  <a:pt x="2618" y="1430"/>
                </a:cubicBezTo>
                <a:lnTo>
                  <a:pt x="2612" y="1436"/>
                </a:lnTo>
                <a:cubicBezTo>
                  <a:pt x="2586" y="1465"/>
                  <a:pt x="2465" y="1598"/>
                  <a:pt x="2342" y="1721"/>
                </a:cubicBezTo>
                <a:cubicBezTo>
                  <a:pt x="2290" y="1774"/>
                  <a:pt x="2238" y="1824"/>
                  <a:pt x="2194" y="1863"/>
                </a:cubicBezTo>
                <a:cubicBezTo>
                  <a:pt x="2163" y="1830"/>
                  <a:pt x="2127" y="1790"/>
                  <a:pt x="2090" y="1747"/>
                </a:cubicBezTo>
                <a:cubicBezTo>
                  <a:pt x="2011" y="1657"/>
                  <a:pt x="1926" y="1555"/>
                  <a:pt x="1860" y="1476"/>
                </a:cubicBezTo>
                <a:cubicBezTo>
                  <a:pt x="1828" y="1437"/>
                  <a:pt x="1800" y="1403"/>
                  <a:pt x="1780" y="1379"/>
                </a:cubicBezTo>
                <a:cubicBezTo>
                  <a:pt x="1771" y="1367"/>
                  <a:pt x="1763" y="1358"/>
                  <a:pt x="1758" y="1351"/>
                </a:cubicBezTo>
                <a:cubicBezTo>
                  <a:pt x="1752" y="1345"/>
                  <a:pt x="1750" y="1341"/>
                  <a:pt x="1750" y="1341"/>
                </a:cubicBezTo>
                <a:cubicBezTo>
                  <a:pt x="1744" y="1335"/>
                  <a:pt x="1738" y="1329"/>
                  <a:pt x="1732" y="1323"/>
                </a:cubicBezTo>
                <a:cubicBezTo>
                  <a:pt x="1714" y="1295"/>
                  <a:pt x="1652" y="1259"/>
                  <a:pt x="1465" y="1205"/>
                </a:cubicBezTo>
                <a:cubicBezTo>
                  <a:pt x="1416" y="1190"/>
                  <a:pt x="1374" y="1177"/>
                  <a:pt x="1334" y="1169"/>
                </a:cubicBezTo>
                <a:lnTo>
                  <a:pt x="1334" y="1169"/>
                </a:lnTo>
                <a:lnTo>
                  <a:pt x="1334" y="1169"/>
                </a:lnTo>
                <a:cubicBezTo>
                  <a:pt x="1326" y="1262"/>
                  <a:pt x="1293" y="1484"/>
                  <a:pt x="1162" y="1755"/>
                </a:cubicBezTo>
                <a:cubicBezTo>
                  <a:pt x="1142" y="1577"/>
                  <a:pt x="1110" y="1415"/>
                  <a:pt x="1107" y="1398"/>
                </a:cubicBezTo>
                <a:lnTo>
                  <a:pt x="1154" y="1286"/>
                </a:lnTo>
                <a:lnTo>
                  <a:pt x="1077" y="1213"/>
                </a:lnTo>
                <a:lnTo>
                  <a:pt x="1021" y="1213"/>
                </a:lnTo>
                <a:lnTo>
                  <a:pt x="944" y="1286"/>
                </a:lnTo>
                <a:lnTo>
                  <a:pt x="991" y="1398"/>
                </a:lnTo>
                <a:cubicBezTo>
                  <a:pt x="988" y="1415"/>
                  <a:pt x="956" y="1577"/>
                  <a:pt x="936" y="1755"/>
                </a:cubicBezTo>
                <a:cubicBezTo>
                  <a:pt x="805" y="1484"/>
                  <a:pt x="772" y="1262"/>
                  <a:pt x="764" y="1169"/>
                </a:cubicBezTo>
                <a:lnTo>
                  <a:pt x="764" y="1169"/>
                </a:lnTo>
                <a:lnTo>
                  <a:pt x="764" y="1169"/>
                </a:lnTo>
                <a:cubicBezTo>
                  <a:pt x="724" y="1177"/>
                  <a:pt x="687" y="1190"/>
                  <a:pt x="655" y="1209"/>
                </a:cubicBezTo>
                <a:cubicBezTo>
                  <a:pt x="539" y="1247"/>
                  <a:pt x="375" y="1305"/>
                  <a:pt x="281" y="1357"/>
                </a:cubicBezTo>
                <a:cubicBezTo>
                  <a:pt x="234" y="1404"/>
                  <a:pt x="70" y="1631"/>
                  <a:pt x="14" y="2358"/>
                </a:cubicBezTo>
                <a:cubicBezTo>
                  <a:pt x="0" y="2582"/>
                  <a:pt x="42" y="3017"/>
                  <a:pt x="42" y="3017"/>
                </a:cubicBezTo>
                <a:cubicBezTo>
                  <a:pt x="70" y="3136"/>
                  <a:pt x="81" y="3235"/>
                  <a:pt x="208" y="3240"/>
                </a:cubicBezTo>
                <a:cubicBezTo>
                  <a:pt x="339" y="3245"/>
                  <a:pt x="393" y="3151"/>
                  <a:pt x="393" y="3041"/>
                </a:cubicBezTo>
                <a:cubicBezTo>
                  <a:pt x="393" y="3041"/>
                  <a:pt x="354" y="2682"/>
                  <a:pt x="371" y="2379"/>
                </a:cubicBezTo>
                <a:cubicBezTo>
                  <a:pt x="384" y="2136"/>
                  <a:pt x="451" y="1790"/>
                  <a:pt x="483" y="1776"/>
                </a:cubicBezTo>
                <a:lnTo>
                  <a:pt x="483" y="1776"/>
                </a:lnTo>
                <a:lnTo>
                  <a:pt x="483" y="2924"/>
                </a:lnTo>
                <a:cubicBezTo>
                  <a:pt x="483" y="2972"/>
                  <a:pt x="488" y="3014"/>
                  <a:pt x="497" y="3052"/>
                </a:cubicBezTo>
                <a:lnTo>
                  <a:pt x="497" y="4884"/>
                </a:lnTo>
                <a:cubicBezTo>
                  <a:pt x="497" y="5020"/>
                  <a:pt x="607" y="5129"/>
                  <a:pt x="742" y="5129"/>
                </a:cubicBezTo>
                <a:lnTo>
                  <a:pt x="743" y="5129"/>
                </a:lnTo>
                <a:lnTo>
                  <a:pt x="743" y="5129"/>
                </a:lnTo>
                <a:cubicBezTo>
                  <a:pt x="878" y="5129"/>
                  <a:pt x="988" y="5020"/>
                  <a:pt x="988" y="4884"/>
                </a:cubicBezTo>
                <a:lnTo>
                  <a:pt x="988" y="3248"/>
                </a:lnTo>
                <a:lnTo>
                  <a:pt x="1110" y="3248"/>
                </a:lnTo>
                <a:lnTo>
                  <a:pt x="1110" y="4884"/>
                </a:lnTo>
                <a:cubicBezTo>
                  <a:pt x="1110" y="5020"/>
                  <a:pt x="1220" y="5129"/>
                  <a:pt x="1355" y="5129"/>
                </a:cubicBezTo>
                <a:lnTo>
                  <a:pt x="1356" y="5129"/>
                </a:lnTo>
                <a:lnTo>
                  <a:pt x="1356" y="5129"/>
                </a:lnTo>
                <a:cubicBezTo>
                  <a:pt x="1492" y="5129"/>
                  <a:pt x="1601" y="5020"/>
                  <a:pt x="1601" y="4884"/>
                </a:cubicBezTo>
                <a:lnTo>
                  <a:pt x="1601" y="3052"/>
                </a:lnTo>
                <a:cubicBezTo>
                  <a:pt x="1610" y="3014"/>
                  <a:pt x="1615" y="2972"/>
                  <a:pt x="1615" y="2924"/>
                </a:cubicBezTo>
                <a:lnTo>
                  <a:pt x="1615" y="1776"/>
                </a:lnTo>
                <a:lnTo>
                  <a:pt x="1616" y="1776"/>
                </a:lnTo>
                <a:lnTo>
                  <a:pt x="1617" y="1774"/>
                </a:lnTo>
                <a:cubicBezTo>
                  <a:pt x="1649" y="1812"/>
                  <a:pt x="1684" y="1853"/>
                  <a:pt x="1719" y="1894"/>
                </a:cubicBezTo>
                <a:cubicBezTo>
                  <a:pt x="1787" y="1974"/>
                  <a:pt x="1858" y="2055"/>
                  <a:pt x="1918" y="2119"/>
                </a:cubicBezTo>
                <a:cubicBezTo>
                  <a:pt x="1949" y="2152"/>
                  <a:pt x="1976" y="2180"/>
                  <a:pt x="2003" y="2205"/>
                </a:cubicBezTo>
                <a:cubicBezTo>
                  <a:pt x="2016" y="2217"/>
                  <a:pt x="2029" y="2228"/>
                  <a:pt x="2045" y="2240"/>
                </a:cubicBezTo>
                <a:cubicBezTo>
                  <a:pt x="2053" y="2246"/>
                  <a:pt x="2061" y="2252"/>
                  <a:pt x="2073" y="2259"/>
                </a:cubicBezTo>
                <a:cubicBezTo>
                  <a:pt x="2085" y="2265"/>
                  <a:pt x="2099" y="2273"/>
                  <a:pt x="2123" y="2280"/>
                </a:cubicBezTo>
                <a:lnTo>
                  <a:pt x="2123" y="2280"/>
                </a:lnTo>
                <a:cubicBezTo>
                  <a:pt x="2145" y="2287"/>
                  <a:pt x="2164" y="2288"/>
                  <a:pt x="2180" y="2288"/>
                </a:cubicBezTo>
                <a:cubicBezTo>
                  <a:pt x="2207" y="2288"/>
                  <a:pt x="2227" y="2284"/>
                  <a:pt x="2243" y="2279"/>
                </a:cubicBezTo>
                <a:cubicBezTo>
                  <a:pt x="2273" y="2270"/>
                  <a:pt x="2292" y="2259"/>
                  <a:pt x="2309" y="224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15" name="TextBox 44"/>
          <p:cNvSpPr txBox="1"/>
          <p:nvPr/>
        </p:nvSpPr>
        <p:spPr>
          <a:xfrm>
            <a:off x="1170825" y="3673332"/>
            <a:ext cx="3007868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牛津地标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布伦海姆宫（丘吉尔庄园）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伦敦市内（大英博物馆、国家美术馆、泰晤士河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…)</a:t>
            </a: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剑桥大学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比斯特小镇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17" name="TextBox 44"/>
          <p:cNvSpPr txBox="1"/>
          <p:nvPr/>
        </p:nvSpPr>
        <p:spPr>
          <a:xfrm>
            <a:off x="2669459" y="2035278"/>
            <a:ext cx="3534679" cy="159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西方艺术史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莎士比亚文学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影视制作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牛津建筑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留学申研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43"/>
          <p:cNvSpPr txBox="1"/>
          <p:nvPr/>
        </p:nvSpPr>
        <p:spPr>
          <a:xfrm>
            <a:off x="7711987" y="4408060"/>
            <a:ext cx="3660637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成片展示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结业汇报展讲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证书授予及高桌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9524" y="1061884"/>
            <a:ext cx="825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多数课程为小班教学，风趣幽默的讲师，多彩的课堂活动</a:t>
            </a:r>
            <a:r>
              <a:rPr lang="en-US" altLang="zh-CN" sz="2400" dirty="0" smtClean="0"/>
              <a:t>…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0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823210" y="281221"/>
            <a:ext cx="4728503" cy="866808"/>
          </a:xfrm>
          <a:prstGeom prst="rect">
            <a:avLst/>
          </a:prstGeom>
        </p:spPr>
      </p:pic>
      <p:sp>
        <p:nvSpPr>
          <p:cNvPr id="3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课堂学习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3145954" y="1257771"/>
            <a:ext cx="33428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牛津大学的安排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50"/>
          <p:cNvSpPr txBox="1"/>
          <p:nvPr/>
        </p:nvSpPr>
        <p:spPr>
          <a:xfrm>
            <a:off x="7131883" y="1860568"/>
            <a:ext cx="33428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52"/>
          <p:cNvSpPr txBox="1"/>
          <p:nvPr/>
        </p:nvSpPr>
        <p:spPr>
          <a:xfrm>
            <a:off x="8621190" y="3193424"/>
            <a:ext cx="33428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展讲当天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58"/>
          <p:cNvSpPr txBox="1"/>
          <p:nvPr/>
        </p:nvSpPr>
        <p:spPr>
          <a:xfrm>
            <a:off x="840658" y="3265835"/>
            <a:ext cx="33428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教材和资料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60"/>
          <p:cNvSpPr txBox="1"/>
          <p:nvPr/>
        </p:nvSpPr>
        <p:spPr>
          <a:xfrm>
            <a:off x="3382218" y="5725456"/>
            <a:ext cx="33428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拍摄视频作业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5339309" y="3013941"/>
            <a:ext cx="1508880" cy="1514407"/>
          </a:xfrm>
          <a:custGeom>
            <a:avLst/>
            <a:gdLst>
              <a:gd name="T0" fmla="*/ 647 w 4370"/>
              <a:gd name="T1" fmla="*/ 4352 h 4386"/>
              <a:gd name="T2" fmla="*/ 716 w 4370"/>
              <a:gd name="T3" fmla="*/ 3814 h 4386"/>
              <a:gd name="T4" fmla="*/ 755 w 4370"/>
              <a:gd name="T5" fmla="*/ 3761 h 4386"/>
              <a:gd name="T6" fmla="*/ 734 w 4370"/>
              <a:gd name="T7" fmla="*/ 3723 h 4386"/>
              <a:gd name="T8" fmla="*/ 0 w 4370"/>
              <a:gd name="T9" fmla="*/ 2540 h 4386"/>
              <a:gd name="T10" fmla="*/ 195 w 4370"/>
              <a:gd name="T11" fmla="*/ 2583 h 4386"/>
              <a:gd name="T12" fmla="*/ 180 w 4370"/>
              <a:gd name="T13" fmla="*/ 1802 h 4386"/>
              <a:gd name="T14" fmla="*/ 0 w 4370"/>
              <a:gd name="T15" fmla="*/ 1846 h 4386"/>
              <a:gd name="T16" fmla="*/ 734 w 4370"/>
              <a:gd name="T17" fmla="*/ 663 h 4386"/>
              <a:gd name="T18" fmla="*/ 754 w 4370"/>
              <a:gd name="T19" fmla="*/ 611 h 4386"/>
              <a:gd name="T20" fmla="*/ 536 w 4370"/>
              <a:gd name="T21" fmla="*/ 445 h 4386"/>
              <a:gd name="T22" fmla="*/ 781 w 4370"/>
              <a:gd name="T23" fmla="*/ 0 h 4386"/>
              <a:gd name="T24" fmla="*/ 1058 w 4370"/>
              <a:gd name="T25" fmla="*/ 374 h 4386"/>
              <a:gd name="T26" fmla="*/ 1107 w 4370"/>
              <a:gd name="T27" fmla="*/ 440 h 4386"/>
              <a:gd name="T28" fmla="*/ 1127 w 4370"/>
              <a:gd name="T29" fmla="*/ 436 h 4386"/>
              <a:gd name="T30" fmla="*/ 2520 w 4370"/>
              <a:gd name="T31" fmla="*/ 391 h 4386"/>
              <a:gd name="T32" fmla="*/ 2548 w 4370"/>
              <a:gd name="T33" fmla="*/ 1067 h 4386"/>
              <a:gd name="T34" fmla="*/ 3076 w 4370"/>
              <a:gd name="T35" fmla="*/ 902 h 4386"/>
              <a:gd name="T36" fmla="*/ 3536 w 4370"/>
              <a:gd name="T37" fmla="*/ 1237 h 4386"/>
              <a:gd name="T38" fmla="*/ 3828 w 4370"/>
              <a:gd name="T39" fmla="*/ 2014 h 4386"/>
              <a:gd name="T40" fmla="*/ 4065 w 4370"/>
              <a:gd name="T41" fmla="*/ 1904 h 4386"/>
              <a:gd name="T42" fmla="*/ 4367 w 4370"/>
              <a:gd name="T43" fmla="*/ 2181 h 4386"/>
              <a:gd name="T44" fmla="*/ 4089 w 4370"/>
              <a:gd name="T45" fmla="*/ 2483 h 4386"/>
              <a:gd name="T46" fmla="*/ 3866 w 4370"/>
              <a:gd name="T47" fmla="*/ 2391 h 4386"/>
              <a:gd name="T48" fmla="*/ 3828 w 4370"/>
              <a:gd name="T49" fmla="*/ 2375 h 4386"/>
              <a:gd name="T50" fmla="*/ 3778 w 4370"/>
              <a:gd name="T51" fmla="*/ 2420 h 4386"/>
              <a:gd name="T52" fmla="*/ 3120 w 4370"/>
              <a:gd name="T53" fmla="*/ 3647 h 4386"/>
              <a:gd name="T54" fmla="*/ 2730 w 4370"/>
              <a:gd name="T55" fmla="*/ 3275 h 4386"/>
              <a:gd name="T56" fmla="*/ 2349 w 4370"/>
              <a:gd name="T57" fmla="*/ 3580 h 4386"/>
              <a:gd name="T58" fmla="*/ 2520 w 4370"/>
              <a:gd name="T59" fmla="*/ 3995 h 4386"/>
              <a:gd name="T60" fmla="*/ 1128 w 4370"/>
              <a:gd name="T61" fmla="*/ 3951 h 4386"/>
              <a:gd name="T62" fmla="*/ 1085 w 4370"/>
              <a:gd name="T63" fmla="*/ 3951 h 4386"/>
              <a:gd name="T64" fmla="*/ 1038 w 4370"/>
              <a:gd name="T65" fmla="*/ 4230 h 4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70" h="4386">
                <a:moveTo>
                  <a:pt x="781" y="4386"/>
                </a:moveTo>
                <a:cubicBezTo>
                  <a:pt x="734" y="4386"/>
                  <a:pt x="689" y="4374"/>
                  <a:pt x="647" y="4352"/>
                </a:cubicBezTo>
                <a:cubicBezTo>
                  <a:pt x="505" y="4278"/>
                  <a:pt x="450" y="4102"/>
                  <a:pt x="525" y="3961"/>
                </a:cubicBezTo>
                <a:cubicBezTo>
                  <a:pt x="564" y="3887"/>
                  <a:pt x="633" y="3833"/>
                  <a:pt x="716" y="3814"/>
                </a:cubicBezTo>
                <a:cubicBezTo>
                  <a:pt x="721" y="3812"/>
                  <a:pt x="726" y="3810"/>
                  <a:pt x="731" y="3807"/>
                </a:cubicBezTo>
                <a:cubicBezTo>
                  <a:pt x="747" y="3798"/>
                  <a:pt x="756" y="3780"/>
                  <a:pt x="755" y="3761"/>
                </a:cubicBezTo>
                <a:cubicBezTo>
                  <a:pt x="754" y="3749"/>
                  <a:pt x="749" y="3737"/>
                  <a:pt x="740" y="3729"/>
                </a:cubicBezTo>
                <a:cubicBezTo>
                  <a:pt x="738" y="3727"/>
                  <a:pt x="736" y="3725"/>
                  <a:pt x="734" y="3723"/>
                </a:cubicBezTo>
                <a:cubicBezTo>
                  <a:pt x="526" y="3567"/>
                  <a:pt x="354" y="3374"/>
                  <a:pt x="224" y="3149"/>
                </a:cubicBezTo>
                <a:cubicBezTo>
                  <a:pt x="114" y="2959"/>
                  <a:pt x="39" y="2755"/>
                  <a:pt x="0" y="2540"/>
                </a:cubicBezTo>
                <a:cubicBezTo>
                  <a:pt x="55" y="2568"/>
                  <a:pt x="116" y="2584"/>
                  <a:pt x="179" y="2584"/>
                </a:cubicBezTo>
                <a:lnTo>
                  <a:pt x="195" y="2583"/>
                </a:lnTo>
                <a:cubicBezTo>
                  <a:pt x="410" y="2575"/>
                  <a:pt x="578" y="2393"/>
                  <a:pt x="570" y="2177"/>
                </a:cubicBezTo>
                <a:cubicBezTo>
                  <a:pt x="562" y="1967"/>
                  <a:pt x="390" y="1802"/>
                  <a:pt x="180" y="1802"/>
                </a:cubicBezTo>
                <a:lnTo>
                  <a:pt x="164" y="1803"/>
                </a:lnTo>
                <a:cubicBezTo>
                  <a:pt x="106" y="1805"/>
                  <a:pt x="50" y="1820"/>
                  <a:pt x="0" y="1846"/>
                </a:cubicBezTo>
                <a:cubicBezTo>
                  <a:pt x="39" y="1631"/>
                  <a:pt x="114" y="1427"/>
                  <a:pt x="224" y="1237"/>
                </a:cubicBezTo>
                <a:cubicBezTo>
                  <a:pt x="354" y="1012"/>
                  <a:pt x="526" y="819"/>
                  <a:pt x="734" y="663"/>
                </a:cubicBezTo>
                <a:cubicBezTo>
                  <a:pt x="738" y="660"/>
                  <a:pt x="741" y="657"/>
                  <a:pt x="744" y="653"/>
                </a:cubicBezTo>
                <a:cubicBezTo>
                  <a:pt x="753" y="642"/>
                  <a:pt x="757" y="626"/>
                  <a:pt x="754" y="611"/>
                </a:cubicBezTo>
                <a:cubicBezTo>
                  <a:pt x="750" y="592"/>
                  <a:pt x="735" y="577"/>
                  <a:pt x="716" y="573"/>
                </a:cubicBezTo>
                <a:cubicBezTo>
                  <a:pt x="641" y="555"/>
                  <a:pt x="577" y="510"/>
                  <a:pt x="536" y="445"/>
                </a:cubicBezTo>
                <a:cubicBezTo>
                  <a:pt x="451" y="310"/>
                  <a:pt x="491" y="131"/>
                  <a:pt x="627" y="45"/>
                </a:cubicBezTo>
                <a:cubicBezTo>
                  <a:pt x="673" y="16"/>
                  <a:pt x="726" y="0"/>
                  <a:pt x="781" y="0"/>
                </a:cubicBezTo>
                <a:cubicBezTo>
                  <a:pt x="881" y="0"/>
                  <a:pt x="973" y="51"/>
                  <a:pt x="1026" y="136"/>
                </a:cubicBezTo>
                <a:cubicBezTo>
                  <a:pt x="1071" y="207"/>
                  <a:pt x="1083" y="294"/>
                  <a:pt x="1058" y="374"/>
                </a:cubicBezTo>
                <a:cubicBezTo>
                  <a:pt x="1051" y="398"/>
                  <a:pt x="1063" y="424"/>
                  <a:pt x="1085" y="435"/>
                </a:cubicBezTo>
                <a:cubicBezTo>
                  <a:pt x="1092" y="438"/>
                  <a:pt x="1100" y="440"/>
                  <a:pt x="1107" y="440"/>
                </a:cubicBezTo>
                <a:cubicBezTo>
                  <a:pt x="1111" y="440"/>
                  <a:pt x="1114" y="439"/>
                  <a:pt x="1118" y="439"/>
                </a:cubicBezTo>
                <a:cubicBezTo>
                  <a:pt x="1121" y="438"/>
                  <a:pt x="1124" y="437"/>
                  <a:pt x="1127" y="436"/>
                </a:cubicBezTo>
                <a:cubicBezTo>
                  <a:pt x="1365" y="333"/>
                  <a:pt x="1618" y="282"/>
                  <a:pt x="1880" y="282"/>
                </a:cubicBezTo>
                <a:cubicBezTo>
                  <a:pt x="2100" y="282"/>
                  <a:pt x="2315" y="318"/>
                  <a:pt x="2520" y="391"/>
                </a:cubicBezTo>
                <a:cubicBezTo>
                  <a:pt x="2463" y="427"/>
                  <a:pt x="2416" y="478"/>
                  <a:pt x="2384" y="539"/>
                </a:cubicBezTo>
                <a:cubicBezTo>
                  <a:pt x="2284" y="730"/>
                  <a:pt x="2358" y="966"/>
                  <a:pt x="2548" y="1067"/>
                </a:cubicBezTo>
                <a:cubicBezTo>
                  <a:pt x="2604" y="1096"/>
                  <a:pt x="2667" y="1111"/>
                  <a:pt x="2730" y="1111"/>
                </a:cubicBezTo>
                <a:cubicBezTo>
                  <a:pt x="2876" y="1111"/>
                  <a:pt x="3008" y="1031"/>
                  <a:pt x="3076" y="902"/>
                </a:cubicBezTo>
                <a:cubicBezTo>
                  <a:pt x="3103" y="851"/>
                  <a:pt x="3118" y="795"/>
                  <a:pt x="3121" y="739"/>
                </a:cubicBezTo>
                <a:cubicBezTo>
                  <a:pt x="3287" y="880"/>
                  <a:pt x="3426" y="1047"/>
                  <a:pt x="3536" y="1237"/>
                </a:cubicBezTo>
                <a:cubicBezTo>
                  <a:pt x="3666" y="1462"/>
                  <a:pt x="3748" y="1707"/>
                  <a:pt x="3778" y="1966"/>
                </a:cubicBezTo>
                <a:cubicBezTo>
                  <a:pt x="3778" y="1994"/>
                  <a:pt x="3801" y="2014"/>
                  <a:pt x="3828" y="2014"/>
                </a:cubicBezTo>
                <a:cubicBezTo>
                  <a:pt x="3846" y="2014"/>
                  <a:pt x="3862" y="2004"/>
                  <a:pt x="3871" y="1989"/>
                </a:cubicBezTo>
                <a:cubicBezTo>
                  <a:pt x="3927" y="1935"/>
                  <a:pt x="3994" y="1906"/>
                  <a:pt x="4065" y="1904"/>
                </a:cubicBezTo>
                <a:cubicBezTo>
                  <a:pt x="4066" y="1904"/>
                  <a:pt x="4066" y="1904"/>
                  <a:pt x="4066" y="1904"/>
                </a:cubicBezTo>
                <a:cubicBezTo>
                  <a:pt x="4234" y="1904"/>
                  <a:pt x="4360" y="2026"/>
                  <a:pt x="4367" y="2181"/>
                </a:cubicBezTo>
                <a:cubicBezTo>
                  <a:pt x="4370" y="2259"/>
                  <a:pt x="4342" y="2333"/>
                  <a:pt x="4290" y="2390"/>
                </a:cubicBezTo>
                <a:cubicBezTo>
                  <a:pt x="4238" y="2447"/>
                  <a:pt x="4166" y="2480"/>
                  <a:pt x="4089" y="2483"/>
                </a:cubicBezTo>
                <a:lnTo>
                  <a:pt x="4077" y="2483"/>
                </a:lnTo>
                <a:cubicBezTo>
                  <a:pt x="3997" y="2483"/>
                  <a:pt x="3920" y="2449"/>
                  <a:pt x="3866" y="2391"/>
                </a:cubicBezTo>
                <a:cubicBezTo>
                  <a:pt x="3865" y="2391"/>
                  <a:pt x="3864" y="2390"/>
                  <a:pt x="3864" y="2390"/>
                </a:cubicBezTo>
                <a:cubicBezTo>
                  <a:pt x="3855" y="2381"/>
                  <a:pt x="3842" y="2375"/>
                  <a:pt x="3828" y="2375"/>
                </a:cubicBezTo>
                <a:cubicBezTo>
                  <a:pt x="3803" y="2375"/>
                  <a:pt x="3782" y="2394"/>
                  <a:pt x="3778" y="2419"/>
                </a:cubicBezTo>
                <a:cubicBezTo>
                  <a:pt x="3778" y="2419"/>
                  <a:pt x="3778" y="2420"/>
                  <a:pt x="3778" y="2420"/>
                </a:cubicBezTo>
                <a:cubicBezTo>
                  <a:pt x="3748" y="2678"/>
                  <a:pt x="3666" y="2924"/>
                  <a:pt x="3536" y="3149"/>
                </a:cubicBezTo>
                <a:cubicBezTo>
                  <a:pt x="3426" y="3339"/>
                  <a:pt x="3286" y="3506"/>
                  <a:pt x="3120" y="3647"/>
                </a:cubicBezTo>
                <a:cubicBezTo>
                  <a:pt x="3117" y="3581"/>
                  <a:pt x="3097" y="3515"/>
                  <a:pt x="3060" y="3457"/>
                </a:cubicBezTo>
                <a:cubicBezTo>
                  <a:pt x="2988" y="3343"/>
                  <a:pt x="2865" y="3275"/>
                  <a:pt x="2730" y="3275"/>
                </a:cubicBezTo>
                <a:cubicBezTo>
                  <a:pt x="2656" y="3275"/>
                  <a:pt x="2584" y="3296"/>
                  <a:pt x="2521" y="3335"/>
                </a:cubicBezTo>
                <a:cubicBezTo>
                  <a:pt x="2433" y="3391"/>
                  <a:pt x="2372" y="3478"/>
                  <a:pt x="2349" y="3580"/>
                </a:cubicBezTo>
                <a:cubicBezTo>
                  <a:pt x="2326" y="3681"/>
                  <a:pt x="2344" y="3786"/>
                  <a:pt x="2400" y="3874"/>
                </a:cubicBezTo>
                <a:cubicBezTo>
                  <a:pt x="2431" y="3924"/>
                  <a:pt x="2472" y="3964"/>
                  <a:pt x="2520" y="3995"/>
                </a:cubicBezTo>
                <a:cubicBezTo>
                  <a:pt x="2315" y="4068"/>
                  <a:pt x="2100" y="4105"/>
                  <a:pt x="1880" y="4105"/>
                </a:cubicBezTo>
                <a:cubicBezTo>
                  <a:pt x="1619" y="4105"/>
                  <a:pt x="1366" y="4053"/>
                  <a:pt x="1128" y="3951"/>
                </a:cubicBezTo>
                <a:cubicBezTo>
                  <a:pt x="1121" y="3948"/>
                  <a:pt x="1114" y="3946"/>
                  <a:pt x="1107" y="3946"/>
                </a:cubicBezTo>
                <a:cubicBezTo>
                  <a:pt x="1100" y="3946"/>
                  <a:pt x="1092" y="3948"/>
                  <a:pt x="1085" y="3951"/>
                </a:cubicBezTo>
                <a:cubicBezTo>
                  <a:pt x="1063" y="3962"/>
                  <a:pt x="1051" y="3988"/>
                  <a:pt x="1058" y="4012"/>
                </a:cubicBezTo>
                <a:cubicBezTo>
                  <a:pt x="1081" y="4085"/>
                  <a:pt x="1074" y="4163"/>
                  <a:pt x="1038" y="4230"/>
                </a:cubicBezTo>
                <a:cubicBezTo>
                  <a:pt x="988" y="4326"/>
                  <a:pt x="889" y="4386"/>
                  <a:pt x="781" y="4386"/>
                </a:cubicBezTo>
                <a:close/>
              </a:path>
            </a:pathLst>
          </a:custGeom>
          <a:noFill/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036397" y="1104569"/>
            <a:ext cx="861135" cy="901211"/>
            <a:chOff x="4257623" y="1443782"/>
            <a:chExt cx="861135" cy="901211"/>
          </a:xfrm>
        </p:grpSpPr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257623" y="1443782"/>
              <a:ext cx="830571" cy="901211"/>
            </a:xfrm>
            <a:custGeom>
              <a:avLst/>
              <a:gdLst>
                <a:gd name="T0" fmla="*/ 0 w 3910"/>
                <a:gd name="T1" fmla="*/ 2257 h 3552"/>
                <a:gd name="T2" fmla="*/ 3910 w 3910"/>
                <a:gd name="T3" fmla="*/ 0 h 3552"/>
                <a:gd name="T4" fmla="*/ 3910 w 3910"/>
                <a:gd name="T5" fmla="*/ 2590 h 3552"/>
                <a:gd name="T6" fmla="*/ 3252 w 3910"/>
                <a:gd name="T7" fmla="*/ 2718 h 3552"/>
                <a:gd name="T8" fmla="*/ 3192 w 3910"/>
                <a:gd name="T9" fmla="*/ 2491 h 3552"/>
                <a:gd name="T10" fmla="*/ 2862 w 3910"/>
                <a:gd name="T11" fmla="*/ 2309 h 3552"/>
                <a:gd name="T12" fmla="*/ 2653 w 3910"/>
                <a:gd name="T13" fmla="*/ 2369 h 3552"/>
                <a:gd name="T14" fmla="*/ 2532 w 3910"/>
                <a:gd name="T15" fmla="*/ 2908 h 3552"/>
                <a:gd name="T16" fmla="*/ 2683 w 3910"/>
                <a:gd name="T17" fmla="*/ 3047 h 3552"/>
                <a:gd name="T18" fmla="*/ 2243 w 3910"/>
                <a:gd name="T19" fmla="*/ 3552 h 3552"/>
                <a:gd name="T20" fmla="*/ 0 w 3910"/>
                <a:gd name="T21" fmla="*/ 2257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0" h="3552">
                  <a:moveTo>
                    <a:pt x="0" y="2257"/>
                  </a:moveTo>
                  <a:cubicBezTo>
                    <a:pt x="818" y="878"/>
                    <a:pt x="2308" y="18"/>
                    <a:pt x="3910" y="0"/>
                  </a:cubicBezTo>
                  <a:lnTo>
                    <a:pt x="3910" y="2590"/>
                  </a:lnTo>
                  <a:cubicBezTo>
                    <a:pt x="3683" y="2596"/>
                    <a:pt x="3463" y="2639"/>
                    <a:pt x="3252" y="2718"/>
                  </a:cubicBezTo>
                  <a:cubicBezTo>
                    <a:pt x="3256" y="2639"/>
                    <a:pt x="3236" y="2559"/>
                    <a:pt x="3192" y="2491"/>
                  </a:cubicBezTo>
                  <a:cubicBezTo>
                    <a:pt x="3120" y="2377"/>
                    <a:pt x="2997" y="2309"/>
                    <a:pt x="2862" y="2309"/>
                  </a:cubicBezTo>
                  <a:cubicBezTo>
                    <a:pt x="2788" y="2309"/>
                    <a:pt x="2716" y="2330"/>
                    <a:pt x="2653" y="2369"/>
                  </a:cubicBezTo>
                  <a:cubicBezTo>
                    <a:pt x="2471" y="2484"/>
                    <a:pt x="2417" y="2726"/>
                    <a:pt x="2532" y="2908"/>
                  </a:cubicBezTo>
                  <a:cubicBezTo>
                    <a:pt x="2569" y="2968"/>
                    <a:pt x="2622" y="3016"/>
                    <a:pt x="2683" y="3047"/>
                  </a:cubicBezTo>
                  <a:cubicBezTo>
                    <a:pt x="2509" y="3190"/>
                    <a:pt x="2361" y="3360"/>
                    <a:pt x="2243" y="3552"/>
                  </a:cubicBezTo>
                  <a:lnTo>
                    <a:pt x="0" y="2257"/>
                  </a:lnTo>
                  <a:close/>
                </a:path>
              </a:pathLst>
            </a:custGeom>
            <a:solidFill>
              <a:srgbClr val="777FE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TextBox 39"/>
            <p:cNvSpPr txBox="1"/>
            <p:nvPr/>
          </p:nvSpPr>
          <p:spPr>
            <a:xfrm>
              <a:off x="4481606" y="1698828"/>
              <a:ext cx="637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87496" y="1135624"/>
            <a:ext cx="931917" cy="723995"/>
            <a:chOff x="5997027" y="2181201"/>
            <a:chExt cx="1350438" cy="1227000"/>
          </a:xfrm>
        </p:grpSpPr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5997027" y="2181201"/>
              <a:ext cx="1350438" cy="1227000"/>
            </a:xfrm>
            <a:custGeom>
              <a:avLst/>
              <a:gdLst>
                <a:gd name="T0" fmla="*/ 1667 w 3910"/>
                <a:gd name="T1" fmla="*/ 3552 h 3552"/>
                <a:gd name="T2" fmla="*/ 1161 w 3910"/>
                <a:gd name="T3" fmla="*/ 2995 h 3552"/>
                <a:gd name="T4" fmla="*/ 1148 w 3910"/>
                <a:gd name="T5" fmla="*/ 2986 h 3552"/>
                <a:gd name="T6" fmla="*/ 1125 w 3910"/>
                <a:gd name="T7" fmla="*/ 2980 h 3552"/>
                <a:gd name="T8" fmla="*/ 1102 w 3910"/>
                <a:gd name="T9" fmla="*/ 2986 h 3552"/>
                <a:gd name="T10" fmla="*/ 1074 w 3910"/>
                <a:gd name="T11" fmla="*/ 3031 h 3552"/>
                <a:gd name="T12" fmla="*/ 1079 w 3910"/>
                <a:gd name="T13" fmla="*/ 3051 h 3552"/>
                <a:gd name="T14" fmla="*/ 1056 w 3910"/>
                <a:gd name="T15" fmla="*/ 3264 h 3552"/>
                <a:gd name="T16" fmla="*/ 799 w 3910"/>
                <a:gd name="T17" fmla="*/ 3420 h 3552"/>
                <a:gd name="T18" fmla="*/ 665 w 3910"/>
                <a:gd name="T19" fmla="*/ 3386 h 3552"/>
                <a:gd name="T20" fmla="*/ 543 w 3910"/>
                <a:gd name="T21" fmla="*/ 2995 h 3552"/>
                <a:gd name="T22" fmla="*/ 734 w 3910"/>
                <a:gd name="T23" fmla="*/ 2847 h 3552"/>
                <a:gd name="T24" fmla="*/ 773 w 3910"/>
                <a:gd name="T25" fmla="*/ 2803 h 3552"/>
                <a:gd name="T26" fmla="*/ 742 w 3910"/>
                <a:gd name="T27" fmla="*/ 2752 h 3552"/>
                <a:gd name="T28" fmla="*/ 0 w 3910"/>
                <a:gd name="T29" fmla="*/ 2590 h 3552"/>
                <a:gd name="T30" fmla="*/ 0 w 3910"/>
                <a:gd name="T31" fmla="*/ 0 h 3552"/>
                <a:gd name="T32" fmla="*/ 3910 w 3910"/>
                <a:gd name="T33" fmla="*/ 2257 h 3552"/>
                <a:gd name="T34" fmla="*/ 1667 w 3910"/>
                <a:gd name="T35" fmla="*/ 3552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10" h="3552">
                  <a:moveTo>
                    <a:pt x="1667" y="3552"/>
                  </a:moveTo>
                  <a:cubicBezTo>
                    <a:pt x="1534" y="3336"/>
                    <a:pt x="1364" y="3148"/>
                    <a:pt x="1161" y="2995"/>
                  </a:cubicBezTo>
                  <a:cubicBezTo>
                    <a:pt x="1157" y="2991"/>
                    <a:pt x="1153" y="2988"/>
                    <a:pt x="1148" y="2986"/>
                  </a:cubicBezTo>
                  <a:cubicBezTo>
                    <a:pt x="1141" y="2982"/>
                    <a:pt x="1133" y="2980"/>
                    <a:pt x="1125" y="2980"/>
                  </a:cubicBezTo>
                  <a:cubicBezTo>
                    <a:pt x="1117" y="2980"/>
                    <a:pt x="1109" y="2982"/>
                    <a:pt x="1102" y="2986"/>
                  </a:cubicBezTo>
                  <a:cubicBezTo>
                    <a:pt x="1085" y="2994"/>
                    <a:pt x="1074" y="3012"/>
                    <a:pt x="1074" y="3031"/>
                  </a:cubicBezTo>
                  <a:cubicBezTo>
                    <a:pt x="1074" y="3038"/>
                    <a:pt x="1076" y="3045"/>
                    <a:pt x="1079" y="3051"/>
                  </a:cubicBezTo>
                  <a:cubicBezTo>
                    <a:pt x="1099" y="3123"/>
                    <a:pt x="1091" y="3198"/>
                    <a:pt x="1056" y="3264"/>
                  </a:cubicBezTo>
                  <a:cubicBezTo>
                    <a:pt x="1006" y="3360"/>
                    <a:pt x="908" y="3420"/>
                    <a:pt x="799" y="3420"/>
                  </a:cubicBezTo>
                  <a:cubicBezTo>
                    <a:pt x="752" y="3420"/>
                    <a:pt x="707" y="3408"/>
                    <a:pt x="665" y="3386"/>
                  </a:cubicBezTo>
                  <a:cubicBezTo>
                    <a:pt x="523" y="3312"/>
                    <a:pt x="469" y="3136"/>
                    <a:pt x="543" y="2995"/>
                  </a:cubicBezTo>
                  <a:cubicBezTo>
                    <a:pt x="582" y="2920"/>
                    <a:pt x="652" y="2867"/>
                    <a:pt x="734" y="2847"/>
                  </a:cubicBezTo>
                  <a:cubicBezTo>
                    <a:pt x="755" y="2843"/>
                    <a:pt x="771" y="2824"/>
                    <a:pt x="773" y="2803"/>
                  </a:cubicBezTo>
                  <a:cubicBezTo>
                    <a:pt x="774" y="2781"/>
                    <a:pt x="762" y="2761"/>
                    <a:pt x="742" y="2752"/>
                  </a:cubicBezTo>
                  <a:cubicBezTo>
                    <a:pt x="507" y="2651"/>
                    <a:pt x="257" y="2597"/>
                    <a:pt x="0" y="2590"/>
                  </a:cubicBezTo>
                  <a:lnTo>
                    <a:pt x="0" y="0"/>
                  </a:lnTo>
                  <a:cubicBezTo>
                    <a:pt x="1602" y="18"/>
                    <a:pt x="3092" y="878"/>
                    <a:pt x="3910" y="2257"/>
                  </a:cubicBezTo>
                  <a:lnTo>
                    <a:pt x="1667" y="3552"/>
                  </a:lnTo>
                  <a:close/>
                </a:path>
              </a:pathLst>
            </a:custGeom>
            <a:solidFill>
              <a:srgbClr val="777FE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40"/>
            <p:cNvSpPr txBox="1"/>
            <p:nvPr/>
          </p:nvSpPr>
          <p:spPr>
            <a:xfrm>
              <a:off x="6211037" y="2547887"/>
              <a:ext cx="637152" cy="57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66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04515" y="5515896"/>
            <a:ext cx="837639" cy="759589"/>
            <a:chOff x="5819342" y="4181734"/>
            <a:chExt cx="1360448" cy="1227000"/>
          </a:xfrm>
        </p:grpSpPr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5829352" y="4181734"/>
              <a:ext cx="1350438" cy="1227000"/>
            </a:xfrm>
            <a:custGeom>
              <a:avLst/>
              <a:gdLst>
                <a:gd name="T0" fmla="*/ 0 w 3910"/>
                <a:gd name="T1" fmla="*/ 962 h 3552"/>
                <a:gd name="T2" fmla="*/ 742 w 3910"/>
                <a:gd name="T3" fmla="*/ 800 h 3552"/>
                <a:gd name="T4" fmla="*/ 773 w 3910"/>
                <a:gd name="T5" fmla="*/ 750 h 3552"/>
                <a:gd name="T6" fmla="*/ 734 w 3910"/>
                <a:gd name="T7" fmla="*/ 705 h 3552"/>
                <a:gd name="T8" fmla="*/ 555 w 3910"/>
                <a:gd name="T9" fmla="*/ 577 h 3552"/>
                <a:gd name="T10" fmla="*/ 517 w 3910"/>
                <a:gd name="T11" fmla="*/ 359 h 3552"/>
                <a:gd name="T12" fmla="*/ 645 w 3910"/>
                <a:gd name="T13" fmla="*/ 178 h 3552"/>
                <a:gd name="T14" fmla="*/ 799 w 3910"/>
                <a:gd name="T15" fmla="*/ 133 h 3552"/>
                <a:gd name="T16" fmla="*/ 1045 w 3910"/>
                <a:gd name="T17" fmla="*/ 268 h 3552"/>
                <a:gd name="T18" fmla="*/ 1079 w 3910"/>
                <a:gd name="T19" fmla="*/ 499 h 3552"/>
                <a:gd name="T20" fmla="*/ 1074 w 3910"/>
                <a:gd name="T21" fmla="*/ 521 h 3552"/>
                <a:gd name="T22" fmla="*/ 1113 w 3910"/>
                <a:gd name="T23" fmla="*/ 571 h 3552"/>
                <a:gd name="T24" fmla="*/ 1125 w 3910"/>
                <a:gd name="T25" fmla="*/ 572 h 3552"/>
                <a:gd name="T26" fmla="*/ 1156 w 3910"/>
                <a:gd name="T27" fmla="*/ 562 h 3552"/>
                <a:gd name="T28" fmla="*/ 1161 w 3910"/>
                <a:gd name="T29" fmla="*/ 557 h 3552"/>
                <a:gd name="T30" fmla="*/ 1667 w 3910"/>
                <a:gd name="T31" fmla="*/ 0 h 3552"/>
                <a:gd name="T32" fmla="*/ 3910 w 3910"/>
                <a:gd name="T33" fmla="*/ 1295 h 3552"/>
                <a:gd name="T34" fmla="*/ 0 w 3910"/>
                <a:gd name="T35" fmla="*/ 3552 h 3552"/>
                <a:gd name="T36" fmla="*/ 0 w 3910"/>
                <a:gd name="T37" fmla="*/ 962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10" h="3552">
                  <a:moveTo>
                    <a:pt x="0" y="962"/>
                  </a:moveTo>
                  <a:cubicBezTo>
                    <a:pt x="257" y="956"/>
                    <a:pt x="507" y="901"/>
                    <a:pt x="742" y="800"/>
                  </a:cubicBezTo>
                  <a:cubicBezTo>
                    <a:pt x="762" y="792"/>
                    <a:pt x="774" y="771"/>
                    <a:pt x="773" y="750"/>
                  </a:cubicBezTo>
                  <a:cubicBezTo>
                    <a:pt x="771" y="728"/>
                    <a:pt x="755" y="710"/>
                    <a:pt x="734" y="705"/>
                  </a:cubicBezTo>
                  <a:cubicBezTo>
                    <a:pt x="659" y="687"/>
                    <a:pt x="596" y="642"/>
                    <a:pt x="555" y="577"/>
                  </a:cubicBezTo>
                  <a:cubicBezTo>
                    <a:pt x="513" y="512"/>
                    <a:pt x="500" y="434"/>
                    <a:pt x="517" y="359"/>
                  </a:cubicBezTo>
                  <a:cubicBezTo>
                    <a:pt x="534" y="283"/>
                    <a:pt x="579" y="219"/>
                    <a:pt x="645" y="178"/>
                  </a:cubicBezTo>
                  <a:cubicBezTo>
                    <a:pt x="691" y="148"/>
                    <a:pt x="745" y="133"/>
                    <a:pt x="799" y="133"/>
                  </a:cubicBezTo>
                  <a:cubicBezTo>
                    <a:pt x="900" y="133"/>
                    <a:pt x="991" y="183"/>
                    <a:pt x="1045" y="268"/>
                  </a:cubicBezTo>
                  <a:cubicBezTo>
                    <a:pt x="1088" y="337"/>
                    <a:pt x="1101" y="421"/>
                    <a:pt x="1079" y="499"/>
                  </a:cubicBezTo>
                  <a:cubicBezTo>
                    <a:pt x="1076" y="506"/>
                    <a:pt x="1074" y="513"/>
                    <a:pt x="1074" y="521"/>
                  </a:cubicBezTo>
                  <a:cubicBezTo>
                    <a:pt x="1074" y="545"/>
                    <a:pt x="1091" y="566"/>
                    <a:pt x="1113" y="571"/>
                  </a:cubicBezTo>
                  <a:cubicBezTo>
                    <a:pt x="1115" y="571"/>
                    <a:pt x="1123" y="572"/>
                    <a:pt x="1125" y="572"/>
                  </a:cubicBezTo>
                  <a:cubicBezTo>
                    <a:pt x="1136" y="572"/>
                    <a:pt x="1147" y="569"/>
                    <a:pt x="1156" y="562"/>
                  </a:cubicBezTo>
                  <a:cubicBezTo>
                    <a:pt x="1158" y="560"/>
                    <a:pt x="1160" y="559"/>
                    <a:pt x="1161" y="557"/>
                  </a:cubicBezTo>
                  <a:cubicBezTo>
                    <a:pt x="1365" y="403"/>
                    <a:pt x="1535" y="216"/>
                    <a:pt x="1667" y="0"/>
                  </a:cubicBezTo>
                  <a:lnTo>
                    <a:pt x="3910" y="1295"/>
                  </a:lnTo>
                  <a:cubicBezTo>
                    <a:pt x="3092" y="2675"/>
                    <a:pt x="1602" y="3534"/>
                    <a:pt x="0" y="3552"/>
                  </a:cubicBezTo>
                  <a:lnTo>
                    <a:pt x="0" y="962"/>
                  </a:lnTo>
                  <a:close/>
                </a:path>
              </a:pathLst>
            </a:custGeom>
            <a:solidFill>
              <a:srgbClr val="777FE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TextBox 42"/>
            <p:cNvSpPr txBox="1"/>
            <p:nvPr/>
          </p:nvSpPr>
          <p:spPr>
            <a:xfrm>
              <a:off x="5819342" y="4528349"/>
              <a:ext cx="1336491" cy="59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868387" y="3027957"/>
            <a:ext cx="978055" cy="880366"/>
            <a:chOff x="4611584" y="4134086"/>
            <a:chExt cx="1392433" cy="1227000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611584" y="4134086"/>
              <a:ext cx="1350438" cy="1227000"/>
            </a:xfrm>
            <a:custGeom>
              <a:avLst/>
              <a:gdLst>
                <a:gd name="T0" fmla="*/ 3910 w 3910"/>
                <a:gd name="T1" fmla="*/ 3552 h 3552"/>
                <a:gd name="T2" fmla="*/ 0 w 3910"/>
                <a:gd name="T3" fmla="*/ 1295 h 3552"/>
                <a:gd name="T4" fmla="*/ 2243 w 3910"/>
                <a:gd name="T5" fmla="*/ 0 h 3552"/>
                <a:gd name="T6" fmla="*/ 2685 w 3910"/>
                <a:gd name="T7" fmla="*/ 506 h 3552"/>
                <a:gd name="T8" fmla="*/ 2516 w 3910"/>
                <a:gd name="T9" fmla="*/ 671 h 3552"/>
                <a:gd name="T10" fmla="*/ 2680 w 3910"/>
                <a:gd name="T11" fmla="*/ 1199 h 3552"/>
                <a:gd name="T12" fmla="*/ 2862 w 3910"/>
                <a:gd name="T13" fmla="*/ 1244 h 3552"/>
                <a:gd name="T14" fmla="*/ 3208 w 3910"/>
                <a:gd name="T15" fmla="*/ 1035 h 3552"/>
                <a:gd name="T16" fmla="*/ 3252 w 3910"/>
                <a:gd name="T17" fmla="*/ 834 h 3552"/>
                <a:gd name="T18" fmla="*/ 3910 w 3910"/>
                <a:gd name="T19" fmla="*/ 962 h 3552"/>
                <a:gd name="T20" fmla="*/ 3910 w 3910"/>
                <a:gd name="T21" fmla="*/ 3552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0" h="3552">
                  <a:moveTo>
                    <a:pt x="3910" y="3552"/>
                  </a:moveTo>
                  <a:cubicBezTo>
                    <a:pt x="2308" y="3534"/>
                    <a:pt x="818" y="2675"/>
                    <a:pt x="0" y="1295"/>
                  </a:cubicBezTo>
                  <a:lnTo>
                    <a:pt x="2243" y="0"/>
                  </a:lnTo>
                  <a:cubicBezTo>
                    <a:pt x="2361" y="193"/>
                    <a:pt x="2509" y="363"/>
                    <a:pt x="2685" y="506"/>
                  </a:cubicBezTo>
                  <a:cubicBezTo>
                    <a:pt x="2611" y="543"/>
                    <a:pt x="2553" y="600"/>
                    <a:pt x="2516" y="671"/>
                  </a:cubicBezTo>
                  <a:cubicBezTo>
                    <a:pt x="2416" y="862"/>
                    <a:pt x="2490" y="1099"/>
                    <a:pt x="2680" y="1199"/>
                  </a:cubicBezTo>
                  <a:cubicBezTo>
                    <a:pt x="2736" y="1228"/>
                    <a:pt x="2799" y="1244"/>
                    <a:pt x="2862" y="1244"/>
                  </a:cubicBezTo>
                  <a:cubicBezTo>
                    <a:pt x="3008" y="1244"/>
                    <a:pt x="3140" y="1164"/>
                    <a:pt x="3208" y="1035"/>
                  </a:cubicBezTo>
                  <a:cubicBezTo>
                    <a:pt x="3241" y="972"/>
                    <a:pt x="3256" y="903"/>
                    <a:pt x="3252" y="834"/>
                  </a:cubicBezTo>
                  <a:cubicBezTo>
                    <a:pt x="3463" y="914"/>
                    <a:pt x="3683" y="956"/>
                    <a:pt x="3910" y="962"/>
                  </a:cubicBezTo>
                  <a:lnTo>
                    <a:pt x="3910" y="3552"/>
                  </a:lnTo>
                  <a:close/>
                </a:path>
              </a:pathLst>
            </a:custGeom>
            <a:solidFill>
              <a:srgbClr val="777FE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4722409" y="4547923"/>
              <a:ext cx="1281608" cy="51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66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Freeform 21"/>
          <p:cNvSpPr>
            <a:spLocks noEditPoints="1"/>
          </p:cNvSpPr>
          <p:nvPr/>
        </p:nvSpPr>
        <p:spPr bwMode="auto">
          <a:xfrm>
            <a:off x="6718814" y="533899"/>
            <a:ext cx="538248" cy="344543"/>
          </a:xfrm>
          <a:custGeom>
            <a:avLst/>
            <a:gdLst>
              <a:gd name="T0" fmla="*/ 2147483646 w 113"/>
              <a:gd name="T1" fmla="*/ 2147483646 h 86"/>
              <a:gd name="T2" fmla="*/ 2147483646 w 113"/>
              <a:gd name="T3" fmla="*/ 2147483646 h 86"/>
              <a:gd name="T4" fmla="*/ 2147483646 w 113"/>
              <a:gd name="T5" fmla="*/ 2147483646 h 86"/>
              <a:gd name="T6" fmla="*/ 2147483646 w 113"/>
              <a:gd name="T7" fmla="*/ 2147483646 h 86"/>
              <a:gd name="T8" fmla="*/ 2147483646 w 113"/>
              <a:gd name="T9" fmla="*/ 2147483646 h 86"/>
              <a:gd name="T10" fmla="*/ 2147483646 w 113"/>
              <a:gd name="T11" fmla="*/ 2147483646 h 86"/>
              <a:gd name="T12" fmla="*/ 2147483646 w 113"/>
              <a:gd name="T13" fmla="*/ 2147483646 h 86"/>
              <a:gd name="T14" fmla="*/ 2147483646 w 113"/>
              <a:gd name="T15" fmla="*/ 2147483646 h 86"/>
              <a:gd name="T16" fmla="*/ 2147483646 w 113"/>
              <a:gd name="T17" fmla="*/ 2147483646 h 86"/>
              <a:gd name="T18" fmla="*/ 2147483646 w 113"/>
              <a:gd name="T19" fmla="*/ 2147483646 h 86"/>
              <a:gd name="T20" fmla="*/ 2147483646 w 113"/>
              <a:gd name="T21" fmla="*/ 2147483646 h 86"/>
              <a:gd name="T22" fmla="*/ 2147483646 w 113"/>
              <a:gd name="T23" fmla="*/ 2147483646 h 86"/>
              <a:gd name="T24" fmla="*/ 2147483646 w 113"/>
              <a:gd name="T25" fmla="*/ 2147483646 h 86"/>
              <a:gd name="T26" fmla="*/ 2147483646 w 113"/>
              <a:gd name="T27" fmla="*/ 2147483646 h 86"/>
              <a:gd name="T28" fmla="*/ 2147483646 w 113"/>
              <a:gd name="T29" fmla="*/ 2147483646 h 86"/>
              <a:gd name="T30" fmla="*/ 2147483646 w 113"/>
              <a:gd name="T31" fmla="*/ 2147483646 h 86"/>
              <a:gd name="T32" fmla="*/ 2147483646 w 113"/>
              <a:gd name="T33" fmla="*/ 2147483646 h 86"/>
              <a:gd name="T34" fmla="*/ 2147483646 w 113"/>
              <a:gd name="T35" fmla="*/ 2147483646 h 86"/>
              <a:gd name="T36" fmla="*/ 2147483646 w 113"/>
              <a:gd name="T37" fmla="*/ 2147483646 h 86"/>
              <a:gd name="T38" fmla="*/ 2147483646 w 113"/>
              <a:gd name="T39" fmla="*/ 2147483646 h 86"/>
              <a:gd name="T40" fmla="*/ 2147483646 w 113"/>
              <a:gd name="T41" fmla="*/ 2147483646 h 86"/>
              <a:gd name="T42" fmla="*/ 2147483646 w 113"/>
              <a:gd name="T43" fmla="*/ 2147483646 h 86"/>
              <a:gd name="T44" fmla="*/ 2147483646 w 113"/>
              <a:gd name="T45" fmla="*/ 2147483646 h 86"/>
              <a:gd name="T46" fmla="*/ 2147483646 w 113"/>
              <a:gd name="T47" fmla="*/ 2147483646 h 86"/>
              <a:gd name="T48" fmla="*/ 2147483646 w 113"/>
              <a:gd name="T49" fmla="*/ 2147483646 h 86"/>
              <a:gd name="T50" fmla="*/ 0 w 113"/>
              <a:gd name="T51" fmla="*/ 2147483646 h 86"/>
              <a:gd name="T52" fmla="*/ 2147483646 w 113"/>
              <a:gd name="T53" fmla="*/ 2147483646 h 86"/>
              <a:gd name="T54" fmla="*/ 2147483646 w 113"/>
              <a:gd name="T55" fmla="*/ 2147483646 h 86"/>
              <a:gd name="T56" fmla="*/ 2147483646 w 113"/>
              <a:gd name="T57" fmla="*/ 2147483646 h 86"/>
              <a:gd name="T58" fmla="*/ 2147483646 w 113"/>
              <a:gd name="T59" fmla="*/ 2147483646 h 86"/>
              <a:gd name="T60" fmla="*/ 2147483646 w 113"/>
              <a:gd name="T61" fmla="*/ 2147483646 h 86"/>
              <a:gd name="T62" fmla="*/ 2147483646 w 113"/>
              <a:gd name="T63" fmla="*/ 2147483646 h 86"/>
              <a:gd name="T64" fmla="*/ 2147483646 w 113"/>
              <a:gd name="T65" fmla="*/ 2147483646 h 86"/>
              <a:gd name="T66" fmla="*/ 2147483646 w 113"/>
              <a:gd name="T67" fmla="*/ 2147483646 h 86"/>
              <a:gd name="T68" fmla="*/ 2147483646 w 113"/>
              <a:gd name="T69" fmla="*/ 2147483646 h 86"/>
              <a:gd name="T70" fmla="*/ 2147483646 w 113"/>
              <a:gd name="T71" fmla="*/ 2147483646 h 86"/>
              <a:gd name="T72" fmla="*/ 2147483646 w 113"/>
              <a:gd name="T73" fmla="*/ 2147483646 h 86"/>
              <a:gd name="T74" fmla="*/ 2147483646 w 113"/>
              <a:gd name="T75" fmla="*/ 2147483646 h 86"/>
              <a:gd name="T76" fmla="*/ 2147483646 w 113"/>
              <a:gd name="T77" fmla="*/ 2147483646 h 86"/>
              <a:gd name="T78" fmla="*/ 2147483646 w 113"/>
              <a:gd name="T79" fmla="*/ 2147483646 h 86"/>
              <a:gd name="T80" fmla="*/ 2147483646 w 113"/>
              <a:gd name="T81" fmla="*/ 2147483646 h 86"/>
              <a:gd name="T82" fmla="*/ 2147483646 w 113"/>
              <a:gd name="T83" fmla="*/ 2147483646 h 86"/>
              <a:gd name="T84" fmla="*/ 2147483646 w 113"/>
              <a:gd name="T85" fmla="*/ 2147483646 h 86"/>
              <a:gd name="T86" fmla="*/ 2147483646 w 113"/>
              <a:gd name="T87" fmla="*/ 2147483646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3" h="86">
                <a:moveTo>
                  <a:pt x="36" y="2"/>
                </a:moveTo>
                <a:cubicBezTo>
                  <a:pt x="39" y="2"/>
                  <a:pt x="41" y="4"/>
                  <a:pt x="41" y="6"/>
                </a:cubicBezTo>
                <a:cubicBezTo>
                  <a:pt x="41" y="9"/>
                  <a:pt x="39" y="11"/>
                  <a:pt x="36" y="11"/>
                </a:cubicBezTo>
                <a:cubicBezTo>
                  <a:pt x="34" y="11"/>
                  <a:pt x="32" y="9"/>
                  <a:pt x="32" y="6"/>
                </a:cubicBezTo>
                <a:cubicBezTo>
                  <a:pt x="32" y="4"/>
                  <a:pt x="34" y="2"/>
                  <a:pt x="36" y="2"/>
                </a:cubicBezTo>
                <a:close/>
                <a:moveTo>
                  <a:pt x="106" y="32"/>
                </a:moveTo>
                <a:cubicBezTo>
                  <a:pt x="106" y="86"/>
                  <a:pt x="106" y="86"/>
                  <a:pt x="106" y="86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106" y="32"/>
                  <a:pt x="106" y="32"/>
                  <a:pt x="106" y="32"/>
                </a:cubicBezTo>
                <a:close/>
                <a:moveTo>
                  <a:pt x="99" y="39"/>
                </a:moveTo>
                <a:cubicBezTo>
                  <a:pt x="99" y="86"/>
                  <a:pt x="99" y="86"/>
                  <a:pt x="99" y="86"/>
                </a:cubicBezTo>
                <a:cubicBezTo>
                  <a:pt x="97" y="86"/>
                  <a:pt x="96" y="86"/>
                  <a:pt x="95" y="86"/>
                </a:cubicBezTo>
                <a:cubicBezTo>
                  <a:pt x="95" y="43"/>
                  <a:pt x="95" y="43"/>
                  <a:pt x="95" y="43"/>
                </a:cubicBezTo>
                <a:cubicBezTo>
                  <a:pt x="99" y="39"/>
                  <a:pt x="99" y="39"/>
                  <a:pt x="99" y="39"/>
                </a:cubicBezTo>
                <a:close/>
                <a:moveTo>
                  <a:pt x="91" y="47"/>
                </a:moveTo>
                <a:cubicBezTo>
                  <a:pt x="91" y="86"/>
                  <a:pt x="91" y="86"/>
                  <a:pt x="91" y="86"/>
                </a:cubicBezTo>
                <a:cubicBezTo>
                  <a:pt x="90" y="86"/>
                  <a:pt x="89" y="86"/>
                  <a:pt x="88" y="86"/>
                </a:cubicBezTo>
                <a:cubicBezTo>
                  <a:pt x="88" y="51"/>
                  <a:pt x="88" y="51"/>
                  <a:pt x="88" y="51"/>
                </a:cubicBezTo>
                <a:cubicBezTo>
                  <a:pt x="91" y="47"/>
                  <a:pt x="91" y="47"/>
                  <a:pt x="91" y="47"/>
                </a:cubicBezTo>
                <a:close/>
                <a:moveTo>
                  <a:pt x="84" y="55"/>
                </a:moveTo>
                <a:cubicBezTo>
                  <a:pt x="84" y="86"/>
                  <a:pt x="84" y="86"/>
                  <a:pt x="84" y="86"/>
                </a:cubicBezTo>
                <a:cubicBezTo>
                  <a:pt x="83" y="86"/>
                  <a:pt x="82" y="86"/>
                  <a:pt x="81" y="86"/>
                </a:cubicBezTo>
                <a:cubicBezTo>
                  <a:pt x="81" y="59"/>
                  <a:pt x="81" y="59"/>
                  <a:pt x="81" y="59"/>
                </a:cubicBezTo>
                <a:cubicBezTo>
                  <a:pt x="84" y="55"/>
                  <a:pt x="84" y="55"/>
                  <a:pt x="84" y="55"/>
                </a:cubicBezTo>
                <a:close/>
                <a:moveTo>
                  <a:pt x="77" y="59"/>
                </a:moveTo>
                <a:cubicBezTo>
                  <a:pt x="77" y="86"/>
                  <a:pt x="77" y="86"/>
                  <a:pt x="77" y="86"/>
                </a:cubicBezTo>
                <a:cubicBezTo>
                  <a:pt x="76" y="86"/>
                  <a:pt x="75" y="86"/>
                  <a:pt x="74" y="86"/>
                </a:cubicBezTo>
                <a:cubicBezTo>
                  <a:pt x="74" y="56"/>
                  <a:pt x="74" y="56"/>
                  <a:pt x="74" y="56"/>
                </a:cubicBezTo>
                <a:cubicBezTo>
                  <a:pt x="77" y="59"/>
                  <a:pt x="77" y="59"/>
                  <a:pt x="77" y="59"/>
                </a:cubicBezTo>
                <a:close/>
                <a:moveTo>
                  <a:pt x="70" y="54"/>
                </a:moveTo>
                <a:cubicBezTo>
                  <a:pt x="70" y="86"/>
                  <a:pt x="70" y="86"/>
                  <a:pt x="70" y="86"/>
                </a:cubicBezTo>
                <a:cubicBezTo>
                  <a:pt x="69" y="86"/>
                  <a:pt x="68" y="86"/>
                  <a:pt x="66" y="86"/>
                </a:cubicBezTo>
                <a:cubicBezTo>
                  <a:pt x="66" y="57"/>
                  <a:pt x="66" y="57"/>
                  <a:pt x="66" y="57"/>
                </a:cubicBezTo>
                <a:cubicBezTo>
                  <a:pt x="70" y="54"/>
                  <a:pt x="70" y="54"/>
                  <a:pt x="70" y="54"/>
                </a:cubicBezTo>
                <a:close/>
                <a:moveTo>
                  <a:pt x="63" y="59"/>
                </a:moveTo>
                <a:cubicBezTo>
                  <a:pt x="63" y="86"/>
                  <a:pt x="63" y="86"/>
                  <a:pt x="63" y="86"/>
                </a:cubicBezTo>
                <a:cubicBezTo>
                  <a:pt x="62" y="86"/>
                  <a:pt x="60" y="86"/>
                  <a:pt x="59" y="86"/>
                </a:cubicBezTo>
                <a:cubicBezTo>
                  <a:pt x="59" y="62"/>
                  <a:pt x="59" y="62"/>
                  <a:pt x="59" y="62"/>
                </a:cubicBezTo>
                <a:cubicBezTo>
                  <a:pt x="63" y="59"/>
                  <a:pt x="63" y="59"/>
                  <a:pt x="63" y="59"/>
                </a:cubicBezTo>
                <a:close/>
                <a:moveTo>
                  <a:pt x="56" y="65"/>
                </a:moveTo>
                <a:cubicBezTo>
                  <a:pt x="56" y="86"/>
                  <a:pt x="56" y="86"/>
                  <a:pt x="56" y="86"/>
                </a:cubicBezTo>
                <a:cubicBezTo>
                  <a:pt x="54" y="86"/>
                  <a:pt x="53" y="86"/>
                  <a:pt x="52" y="86"/>
                </a:cubicBezTo>
                <a:cubicBezTo>
                  <a:pt x="52" y="68"/>
                  <a:pt x="52" y="68"/>
                  <a:pt x="52" y="68"/>
                </a:cubicBezTo>
                <a:cubicBezTo>
                  <a:pt x="56" y="65"/>
                  <a:pt x="56" y="65"/>
                  <a:pt x="56" y="65"/>
                </a:cubicBezTo>
                <a:close/>
                <a:moveTo>
                  <a:pt x="48" y="71"/>
                </a:moveTo>
                <a:cubicBezTo>
                  <a:pt x="48" y="86"/>
                  <a:pt x="48" y="86"/>
                  <a:pt x="48" y="86"/>
                </a:cubicBezTo>
                <a:cubicBezTo>
                  <a:pt x="47" y="86"/>
                  <a:pt x="46" y="86"/>
                  <a:pt x="45" y="86"/>
                </a:cubicBezTo>
                <a:cubicBezTo>
                  <a:pt x="45" y="73"/>
                  <a:pt x="45" y="73"/>
                  <a:pt x="45" y="73"/>
                </a:cubicBezTo>
                <a:cubicBezTo>
                  <a:pt x="48" y="71"/>
                  <a:pt x="48" y="71"/>
                  <a:pt x="48" y="71"/>
                </a:cubicBezTo>
                <a:close/>
                <a:moveTo>
                  <a:pt x="41" y="75"/>
                </a:moveTo>
                <a:cubicBezTo>
                  <a:pt x="41" y="86"/>
                  <a:pt x="41" y="86"/>
                  <a:pt x="41" y="86"/>
                </a:cubicBezTo>
                <a:cubicBezTo>
                  <a:pt x="40" y="86"/>
                  <a:pt x="39" y="86"/>
                  <a:pt x="38" y="86"/>
                </a:cubicBezTo>
                <a:cubicBezTo>
                  <a:pt x="38" y="72"/>
                  <a:pt x="38" y="72"/>
                  <a:pt x="38" y="72"/>
                </a:cubicBezTo>
                <a:cubicBezTo>
                  <a:pt x="41" y="75"/>
                  <a:pt x="41" y="75"/>
                  <a:pt x="41" y="75"/>
                </a:cubicBezTo>
                <a:close/>
                <a:moveTo>
                  <a:pt x="34" y="70"/>
                </a:moveTo>
                <a:cubicBezTo>
                  <a:pt x="34" y="86"/>
                  <a:pt x="34" y="86"/>
                  <a:pt x="34" y="86"/>
                </a:cubicBezTo>
                <a:cubicBezTo>
                  <a:pt x="33" y="86"/>
                  <a:pt x="32" y="86"/>
                  <a:pt x="31" y="86"/>
                </a:cubicBezTo>
                <a:cubicBezTo>
                  <a:pt x="31" y="67"/>
                  <a:pt x="31" y="67"/>
                  <a:pt x="31" y="67"/>
                </a:cubicBezTo>
                <a:cubicBezTo>
                  <a:pt x="34" y="70"/>
                  <a:pt x="34" y="70"/>
                  <a:pt x="34" y="70"/>
                </a:cubicBezTo>
                <a:close/>
                <a:moveTo>
                  <a:pt x="27" y="67"/>
                </a:moveTo>
                <a:cubicBezTo>
                  <a:pt x="27" y="86"/>
                  <a:pt x="27" y="86"/>
                  <a:pt x="27" y="86"/>
                </a:cubicBezTo>
                <a:cubicBezTo>
                  <a:pt x="26" y="86"/>
                  <a:pt x="25" y="86"/>
                  <a:pt x="23" y="86"/>
                </a:cubicBezTo>
                <a:cubicBezTo>
                  <a:pt x="23" y="69"/>
                  <a:pt x="23" y="69"/>
                  <a:pt x="23" y="69"/>
                </a:cubicBezTo>
                <a:cubicBezTo>
                  <a:pt x="27" y="67"/>
                  <a:pt x="27" y="67"/>
                  <a:pt x="27" y="67"/>
                </a:cubicBezTo>
                <a:close/>
                <a:moveTo>
                  <a:pt x="20" y="71"/>
                </a:moveTo>
                <a:cubicBezTo>
                  <a:pt x="20" y="86"/>
                  <a:pt x="20" y="86"/>
                  <a:pt x="20" y="86"/>
                </a:cubicBezTo>
                <a:cubicBezTo>
                  <a:pt x="19" y="86"/>
                  <a:pt x="17" y="86"/>
                  <a:pt x="16" y="86"/>
                </a:cubicBezTo>
                <a:cubicBezTo>
                  <a:pt x="16" y="73"/>
                  <a:pt x="16" y="73"/>
                  <a:pt x="16" y="73"/>
                </a:cubicBezTo>
                <a:cubicBezTo>
                  <a:pt x="20" y="71"/>
                  <a:pt x="20" y="71"/>
                  <a:pt x="20" y="71"/>
                </a:cubicBezTo>
                <a:close/>
                <a:moveTo>
                  <a:pt x="5" y="79"/>
                </a:moveTo>
                <a:cubicBezTo>
                  <a:pt x="5" y="86"/>
                  <a:pt x="5" y="86"/>
                  <a:pt x="5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76"/>
                  <a:pt x="2" y="76"/>
                  <a:pt x="2" y="76"/>
                </a:cubicBezTo>
                <a:cubicBezTo>
                  <a:pt x="4" y="80"/>
                  <a:pt x="4" y="80"/>
                  <a:pt x="4" y="80"/>
                </a:cubicBezTo>
                <a:cubicBezTo>
                  <a:pt x="5" y="79"/>
                  <a:pt x="5" y="79"/>
                  <a:pt x="5" y="79"/>
                </a:cubicBezTo>
                <a:close/>
                <a:moveTo>
                  <a:pt x="0" y="58"/>
                </a:moveTo>
                <a:cubicBezTo>
                  <a:pt x="7" y="70"/>
                  <a:pt x="7" y="70"/>
                  <a:pt x="7" y="70"/>
                </a:cubicBezTo>
                <a:cubicBezTo>
                  <a:pt x="29" y="57"/>
                  <a:pt x="29" y="57"/>
                  <a:pt x="29" y="57"/>
                </a:cubicBezTo>
                <a:cubicBezTo>
                  <a:pt x="38" y="64"/>
                  <a:pt x="38" y="64"/>
                  <a:pt x="38" y="64"/>
                </a:cubicBezTo>
                <a:cubicBezTo>
                  <a:pt x="42" y="66"/>
                  <a:pt x="42" y="66"/>
                  <a:pt x="42" y="66"/>
                </a:cubicBezTo>
                <a:cubicBezTo>
                  <a:pt x="46" y="63"/>
                  <a:pt x="46" y="63"/>
                  <a:pt x="46" y="63"/>
                </a:cubicBezTo>
                <a:cubicBezTo>
                  <a:pt x="70" y="45"/>
                  <a:pt x="70" y="45"/>
                  <a:pt x="70" y="45"/>
                </a:cubicBezTo>
                <a:cubicBezTo>
                  <a:pt x="73" y="47"/>
                  <a:pt x="73" y="47"/>
                  <a:pt x="73" y="47"/>
                </a:cubicBezTo>
                <a:cubicBezTo>
                  <a:pt x="78" y="51"/>
                  <a:pt x="78" y="51"/>
                  <a:pt x="78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1" y="13"/>
                  <a:pt x="111" y="13"/>
                  <a:pt x="111" y="13"/>
                </a:cubicBezTo>
                <a:cubicBezTo>
                  <a:pt x="113" y="0"/>
                  <a:pt x="113" y="0"/>
                  <a:pt x="113" y="0"/>
                </a:cubicBezTo>
                <a:cubicBezTo>
                  <a:pt x="101" y="5"/>
                  <a:pt x="101" y="5"/>
                  <a:pt x="101" y="5"/>
                </a:cubicBezTo>
                <a:cubicBezTo>
                  <a:pt x="89" y="10"/>
                  <a:pt x="89" y="10"/>
                  <a:pt x="89" y="10"/>
                </a:cubicBezTo>
                <a:cubicBezTo>
                  <a:pt x="93" y="13"/>
                  <a:pt x="93" y="13"/>
                  <a:pt x="93" y="13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1"/>
                  <a:pt x="74" y="31"/>
                  <a:pt x="74" y="31"/>
                </a:cubicBezTo>
                <a:cubicBezTo>
                  <a:pt x="70" y="28"/>
                  <a:pt x="70" y="28"/>
                  <a:pt x="70" y="28"/>
                </a:cubicBezTo>
                <a:cubicBezTo>
                  <a:pt x="65" y="31"/>
                  <a:pt x="65" y="31"/>
                  <a:pt x="65" y="31"/>
                </a:cubicBezTo>
                <a:cubicBezTo>
                  <a:pt x="42" y="49"/>
                  <a:pt x="42" y="49"/>
                  <a:pt x="42" y="49"/>
                </a:cubicBezTo>
                <a:cubicBezTo>
                  <a:pt x="33" y="43"/>
                  <a:pt x="33" y="43"/>
                  <a:pt x="33" y="43"/>
                </a:cubicBezTo>
                <a:cubicBezTo>
                  <a:pt x="29" y="41"/>
                  <a:pt x="29" y="41"/>
                  <a:pt x="29" y="41"/>
                </a:cubicBezTo>
                <a:cubicBezTo>
                  <a:pt x="25" y="43"/>
                  <a:pt x="25" y="43"/>
                  <a:pt x="25" y="43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3" y="75"/>
                </a:moveTo>
                <a:cubicBezTo>
                  <a:pt x="13" y="86"/>
                  <a:pt x="13" y="86"/>
                  <a:pt x="13" y="86"/>
                </a:cubicBezTo>
                <a:cubicBezTo>
                  <a:pt x="11" y="86"/>
                  <a:pt x="10" y="86"/>
                  <a:pt x="9" y="86"/>
                </a:cubicBezTo>
                <a:cubicBezTo>
                  <a:pt x="9" y="77"/>
                  <a:pt x="9" y="77"/>
                  <a:pt x="9" y="77"/>
                </a:cubicBezTo>
                <a:cubicBezTo>
                  <a:pt x="13" y="75"/>
                  <a:pt x="13" y="75"/>
                  <a:pt x="13" y="75"/>
                </a:cubicBezTo>
                <a:close/>
                <a:moveTo>
                  <a:pt x="21" y="22"/>
                </a:moveTo>
                <a:cubicBezTo>
                  <a:pt x="23" y="17"/>
                  <a:pt x="23" y="17"/>
                  <a:pt x="23" y="17"/>
                </a:cubicBezTo>
                <a:cubicBezTo>
                  <a:pt x="31" y="12"/>
                  <a:pt x="31" y="12"/>
                  <a:pt x="3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3" y="19"/>
                  <a:pt x="43" y="19"/>
                  <a:pt x="43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39" y="19"/>
                  <a:pt x="39" y="19"/>
                  <a:pt x="39" y="19"/>
                </a:cubicBezTo>
                <a:cubicBezTo>
                  <a:pt x="37" y="26"/>
                  <a:pt x="37" y="26"/>
                  <a:pt x="37" y="26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44"/>
                  <a:pt x="43" y="44"/>
                  <a:pt x="43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39" y="35"/>
                  <a:pt x="39" y="35"/>
                  <a:pt x="39" y="35"/>
                </a:cubicBezTo>
                <a:cubicBezTo>
                  <a:pt x="34" y="31"/>
                  <a:pt x="34" y="31"/>
                  <a:pt x="34" y="31"/>
                </a:cubicBezTo>
                <a:cubicBezTo>
                  <a:pt x="32" y="33"/>
                  <a:pt x="31" y="38"/>
                  <a:pt x="31" y="38"/>
                </a:cubicBezTo>
                <a:cubicBezTo>
                  <a:pt x="21" y="40"/>
                  <a:pt x="21" y="40"/>
                  <a:pt x="21" y="40"/>
                </a:cubicBezTo>
                <a:cubicBezTo>
                  <a:pt x="20" y="38"/>
                  <a:pt x="20" y="38"/>
                  <a:pt x="20" y="38"/>
                </a:cubicBezTo>
                <a:cubicBezTo>
                  <a:pt x="27" y="35"/>
                  <a:pt x="27" y="35"/>
                  <a:pt x="27" y="35"/>
                </a:cubicBezTo>
                <a:cubicBezTo>
                  <a:pt x="29" y="25"/>
                  <a:pt x="29" y="25"/>
                  <a:pt x="29" y="25"/>
                </a:cubicBezTo>
                <a:cubicBezTo>
                  <a:pt x="30" y="17"/>
                  <a:pt x="30" y="17"/>
                  <a:pt x="30" y="17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24"/>
                  <a:pt x="23" y="24"/>
                  <a:pt x="23" y="24"/>
                </a:cubicBezTo>
                <a:lnTo>
                  <a:pt x="21" y="22"/>
                </a:lnTo>
                <a:close/>
              </a:path>
            </a:pathLst>
          </a:custGeom>
          <a:solidFill>
            <a:srgbClr val="777FEA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" name="图片 29" descr="1ffe0be13436bf1854994660d20f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8876" y="3657599"/>
            <a:ext cx="3539613" cy="2654710"/>
          </a:xfrm>
          <a:prstGeom prst="rect">
            <a:avLst/>
          </a:prstGeom>
        </p:spPr>
      </p:pic>
      <p:pic>
        <p:nvPicPr>
          <p:cNvPr id="31" name="图片 30" descr="3fd2e776486adef671caf3d84cde13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8082115" y="459346"/>
            <a:ext cx="3434749" cy="2576062"/>
          </a:xfrm>
          <a:prstGeom prst="rect">
            <a:avLst/>
          </a:prstGeom>
        </p:spPr>
      </p:pic>
      <p:pic>
        <p:nvPicPr>
          <p:cNvPr id="32" name="图片 31" descr="70b2b6c0f85b9a18ff6e9201f6fbd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8091" y="530942"/>
            <a:ext cx="3313470" cy="2485103"/>
          </a:xfrm>
          <a:prstGeom prst="rect">
            <a:avLst/>
          </a:prstGeom>
        </p:spPr>
      </p:pic>
      <p:pic>
        <p:nvPicPr>
          <p:cNvPr id="28" name="图片 27" descr="e6762bb56432ba76192b348a7fd9c03.jpg"/>
          <p:cNvPicPr>
            <a:picLocks noChangeAspect="1"/>
          </p:cNvPicPr>
          <p:nvPr/>
        </p:nvPicPr>
        <p:blipFill>
          <a:blip r:embed="rId8" cstate="print"/>
          <a:srcRect l="12541"/>
          <a:stretch>
            <a:fillRect/>
          </a:stretch>
        </p:blipFill>
        <p:spPr>
          <a:xfrm>
            <a:off x="737419" y="4075203"/>
            <a:ext cx="3347883" cy="2153226"/>
          </a:xfrm>
          <a:prstGeom prst="rect">
            <a:avLst/>
          </a:prstGeom>
        </p:spPr>
      </p:pic>
      <p:pic>
        <p:nvPicPr>
          <p:cNvPr id="39" name="图片 38" descr="37c80b68f491ac29e06ef294e3c2dc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4571999" y="2330245"/>
            <a:ext cx="2799736" cy="2799736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858622" y="2964426"/>
            <a:ext cx="548247" cy="1099331"/>
            <a:chOff x="6563930" y="3221842"/>
            <a:chExt cx="978796" cy="1558623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6563930" y="3221842"/>
              <a:ext cx="978286" cy="1558623"/>
            </a:xfrm>
            <a:custGeom>
              <a:avLst/>
              <a:gdLst>
                <a:gd name="T0" fmla="*/ 0 w 2834"/>
                <a:gd name="T1" fmla="*/ 3221 h 4516"/>
                <a:gd name="T2" fmla="*/ 217 w 2834"/>
                <a:gd name="T3" fmla="*/ 2587 h 4516"/>
                <a:gd name="T4" fmla="*/ 428 w 2834"/>
                <a:gd name="T5" fmla="*/ 2649 h 4516"/>
                <a:gd name="T6" fmla="*/ 444 w 2834"/>
                <a:gd name="T7" fmla="*/ 2649 h 4516"/>
                <a:gd name="T8" fmla="*/ 716 w 2834"/>
                <a:gd name="T9" fmla="*/ 2523 h 4516"/>
                <a:gd name="T10" fmla="*/ 819 w 2834"/>
                <a:gd name="T11" fmla="*/ 2243 h 4516"/>
                <a:gd name="T12" fmla="*/ 429 w 2834"/>
                <a:gd name="T13" fmla="*/ 1867 h 4516"/>
                <a:gd name="T14" fmla="*/ 413 w 2834"/>
                <a:gd name="T15" fmla="*/ 1868 h 4516"/>
                <a:gd name="T16" fmla="*/ 217 w 2834"/>
                <a:gd name="T17" fmla="*/ 1930 h 4516"/>
                <a:gd name="T18" fmla="*/ 0 w 2834"/>
                <a:gd name="T19" fmla="*/ 1296 h 4516"/>
                <a:gd name="T20" fmla="*/ 2243 w 2834"/>
                <a:gd name="T21" fmla="*/ 0 h 4516"/>
                <a:gd name="T22" fmla="*/ 2834 w 2834"/>
                <a:gd name="T23" fmla="*/ 2258 h 4516"/>
                <a:gd name="T24" fmla="*/ 2243 w 2834"/>
                <a:gd name="T25" fmla="*/ 4516 h 4516"/>
                <a:gd name="T26" fmla="*/ 0 w 2834"/>
                <a:gd name="T27" fmla="*/ 3221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34" h="4516">
                  <a:moveTo>
                    <a:pt x="0" y="3221"/>
                  </a:moveTo>
                  <a:cubicBezTo>
                    <a:pt x="108" y="3022"/>
                    <a:pt x="181" y="2809"/>
                    <a:pt x="217" y="2587"/>
                  </a:cubicBezTo>
                  <a:cubicBezTo>
                    <a:pt x="280" y="2627"/>
                    <a:pt x="353" y="2649"/>
                    <a:pt x="428" y="2649"/>
                  </a:cubicBezTo>
                  <a:lnTo>
                    <a:pt x="444" y="2649"/>
                  </a:lnTo>
                  <a:cubicBezTo>
                    <a:pt x="549" y="2644"/>
                    <a:pt x="645" y="2600"/>
                    <a:pt x="716" y="2523"/>
                  </a:cubicBezTo>
                  <a:cubicBezTo>
                    <a:pt x="787" y="2447"/>
                    <a:pt x="823" y="2347"/>
                    <a:pt x="819" y="2243"/>
                  </a:cubicBezTo>
                  <a:cubicBezTo>
                    <a:pt x="811" y="2032"/>
                    <a:pt x="639" y="1867"/>
                    <a:pt x="429" y="1867"/>
                  </a:cubicBezTo>
                  <a:lnTo>
                    <a:pt x="413" y="1868"/>
                  </a:lnTo>
                  <a:cubicBezTo>
                    <a:pt x="342" y="1871"/>
                    <a:pt x="275" y="1892"/>
                    <a:pt x="217" y="1930"/>
                  </a:cubicBezTo>
                  <a:cubicBezTo>
                    <a:pt x="182" y="1711"/>
                    <a:pt x="109" y="1496"/>
                    <a:pt x="0" y="1296"/>
                  </a:cubicBezTo>
                  <a:lnTo>
                    <a:pt x="2243" y="0"/>
                  </a:lnTo>
                  <a:cubicBezTo>
                    <a:pt x="2630" y="686"/>
                    <a:pt x="2834" y="1466"/>
                    <a:pt x="2834" y="2258"/>
                  </a:cubicBezTo>
                  <a:cubicBezTo>
                    <a:pt x="2834" y="3051"/>
                    <a:pt x="2630" y="3830"/>
                    <a:pt x="2243" y="4516"/>
                  </a:cubicBezTo>
                  <a:lnTo>
                    <a:pt x="0" y="3221"/>
                  </a:lnTo>
                  <a:close/>
                </a:path>
              </a:pathLst>
            </a:custGeom>
            <a:solidFill>
              <a:srgbClr val="777FEA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TextBox 41"/>
            <p:cNvSpPr txBox="1"/>
            <p:nvPr/>
          </p:nvSpPr>
          <p:spPr>
            <a:xfrm>
              <a:off x="6905574" y="3556745"/>
              <a:ext cx="637152" cy="100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66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-4"/>
          <p:cNvSpPr>
            <a:spLocks noChangeArrowheads="1"/>
          </p:cNvSpPr>
          <p:nvPr/>
        </p:nvSpPr>
        <p:spPr bwMode="auto">
          <a:xfrm>
            <a:off x="3748088" y="5178955"/>
            <a:ext cx="1906587" cy="334963"/>
          </a:xfrm>
          <a:custGeom>
            <a:avLst/>
            <a:gdLst>
              <a:gd name="T0" fmla="*/ 1881006 w 2385"/>
              <a:gd name="T1" fmla="*/ 0 h 425"/>
              <a:gd name="T2" fmla="*/ 0 w 2385"/>
              <a:gd name="T3" fmla="*/ 0 h 425"/>
              <a:gd name="T4" fmla="*/ 0 w 2385"/>
              <a:gd name="T5" fmla="*/ 334963 h 425"/>
              <a:gd name="T6" fmla="*/ 1881006 w 2385"/>
              <a:gd name="T7" fmla="*/ 334963 h 425"/>
              <a:gd name="T8" fmla="*/ 1906587 w 2385"/>
              <a:gd name="T9" fmla="*/ 309742 h 425"/>
              <a:gd name="T10" fmla="*/ 1906587 w 2385"/>
              <a:gd name="T11" fmla="*/ 25221 h 425"/>
              <a:gd name="T12" fmla="*/ 1881006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5" name="A-4"/>
          <p:cNvSpPr>
            <a:spLocks noChangeArrowheads="1"/>
          </p:cNvSpPr>
          <p:nvPr/>
        </p:nvSpPr>
        <p:spPr bwMode="auto">
          <a:xfrm>
            <a:off x="6240463" y="1425575"/>
            <a:ext cx="1906587" cy="334963"/>
          </a:xfrm>
          <a:custGeom>
            <a:avLst/>
            <a:gdLst>
              <a:gd name="T0" fmla="*/ 1881006 w 2385"/>
              <a:gd name="T1" fmla="*/ 0 h 425"/>
              <a:gd name="T2" fmla="*/ 0 w 2385"/>
              <a:gd name="T3" fmla="*/ 0 h 425"/>
              <a:gd name="T4" fmla="*/ 0 w 2385"/>
              <a:gd name="T5" fmla="*/ 334963 h 425"/>
              <a:gd name="T6" fmla="*/ 1881006 w 2385"/>
              <a:gd name="T7" fmla="*/ 334963 h 425"/>
              <a:gd name="T8" fmla="*/ 1906587 w 2385"/>
              <a:gd name="T9" fmla="*/ 309742 h 425"/>
              <a:gd name="T10" fmla="*/ 1906587 w 2385"/>
              <a:gd name="T11" fmla="*/ 25221 h 425"/>
              <a:gd name="T12" fmla="*/ 1881006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945188" y="1133475"/>
            <a:ext cx="4327525" cy="4445000"/>
            <a:chOff x="5945188" y="1133475"/>
            <a:chExt cx="4327525" cy="4445000"/>
          </a:xfrm>
        </p:grpSpPr>
        <p:grpSp>
          <p:nvGrpSpPr>
            <p:cNvPr id="2" name="组合 1"/>
            <p:cNvGrpSpPr/>
            <p:nvPr/>
          </p:nvGrpSpPr>
          <p:grpSpPr>
            <a:xfrm>
              <a:off x="5945188" y="1846263"/>
              <a:ext cx="4327525" cy="3732212"/>
              <a:chOff x="5945188" y="1846263"/>
              <a:chExt cx="4327525" cy="3732212"/>
            </a:xfrm>
          </p:grpSpPr>
          <p:sp>
            <p:nvSpPr>
              <p:cNvPr id="4" name="时间线5"/>
              <p:cNvSpPr>
                <a:spLocks noChangeShapeType="1"/>
              </p:cNvSpPr>
              <p:nvPr/>
            </p:nvSpPr>
            <p:spPr bwMode="auto">
              <a:xfrm>
                <a:off x="5951538" y="5578475"/>
                <a:ext cx="4321175" cy="0"/>
              </a:xfrm>
              <a:prstGeom prst="line">
                <a:avLst/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" name="时间线4"/>
              <p:cNvSpPr>
                <a:spLocks noChangeShapeType="1"/>
              </p:cNvSpPr>
              <p:nvPr/>
            </p:nvSpPr>
            <p:spPr bwMode="auto">
              <a:xfrm flipH="1">
                <a:off x="5945188" y="4157663"/>
                <a:ext cx="3175" cy="1420812"/>
              </a:xfrm>
              <a:prstGeom prst="line">
                <a:avLst/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时间线3"/>
              <p:cNvSpPr>
                <a:spLocks noChangeShapeType="1"/>
              </p:cNvSpPr>
              <p:nvPr/>
            </p:nvSpPr>
            <p:spPr bwMode="auto">
              <a:xfrm>
                <a:off x="5946775" y="3200400"/>
                <a:ext cx="4763" cy="957263"/>
              </a:xfrm>
              <a:prstGeom prst="line">
                <a:avLst/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7" name="AutoShape 9"/>
              <p:cNvCxnSpPr>
                <a:cxnSpLocks noChangeShapeType="1"/>
                <a:stCxn id="17" idx="5"/>
                <a:endCxn id="29" idx="5"/>
              </p:cNvCxnSpPr>
              <p:nvPr/>
            </p:nvCxnSpPr>
            <p:spPr bwMode="auto">
              <a:xfrm flipH="1">
                <a:off x="5946775" y="1846263"/>
                <a:ext cx="4763" cy="1354137"/>
              </a:xfrm>
              <a:prstGeom prst="curvedConnector5">
                <a:avLst>
                  <a:gd name="adj1" fmla="val -11928569"/>
                  <a:gd name="adj2" fmla="val 34458"/>
                  <a:gd name="adj3" fmla="val 12028569"/>
                </a:avLst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时间线1"/>
            <p:cNvSpPr>
              <a:spLocks noChangeShapeType="1"/>
            </p:cNvSpPr>
            <p:nvPr/>
          </p:nvSpPr>
          <p:spPr bwMode="auto">
            <a:xfrm flipH="1" flipV="1">
              <a:off x="5946775" y="1133475"/>
              <a:ext cx="4763" cy="712788"/>
            </a:xfrm>
            <a:prstGeom prst="line">
              <a:avLst/>
            </a:prstGeom>
            <a:noFill/>
            <a:ln w="28575">
              <a:solidFill>
                <a:srgbClr val="595959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A-2"/>
          <p:cNvSpPr>
            <a:spLocks noChangeArrowheads="1"/>
          </p:cNvSpPr>
          <p:nvPr/>
        </p:nvSpPr>
        <p:spPr bwMode="auto">
          <a:xfrm>
            <a:off x="5657850" y="1425575"/>
            <a:ext cx="585788" cy="420688"/>
          </a:xfrm>
          <a:custGeom>
            <a:avLst/>
            <a:gdLst>
              <a:gd name="T0" fmla="*/ 25539 w 830263"/>
              <a:gd name="T1" fmla="*/ 0 h 604838"/>
              <a:gd name="T2" fmla="*/ 585788 w 830263"/>
              <a:gd name="T3" fmla="*/ 0 h 604838"/>
              <a:gd name="T4" fmla="*/ 585788 w 830263"/>
              <a:gd name="T5" fmla="*/ 335667 h 604838"/>
              <a:gd name="T6" fmla="*/ 403735 w 830263"/>
              <a:gd name="T7" fmla="*/ 335667 h 604838"/>
              <a:gd name="T8" fmla="*/ 378740 w 830263"/>
              <a:gd name="T9" fmla="*/ 335667 h 604838"/>
              <a:gd name="T10" fmla="*/ 293454 w 830263"/>
              <a:gd name="T11" fmla="*/ 420688 h 604838"/>
              <a:gd name="T12" fmla="*/ 207209 w 830263"/>
              <a:gd name="T13" fmla="*/ 335667 h 604838"/>
              <a:gd name="T14" fmla="*/ 124157 w 830263"/>
              <a:gd name="T15" fmla="*/ 335667 h 604838"/>
              <a:gd name="T16" fmla="*/ 25539 w 830263"/>
              <a:gd name="T17" fmla="*/ 335667 h 604838"/>
              <a:gd name="T18" fmla="*/ 0 w 830263"/>
              <a:gd name="T19" fmla="*/ 310393 h 604838"/>
              <a:gd name="T20" fmla="*/ 0 w 830263"/>
              <a:gd name="T21" fmla="*/ 25274 h 604838"/>
              <a:gd name="T22" fmla="*/ 25539 w 830263"/>
              <a:gd name="T23" fmla="*/ 0 h 6048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30263"/>
              <a:gd name="T37" fmla="*/ 0 h 604838"/>
              <a:gd name="T38" fmla="*/ 830263 w 830263"/>
              <a:gd name="T39" fmla="*/ 604838 h 6048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30263" h="604838">
                <a:moveTo>
                  <a:pt x="36197" y="0"/>
                </a:moveTo>
                <a:lnTo>
                  <a:pt x="830263" y="0"/>
                </a:lnTo>
                <a:cubicBezTo>
                  <a:pt x="830263" y="0"/>
                  <a:pt x="830263" y="0"/>
                  <a:pt x="830263" y="482600"/>
                </a:cubicBezTo>
                <a:cubicBezTo>
                  <a:pt x="830263" y="482600"/>
                  <a:pt x="830263" y="482600"/>
                  <a:pt x="572231" y="482600"/>
                </a:cubicBezTo>
                <a:lnTo>
                  <a:pt x="536805" y="482600"/>
                </a:lnTo>
                <a:lnTo>
                  <a:pt x="415925" y="604838"/>
                </a:lnTo>
                <a:lnTo>
                  <a:pt x="293687" y="482600"/>
                </a:lnTo>
                <a:lnTo>
                  <a:pt x="175973" y="482600"/>
                </a:lnTo>
                <a:cubicBezTo>
                  <a:pt x="132354" y="482600"/>
                  <a:pt x="85826" y="482600"/>
                  <a:pt x="36197" y="482600"/>
                </a:cubicBezTo>
                <a:cubicBezTo>
                  <a:pt x="15836" y="482600"/>
                  <a:pt x="0" y="466703"/>
                  <a:pt x="0" y="446263"/>
                </a:cubicBezTo>
                <a:cubicBezTo>
                  <a:pt x="0" y="446263"/>
                  <a:pt x="0" y="446263"/>
                  <a:pt x="0" y="36337"/>
                </a:cubicBezTo>
                <a:cubicBezTo>
                  <a:pt x="0" y="17033"/>
                  <a:pt x="15836" y="0"/>
                  <a:pt x="361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A-1"/>
          <p:cNvSpPr>
            <a:spLocks noChangeArrowheads="1"/>
          </p:cNvSpPr>
          <p:nvPr/>
        </p:nvSpPr>
        <p:spPr bwMode="auto">
          <a:xfrm>
            <a:off x="5626023" y="1435100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dirty="0" smtClean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B-2"/>
          <p:cNvSpPr>
            <a:spLocks noChangeArrowheads="1"/>
          </p:cNvSpPr>
          <p:nvPr/>
        </p:nvSpPr>
        <p:spPr bwMode="auto">
          <a:xfrm flipH="1">
            <a:off x="5654675" y="2778125"/>
            <a:ext cx="585788" cy="422275"/>
          </a:xfrm>
          <a:custGeom>
            <a:avLst/>
            <a:gdLst>
              <a:gd name="T0" fmla="*/ 25539 w 830263"/>
              <a:gd name="T1" fmla="*/ 0 h 604838"/>
              <a:gd name="T2" fmla="*/ 585788 w 830263"/>
              <a:gd name="T3" fmla="*/ 0 h 604838"/>
              <a:gd name="T4" fmla="*/ 585788 w 830263"/>
              <a:gd name="T5" fmla="*/ 336933 h 604838"/>
              <a:gd name="T6" fmla="*/ 403735 w 830263"/>
              <a:gd name="T7" fmla="*/ 336933 h 604838"/>
              <a:gd name="T8" fmla="*/ 378740 w 830263"/>
              <a:gd name="T9" fmla="*/ 336933 h 604838"/>
              <a:gd name="T10" fmla="*/ 293454 w 830263"/>
              <a:gd name="T11" fmla="*/ 422275 h 604838"/>
              <a:gd name="T12" fmla="*/ 207209 w 830263"/>
              <a:gd name="T13" fmla="*/ 336933 h 604838"/>
              <a:gd name="T14" fmla="*/ 124157 w 830263"/>
              <a:gd name="T15" fmla="*/ 336933 h 604838"/>
              <a:gd name="T16" fmla="*/ 25539 w 830263"/>
              <a:gd name="T17" fmla="*/ 336933 h 604838"/>
              <a:gd name="T18" fmla="*/ 0 w 830263"/>
              <a:gd name="T19" fmla="*/ 311564 h 604838"/>
              <a:gd name="T20" fmla="*/ 0 w 830263"/>
              <a:gd name="T21" fmla="*/ 25369 h 604838"/>
              <a:gd name="T22" fmla="*/ 25539 w 830263"/>
              <a:gd name="T23" fmla="*/ 0 h 6048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30263"/>
              <a:gd name="T37" fmla="*/ 0 h 604838"/>
              <a:gd name="T38" fmla="*/ 830263 w 830263"/>
              <a:gd name="T39" fmla="*/ 604838 h 6048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30263" h="604838">
                <a:moveTo>
                  <a:pt x="36197" y="0"/>
                </a:moveTo>
                <a:lnTo>
                  <a:pt x="830263" y="0"/>
                </a:lnTo>
                <a:cubicBezTo>
                  <a:pt x="830263" y="0"/>
                  <a:pt x="830263" y="0"/>
                  <a:pt x="830263" y="482600"/>
                </a:cubicBezTo>
                <a:cubicBezTo>
                  <a:pt x="830263" y="482600"/>
                  <a:pt x="830263" y="482600"/>
                  <a:pt x="572231" y="482600"/>
                </a:cubicBezTo>
                <a:lnTo>
                  <a:pt x="536805" y="482600"/>
                </a:lnTo>
                <a:lnTo>
                  <a:pt x="415925" y="604838"/>
                </a:lnTo>
                <a:lnTo>
                  <a:pt x="293687" y="482600"/>
                </a:lnTo>
                <a:lnTo>
                  <a:pt x="175973" y="482600"/>
                </a:lnTo>
                <a:cubicBezTo>
                  <a:pt x="132354" y="482600"/>
                  <a:pt x="85826" y="482600"/>
                  <a:pt x="36197" y="482600"/>
                </a:cubicBezTo>
                <a:cubicBezTo>
                  <a:pt x="15836" y="482600"/>
                  <a:pt x="0" y="466703"/>
                  <a:pt x="0" y="446263"/>
                </a:cubicBezTo>
                <a:cubicBezTo>
                  <a:pt x="0" y="446263"/>
                  <a:pt x="0" y="446263"/>
                  <a:pt x="0" y="36337"/>
                </a:cubicBezTo>
                <a:cubicBezTo>
                  <a:pt x="0" y="17033"/>
                  <a:pt x="15836" y="0"/>
                  <a:pt x="361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B-1"/>
          <p:cNvSpPr>
            <a:spLocks noChangeArrowheads="1"/>
          </p:cNvSpPr>
          <p:nvPr/>
        </p:nvSpPr>
        <p:spPr bwMode="auto">
          <a:xfrm flipH="1">
            <a:off x="5633167" y="2789238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dirty="0" smtClean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C-4"/>
          <p:cNvSpPr>
            <a:spLocks noChangeArrowheads="1"/>
          </p:cNvSpPr>
          <p:nvPr/>
        </p:nvSpPr>
        <p:spPr bwMode="auto">
          <a:xfrm>
            <a:off x="6240463" y="3810716"/>
            <a:ext cx="1906587" cy="334963"/>
          </a:xfrm>
          <a:custGeom>
            <a:avLst/>
            <a:gdLst>
              <a:gd name="T0" fmla="*/ 1881006 w 2385"/>
              <a:gd name="T1" fmla="*/ 0 h 425"/>
              <a:gd name="T2" fmla="*/ 0 w 2385"/>
              <a:gd name="T3" fmla="*/ 0 h 425"/>
              <a:gd name="T4" fmla="*/ 0 w 2385"/>
              <a:gd name="T5" fmla="*/ 334963 h 425"/>
              <a:gd name="T6" fmla="*/ 1881006 w 2385"/>
              <a:gd name="T7" fmla="*/ 334963 h 425"/>
              <a:gd name="T8" fmla="*/ 1906587 w 2385"/>
              <a:gd name="T9" fmla="*/ 309742 h 425"/>
              <a:gd name="T10" fmla="*/ 1906587 w 2385"/>
              <a:gd name="T11" fmla="*/ 25221 h 425"/>
              <a:gd name="T12" fmla="*/ 1881006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9" name="C-2"/>
          <p:cNvSpPr>
            <a:spLocks noChangeArrowheads="1"/>
          </p:cNvSpPr>
          <p:nvPr/>
        </p:nvSpPr>
        <p:spPr bwMode="auto">
          <a:xfrm>
            <a:off x="5654675" y="3736975"/>
            <a:ext cx="585788" cy="420688"/>
          </a:xfrm>
          <a:custGeom>
            <a:avLst/>
            <a:gdLst>
              <a:gd name="T0" fmla="*/ 25539 w 830263"/>
              <a:gd name="T1" fmla="*/ 0 h 604838"/>
              <a:gd name="T2" fmla="*/ 585788 w 830263"/>
              <a:gd name="T3" fmla="*/ 0 h 604838"/>
              <a:gd name="T4" fmla="*/ 585788 w 830263"/>
              <a:gd name="T5" fmla="*/ 335667 h 604838"/>
              <a:gd name="T6" fmla="*/ 403735 w 830263"/>
              <a:gd name="T7" fmla="*/ 335667 h 604838"/>
              <a:gd name="T8" fmla="*/ 378740 w 830263"/>
              <a:gd name="T9" fmla="*/ 335667 h 604838"/>
              <a:gd name="T10" fmla="*/ 293454 w 830263"/>
              <a:gd name="T11" fmla="*/ 420688 h 604838"/>
              <a:gd name="T12" fmla="*/ 207209 w 830263"/>
              <a:gd name="T13" fmla="*/ 335667 h 604838"/>
              <a:gd name="T14" fmla="*/ 124157 w 830263"/>
              <a:gd name="T15" fmla="*/ 335667 h 604838"/>
              <a:gd name="T16" fmla="*/ 25539 w 830263"/>
              <a:gd name="T17" fmla="*/ 335667 h 604838"/>
              <a:gd name="T18" fmla="*/ 0 w 830263"/>
              <a:gd name="T19" fmla="*/ 310393 h 604838"/>
              <a:gd name="T20" fmla="*/ 0 w 830263"/>
              <a:gd name="T21" fmla="*/ 25274 h 604838"/>
              <a:gd name="T22" fmla="*/ 25539 w 830263"/>
              <a:gd name="T23" fmla="*/ 0 h 6048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30263"/>
              <a:gd name="T37" fmla="*/ 0 h 604838"/>
              <a:gd name="T38" fmla="*/ 830263 w 830263"/>
              <a:gd name="T39" fmla="*/ 604838 h 6048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30263" h="604838">
                <a:moveTo>
                  <a:pt x="36197" y="0"/>
                </a:moveTo>
                <a:lnTo>
                  <a:pt x="830263" y="0"/>
                </a:lnTo>
                <a:cubicBezTo>
                  <a:pt x="830263" y="0"/>
                  <a:pt x="830263" y="0"/>
                  <a:pt x="830263" y="482600"/>
                </a:cubicBezTo>
                <a:cubicBezTo>
                  <a:pt x="830263" y="482600"/>
                  <a:pt x="830263" y="482600"/>
                  <a:pt x="572231" y="482600"/>
                </a:cubicBezTo>
                <a:lnTo>
                  <a:pt x="536805" y="482600"/>
                </a:lnTo>
                <a:lnTo>
                  <a:pt x="415925" y="604838"/>
                </a:lnTo>
                <a:lnTo>
                  <a:pt x="293687" y="482600"/>
                </a:lnTo>
                <a:lnTo>
                  <a:pt x="175973" y="482600"/>
                </a:lnTo>
                <a:cubicBezTo>
                  <a:pt x="132354" y="482600"/>
                  <a:pt x="85826" y="482600"/>
                  <a:pt x="36197" y="482600"/>
                </a:cubicBezTo>
                <a:cubicBezTo>
                  <a:pt x="15836" y="482600"/>
                  <a:pt x="0" y="466703"/>
                  <a:pt x="0" y="446263"/>
                </a:cubicBezTo>
                <a:cubicBezTo>
                  <a:pt x="0" y="446263"/>
                  <a:pt x="0" y="446263"/>
                  <a:pt x="0" y="36337"/>
                </a:cubicBezTo>
                <a:cubicBezTo>
                  <a:pt x="0" y="17033"/>
                  <a:pt x="15836" y="0"/>
                  <a:pt x="361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C-1"/>
          <p:cNvSpPr>
            <a:spLocks noChangeArrowheads="1"/>
          </p:cNvSpPr>
          <p:nvPr/>
        </p:nvSpPr>
        <p:spPr bwMode="auto">
          <a:xfrm>
            <a:off x="5629198" y="3746500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dirty="0" smtClean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文本框 45"/>
          <p:cNvSpPr>
            <a:spLocks noChangeArrowheads="1"/>
          </p:cNvSpPr>
          <p:nvPr/>
        </p:nvSpPr>
        <p:spPr bwMode="auto">
          <a:xfrm>
            <a:off x="6096000" y="1421984"/>
            <a:ext cx="20468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探访牛津建筑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parajita" panose="02020603050405020304" pitchFamily="18" charset="0"/>
            </a:endParaRPr>
          </a:p>
        </p:txBody>
      </p:sp>
      <p:sp>
        <p:nvSpPr>
          <p:cNvPr id="46" name="文本框 45"/>
          <p:cNvSpPr>
            <a:spLocks noChangeArrowheads="1"/>
          </p:cNvSpPr>
          <p:nvPr/>
        </p:nvSpPr>
        <p:spPr bwMode="auto">
          <a:xfrm>
            <a:off x="5945188" y="3793841"/>
            <a:ext cx="20468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大英博物馆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parajita" panose="02020603050405020304" pitchFamily="18" charset="0"/>
            </a:endParaRPr>
          </a:p>
        </p:txBody>
      </p:sp>
      <p:sp>
        <p:nvSpPr>
          <p:cNvPr id="48" name="B-1"/>
          <p:cNvSpPr>
            <a:spLocks noChangeArrowheads="1"/>
          </p:cNvSpPr>
          <p:nvPr/>
        </p:nvSpPr>
        <p:spPr bwMode="auto">
          <a:xfrm flipH="1">
            <a:off x="5640055" y="5222156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dirty="0" smtClean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32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旅学体验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3" name="图片 32" descr="17ffc2713e8ffa6880803e43ccb92c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69510" y="1740515"/>
            <a:ext cx="4321277" cy="2075113"/>
          </a:xfrm>
          <a:prstGeom prst="rect">
            <a:avLst/>
          </a:prstGeom>
        </p:spPr>
      </p:pic>
      <p:pic>
        <p:nvPicPr>
          <p:cNvPr id="34" name="图片 33" descr="4f895d4c4311b8c44ef602e55cf25b6.jpg"/>
          <p:cNvPicPr>
            <a:picLocks noChangeAspect="1"/>
          </p:cNvPicPr>
          <p:nvPr/>
        </p:nvPicPr>
        <p:blipFill>
          <a:blip r:embed="rId7" cstate="print"/>
          <a:srcRect t="25641"/>
          <a:stretch>
            <a:fillRect/>
          </a:stretch>
        </p:blipFill>
        <p:spPr>
          <a:xfrm>
            <a:off x="588296" y="4395019"/>
            <a:ext cx="3877186" cy="2138516"/>
          </a:xfrm>
          <a:prstGeom prst="rect">
            <a:avLst/>
          </a:prstGeom>
        </p:spPr>
      </p:pic>
      <p:sp>
        <p:nvSpPr>
          <p:cNvPr id="50" name="文本框 45"/>
          <p:cNvSpPr>
            <a:spLocks noChangeArrowheads="1"/>
          </p:cNvSpPr>
          <p:nvPr/>
        </p:nvSpPr>
        <p:spPr bwMode="auto">
          <a:xfrm>
            <a:off x="3654886" y="5175974"/>
            <a:ext cx="2046874" cy="338554"/>
          </a:xfrm>
          <a:prstGeom prst="rect">
            <a:avLst/>
          </a:prstGeom>
          <a:solidFill>
            <a:srgbClr val="777FEA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剑桥大学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parajita" panose="02020603050405020304" pitchFamily="18" charset="0"/>
            </a:endParaRPr>
          </a:p>
        </p:txBody>
      </p:sp>
      <p:pic>
        <p:nvPicPr>
          <p:cNvPr id="35" name="图片 34" descr="6105bed0a1739cb962b99ee27a122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>
            <a:off x="1474838" y="1382661"/>
            <a:ext cx="3642851" cy="273213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706992" y="2778125"/>
            <a:ext cx="2046874" cy="356734"/>
            <a:chOff x="3706992" y="2778125"/>
            <a:chExt cx="2046874" cy="356734"/>
          </a:xfrm>
        </p:grpSpPr>
        <p:sp>
          <p:nvSpPr>
            <p:cNvPr id="27" name="B-4"/>
            <p:cNvSpPr>
              <a:spLocks noChangeArrowheads="1"/>
            </p:cNvSpPr>
            <p:nvPr/>
          </p:nvSpPr>
          <p:spPr bwMode="auto">
            <a:xfrm flipH="1">
              <a:off x="3752850" y="2778125"/>
              <a:ext cx="1905000" cy="336550"/>
            </a:xfrm>
            <a:custGeom>
              <a:avLst/>
              <a:gdLst>
                <a:gd name="T0" fmla="*/ 1879440 w 2385"/>
                <a:gd name="T1" fmla="*/ 0 h 425"/>
                <a:gd name="T2" fmla="*/ 0 w 2385"/>
                <a:gd name="T3" fmla="*/ 0 h 425"/>
                <a:gd name="T4" fmla="*/ 0 w 2385"/>
                <a:gd name="T5" fmla="*/ 336550 h 425"/>
                <a:gd name="T6" fmla="*/ 1879440 w 2385"/>
                <a:gd name="T7" fmla="*/ 336550 h 425"/>
                <a:gd name="T8" fmla="*/ 1905000 w 2385"/>
                <a:gd name="T9" fmla="*/ 311210 h 425"/>
                <a:gd name="T10" fmla="*/ 1905000 w 2385"/>
                <a:gd name="T11" fmla="*/ 25340 h 425"/>
                <a:gd name="T12" fmla="*/ 1879440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777FEA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文本框 45"/>
            <p:cNvSpPr>
              <a:spLocks noChangeArrowheads="1"/>
            </p:cNvSpPr>
            <p:nvPr/>
          </p:nvSpPr>
          <p:spPr bwMode="auto">
            <a:xfrm>
              <a:off x="3706992" y="2796305"/>
              <a:ext cx="20468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Aparajita" panose="02020603050405020304" pitchFamily="18" charset="0"/>
                </a:rPr>
                <a:t>伦敦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endParaRPr>
            </a:p>
          </p:txBody>
        </p:sp>
      </p:grpSp>
      <p:pic>
        <p:nvPicPr>
          <p:cNvPr id="38" name="图片 37" descr="57d0558f180233432a00722d60670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00453" y="4159045"/>
            <a:ext cx="4129548" cy="23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88857" y="1298746"/>
            <a:ext cx="6014916" cy="4180698"/>
            <a:chOff x="3256005" y="1369693"/>
            <a:chExt cx="6345814" cy="4409087"/>
          </a:xfrm>
        </p:grpSpPr>
        <p:sp>
          <p:nvSpPr>
            <p:cNvPr id="1030" name="Freeform 6"/>
            <p:cNvSpPr/>
            <p:nvPr/>
          </p:nvSpPr>
          <p:spPr bwMode="auto">
            <a:xfrm rot="20191043">
              <a:off x="6992735" y="4326205"/>
              <a:ext cx="2609084" cy="1452575"/>
            </a:xfrm>
            <a:custGeom>
              <a:avLst/>
              <a:gdLst/>
              <a:ahLst/>
              <a:cxnLst>
                <a:cxn ang="0">
                  <a:pos x="18666" y="3700"/>
                </a:cxn>
                <a:cxn ang="0">
                  <a:pos x="18297" y="3933"/>
                </a:cxn>
                <a:cxn ang="0">
                  <a:pos x="17898" y="4115"/>
                </a:cxn>
                <a:cxn ang="0">
                  <a:pos x="17482" y="4252"/>
                </a:cxn>
                <a:cxn ang="0">
                  <a:pos x="17005" y="4363"/>
                </a:cxn>
                <a:cxn ang="0">
                  <a:pos x="16235" y="4463"/>
                </a:cxn>
                <a:cxn ang="0">
                  <a:pos x="15583" y="4488"/>
                </a:cxn>
                <a:cxn ang="0">
                  <a:pos x="5281" y="4488"/>
                </a:cxn>
                <a:cxn ang="0">
                  <a:pos x="4629" y="4463"/>
                </a:cxn>
                <a:cxn ang="0">
                  <a:pos x="3858" y="4363"/>
                </a:cxn>
                <a:cxn ang="0">
                  <a:pos x="3382" y="4252"/>
                </a:cxn>
                <a:cxn ang="0">
                  <a:pos x="2966" y="4115"/>
                </a:cxn>
                <a:cxn ang="0">
                  <a:pos x="2566" y="3933"/>
                </a:cxn>
                <a:cxn ang="0">
                  <a:pos x="2198" y="3700"/>
                </a:cxn>
                <a:cxn ang="0">
                  <a:pos x="1903" y="3442"/>
                </a:cxn>
                <a:cxn ang="0">
                  <a:pos x="866" y="2394"/>
                </a:cxn>
                <a:cxn ang="0">
                  <a:pos x="491" y="1968"/>
                </a:cxn>
                <a:cxn ang="0">
                  <a:pos x="368" y="1752"/>
                </a:cxn>
                <a:cxn ang="0">
                  <a:pos x="246" y="1454"/>
                </a:cxn>
                <a:cxn ang="0">
                  <a:pos x="141" y="1049"/>
                </a:cxn>
                <a:cxn ang="0">
                  <a:pos x="48" y="450"/>
                </a:cxn>
                <a:cxn ang="0">
                  <a:pos x="1" y="161"/>
                </a:cxn>
                <a:cxn ang="0">
                  <a:pos x="47" y="882"/>
                </a:cxn>
                <a:cxn ang="0">
                  <a:pos x="155" y="1455"/>
                </a:cxn>
                <a:cxn ang="0">
                  <a:pos x="310" y="1897"/>
                </a:cxn>
                <a:cxn ang="0">
                  <a:pos x="498" y="2224"/>
                </a:cxn>
                <a:cxn ang="0">
                  <a:pos x="808" y="2567"/>
                </a:cxn>
                <a:cxn ang="0">
                  <a:pos x="3856" y="5626"/>
                </a:cxn>
                <a:cxn ang="0">
                  <a:pos x="6923" y="8648"/>
                </a:cxn>
                <a:cxn ang="0">
                  <a:pos x="7811" y="9490"/>
                </a:cxn>
                <a:cxn ang="0">
                  <a:pos x="8163" y="9753"/>
                </a:cxn>
                <a:cxn ang="0">
                  <a:pos x="8534" y="9956"/>
                </a:cxn>
                <a:cxn ang="0">
                  <a:pos x="8906" y="10107"/>
                </a:cxn>
                <a:cxn ang="0">
                  <a:pos x="9269" y="10214"/>
                </a:cxn>
                <a:cxn ang="0">
                  <a:pos x="9865" y="10319"/>
                </a:cxn>
                <a:cxn ang="0">
                  <a:pos x="10311" y="10347"/>
                </a:cxn>
                <a:cxn ang="0">
                  <a:pos x="10653" y="10344"/>
                </a:cxn>
                <a:cxn ang="0">
                  <a:pos x="11168" y="10297"/>
                </a:cxn>
                <a:cxn ang="0">
                  <a:pos x="11697" y="10187"/>
                </a:cxn>
                <a:cxn ang="0">
                  <a:pos x="12063" y="10069"/>
                </a:cxn>
                <a:cxn ang="0">
                  <a:pos x="12437" y="9903"/>
                </a:cxn>
                <a:cxn ang="0">
                  <a:pos x="12803" y="9684"/>
                </a:cxn>
                <a:cxn ang="0">
                  <a:pos x="13101" y="9447"/>
                </a:cxn>
                <a:cxn ang="0">
                  <a:pos x="14412" y="8189"/>
                </a:cxn>
                <a:cxn ang="0">
                  <a:pos x="18175" y="4462"/>
                </a:cxn>
                <a:cxn ang="0">
                  <a:pos x="20232" y="2383"/>
                </a:cxn>
                <a:cxn ang="0">
                  <a:pos x="20422" y="2141"/>
                </a:cxn>
                <a:cxn ang="0">
                  <a:pos x="20603" y="1782"/>
                </a:cxn>
                <a:cxn ang="0">
                  <a:pos x="20746" y="1305"/>
                </a:cxn>
                <a:cxn ang="0">
                  <a:pos x="20838" y="691"/>
                </a:cxn>
                <a:cxn ang="0">
                  <a:pos x="20859" y="0"/>
                </a:cxn>
                <a:cxn ang="0">
                  <a:pos x="20791" y="644"/>
                </a:cxn>
                <a:cxn ang="0">
                  <a:pos x="20694" y="1182"/>
                </a:cxn>
                <a:cxn ang="0">
                  <a:pos x="20586" y="1543"/>
                </a:cxn>
                <a:cxn ang="0">
                  <a:pos x="20439" y="1860"/>
                </a:cxn>
                <a:cxn ang="0">
                  <a:pos x="20307" y="2051"/>
                </a:cxn>
                <a:cxn ang="0">
                  <a:pos x="19738" y="2665"/>
                </a:cxn>
                <a:cxn ang="0">
                  <a:pos x="18901" y="3501"/>
                </a:cxn>
              </a:cxnLst>
              <a:rect l="0" t="0" r="r" b="b"/>
              <a:pathLst>
                <a:path w="20864" h="10347">
                  <a:moveTo>
                    <a:pt x="18901" y="3501"/>
                  </a:moveTo>
                  <a:lnTo>
                    <a:pt x="18901" y="3501"/>
                  </a:lnTo>
                  <a:lnTo>
                    <a:pt x="18856" y="3543"/>
                  </a:lnTo>
                  <a:lnTo>
                    <a:pt x="18810" y="3584"/>
                  </a:lnTo>
                  <a:lnTo>
                    <a:pt x="18763" y="3624"/>
                  </a:lnTo>
                  <a:lnTo>
                    <a:pt x="18714" y="3663"/>
                  </a:lnTo>
                  <a:lnTo>
                    <a:pt x="18666" y="3700"/>
                  </a:lnTo>
                  <a:lnTo>
                    <a:pt x="18615" y="3737"/>
                  </a:lnTo>
                  <a:lnTo>
                    <a:pt x="18564" y="3772"/>
                  </a:lnTo>
                  <a:lnTo>
                    <a:pt x="18512" y="3807"/>
                  </a:lnTo>
                  <a:lnTo>
                    <a:pt x="18460" y="3840"/>
                  </a:lnTo>
                  <a:lnTo>
                    <a:pt x="18406" y="3872"/>
                  </a:lnTo>
                  <a:lnTo>
                    <a:pt x="18352" y="3903"/>
                  </a:lnTo>
                  <a:lnTo>
                    <a:pt x="18297" y="3933"/>
                  </a:lnTo>
                  <a:lnTo>
                    <a:pt x="18242" y="3962"/>
                  </a:lnTo>
                  <a:lnTo>
                    <a:pt x="18185" y="3990"/>
                  </a:lnTo>
                  <a:lnTo>
                    <a:pt x="18129" y="4016"/>
                  </a:lnTo>
                  <a:lnTo>
                    <a:pt x="18071" y="4042"/>
                  </a:lnTo>
                  <a:lnTo>
                    <a:pt x="18014" y="4068"/>
                  </a:lnTo>
                  <a:lnTo>
                    <a:pt x="17956" y="4092"/>
                  </a:lnTo>
                  <a:lnTo>
                    <a:pt x="17898" y="4115"/>
                  </a:lnTo>
                  <a:lnTo>
                    <a:pt x="17839" y="4137"/>
                  </a:lnTo>
                  <a:lnTo>
                    <a:pt x="17779" y="4159"/>
                  </a:lnTo>
                  <a:lnTo>
                    <a:pt x="17721" y="4179"/>
                  </a:lnTo>
                  <a:lnTo>
                    <a:pt x="17661" y="4198"/>
                  </a:lnTo>
                  <a:lnTo>
                    <a:pt x="17602" y="4217"/>
                  </a:lnTo>
                  <a:lnTo>
                    <a:pt x="17541" y="4235"/>
                  </a:lnTo>
                  <a:lnTo>
                    <a:pt x="17482" y="4252"/>
                  </a:lnTo>
                  <a:lnTo>
                    <a:pt x="17422" y="4268"/>
                  </a:lnTo>
                  <a:lnTo>
                    <a:pt x="17363" y="4284"/>
                  </a:lnTo>
                  <a:lnTo>
                    <a:pt x="17302" y="4299"/>
                  </a:lnTo>
                  <a:lnTo>
                    <a:pt x="17242" y="4313"/>
                  </a:lnTo>
                  <a:lnTo>
                    <a:pt x="17183" y="4326"/>
                  </a:lnTo>
                  <a:lnTo>
                    <a:pt x="17123" y="4340"/>
                  </a:lnTo>
                  <a:lnTo>
                    <a:pt x="17005" y="4363"/>
                  </a:lnTo>
                  <a:lnTo>
                    <a:pt x="16889" y="4384"/>
                  </a:lnTo>
                  <a:lnTo>
                    <a:pt x="16774" y="4402"/>
                  </a:lnTo>
                  <a:lnTo>
                    <a:pt x="16661" y="4418"/>
                  </a:lnTo>
                  <a:lnTo>
                    <a:pt x="16550" y="4432"/>
                  </a:lnTo>
                  <a:lnTo>
                    <a:pt x="16442" y="4444"/>
                  </a:lnTo>
                  <a:lnTo>
                    <a:pt x="16337" y="4454"/>
                  </a:lnTo>
                  <a:lnTo>
                    <a:pt x="16235" y="4463"/>
                  </a:lnTo>
                  <a:lnTo>
                    <a:pt x="16137" y="4470"/>
                  </a:lnTo>
                  <a:lnTo>
                    <a:pt x="16043" y="4475"/>
                  </a:lnTo>
                  <a:lnTo>
                    <a:pt x="15954" y="4480"/>
                  </a:lnTo>
                  <a:lnTo>
                    <a:pt x="15869" y="4483"/>
                  </a:lnTo>
                  <a:lnTo>
                    <a:pt x="15789" y="4485"/>
                  </a:lnTo>
                  <a:lnTo>
                    <a:pt x="15714" y="4487"/>
                  </a:lnTo>
                  <a:lnTo>
                    <a:pt x="15583" y="4488"/>
                  </a:lnTo>
                  <a:lnTo>
                    <a:pt x="15583" y="4488"/>
                  </a:lnTo>
                  <a:lnTo>
                    <a:pt x="10448" y="4488"/>
                  </a:lnTo>
                  <a:lnTo>
                    <a:pt x="10448" y="4488"/>
                  </a:lnTo>
                  <a:lnTo>
                    <a:pt x="10415" y="4488"/>
                  </a:lnTo>
                  <a:lnTo>
                    <a:pt x="10415" y="4488"/>
                  </a:lnTo>
                  <a:lnTo>
                    <a:pt x="5281" y="4488"/>
                  </a:lnTo>
                  <a:lnTo>
                    <a:pt x="5281" y="4488"/>
                  </a:lnTo>
                  <a:lnTo>
                    <a:pt x="5149" y="4487"/>
                  </a:lnTo>
                  <a:lnTo>
                    <a:pt x="5076" y="4485"/>
                  </a:lnTo>
                  <a:lnTo>
                    <a:pt x="4995" y="4483"/>
                  </a:lnTo>
                  <a:lnTo>
                    <a:pt x="4910" y="4480"/>
                  </a:lnTo>
                  <a:lnTo>
                    <a:pt x="4821" y="4475"/>
                  </a:lnTo>
                  <a:lnTo>
                    <a:pt x="4726" y="4470"/>
                  </a:lnTo>
                  <a:lnTo>
                    <a:pt x="4629" y="4463"/>
                  </a:lnTo>
                  <a:lnTo>
                    <a:pt x="4527" y="4454"/>
                  </a:lnTo>
                  <a:lnTo>
                    <a:pt x="4422" y="4444"/>
                  </a:lnTo>
                  <a:lnTo>
                    <a:pt x="4314" y="4432"/>
                  </a:lnTo>
                  <a:lnTo>
                    <a:pt x="4203" y="4418"/>
                  </a:lnTo>
                  <a:lnTo>
                    <a:pt x="4090" y="4402"/>
                  </a:lnTo>
                  <a:lnTo>
                    <a:pt x="3975" y="4384"/>
                  </a:lnTo>
                  <a:lnTo>
                    <a:pt x="3858" y="4363"/>
                  </a:lnTo>
                  <a:lnTo>
                    <a:pt x="3740" y="4340"/>
                  </a:lnTo>
                  <a:lnTo>
                    <a:pt x="3681" y="4326"/>
                  </a:lnTo>
                  <a:lnTo>
                    <a:pt x="3621" y="4313"/>
                  </a:lnTo>
                  <a:lnTo>
                    <a:pt x="3562" y="4299"/>
                  </a:lnTo>
                  <a:lnTo>
                    <a:pt x="3502" y="4284"/>
                  </a:lnTo>
                  <a:lnTo>
                    <a:pt x="3442" y="4268"/>
                  </a:lnTo>
                  <a:lnTo>
                    <a:pt x="3382" y="4252"/>
                  </a:lnTo>
                  <a:lnTo>
                    <a:pt x="3322" y="4235"/>
                  </a:lnTo>
                  <a:lnTo>
                    <a:pt x="3263" y="4217"/>
                  </a:lnTo>
                  <a:lnTo>
                    <a:pt x="3202" y="4198"/>
                  </a:lnTo>
                  <a:lnTo>
                    <a:pt x="3144" y="4179"/>
                  </a:lnTo>
                  <a:lnTo>
                    <a:pt x="3084" y="4159"/>
                  </a:lnTo>
                  <a:lnTo>
                    <a:pt x="3025" y="4137"/>
                  </a:lnTo>
                  <a:lnTo>
                    <a:pt x="2966" y="4115"/>
                  </a:lnTo>
                  <a:lnTo>
                    <a:pt x="2908" y="4092"/>
                  </a:lnTo>
                  <a:lnTo>
                    <a:pt x="2850" y="4068"/>
                  </a:lnTo>
                  <a:lnTo>
                    <a:pt x="2793" y="4042"/>
                  </a:lnTo>
                  <a:lnTo>
                    <a:pt x="2735" y="4016"/>
                  </a:lnTo>
                  <a:lnTo>
                    <a:pt x="2679" y="3990"/>
                  </a:lnTo>
                  <a:lnTo>
                    <a:pt x="2622" y="3962"/>
                  </a:lnTo>
                  <a:lnTo>
                    <a:pt x="2566" y="3933"/>
                  </a:lnTo>
                  <a:lnTo>
                    <a:pt x="2512" y="3903"/>
                  </a:lnTo>
                  <a:lnTo>
                    <a:pt x="2457" y="3872"/>
                  </a:lnTo>
                  <a:lnTo>
                    <a:pt x="2404" y="3840"/>
                  </a:lnTo>
                  <a:lnTo>
                    <a:pt x="2351" y="3807"/>
                  </a:lnTo>
                  <a:lnTo>
                    <a:pt x="2300" y="3772"/>
                  </a:lnTo>
                  <a:lnTo>
                    <a:pt x="2249" y="3737"/>
                  </a:lnTo>
                  <a:lnTo>
                    <a:pt x="2198" y="3700"/>
                  </a:lnTo>
                  <a:lnTo>
                    <a:pt x="2150" y="3663"/>
                  </a:lnTo>
                  <a:lnTo>
                    <a:pt x="2101" y="3624"/>
                  </a:lnTo>
                  <a:lnTo>
                    <a:pt x="2054" y="3584"/>
                  </a:lnTo>
                  <a:lnTo>
                    <a:pt x="2008" y="3543"/>
                  </a:lnTo>
                  <a:lnTo>
                    <a:pt x="1963" y="3501"/>
                  </a:lnTo>
                  <a:lnTo>
                    <a:pt x="1963" y="3501"/>
                  </a:lnTo>
                  <a:lnTo>
                    <a:pt x="1903" y="3442"/>
                  </a:lnTo>
                  <a:lnTo>
                    <a:pt x="1747" y="3289"/>
                  </a:lnTo>
                  <a:lnTo>
                    <a:pt x="1523" y="3066"/>
                  </a:lnTo>
                  <a:lnTo>
                    <a:pt x="1395" y="2937"/>
                  </a:lnTo>
                  <a:lnTo>
                    <a:pt x="1261" y="2803"/>
                  </a:lnTo>
                  <a:lnTo>
                    <a:pt x="1126" y="2665"/>
                  </a:lnTo>
                  <a:lnTo>
                    <a:pt x="993" y="2527"/>
                  </a:lnTo>
                  <a:lnTo>
                    <a:pt x="866" y="2394"/>
                  </a:lnTo>
                  <a:lnTo>
                    <a:pt x="748" y="2267"/>
                  </a:lnTo>
                  <a:lnTo>
                    <a:pt x="694" y="2208"/>
                  </a:lnTo>
                  <a:lnTo>
                    <a:pt x="644" y="2152"/>
                  </a:lnTo>
                  <a:lnTo>
                    <a:pt x="598" y="2100"/>
                  </a:lnTo>
                  <a:lnTo>
                    <a:pt x="557" y="2051"/>
                  </a:lnTo>
                  <a:lnTo>
                    <a:pt x="522" y="2007"/>
                  </a:lnTo>
                  <a:lnTo>
                    <a:pt x="491" y="1968"/>
                  </a:lnTo>
                  <a:lnTo>
                    <a:pt x="468" y="1935"/>
                  </a:lnTo>
                  <a:lnTo>
                    <a:pt x="458" y="1920"/>
                  </a:lnTo>
                  <a:lnTo>
                    <a:pt x="451" y="1907"/>
                  </a:lnTo>
                  <a:lnTo>
                    <a:pt x="451" y="1907"/>
                  </a:lnTo>
                  <a:lnTo>
                    <a:pt x="425" y="1860"/>
                  </a:lnTo>
                  <a:lnTo>
                    <a:pt x="396" y="1808"/>
                  </a:lnTo>
                  <a:lnTo>
                    <a:pt x="368" y="1752"/>
                  </a:lnTo>
                  <a:lnTo>
                    <a:pt x="338" y="1690"/>
                  </a:lnTo>
                  <a:lnTo>
                    <a:pt x="323" y="1657"/>
                  </a:lnTo>
                  <a:lnTo>
                    <a:pt x="308" y="1621"/>
                  </a:lnTo>
                  <a:lnTo>
                    <a:pt x="292" y="1583"/>
                  </a:lnTo>
                  <a:lnTo>
                    <a:pt x="277" y="1543"/>
                  </a:lnTo>
                  <a:lnTo>
                    <a:pt x="262" y="1500"/>
                  </a:lnTo>
                  <a:lnTo>
                    <a:pt x="246" y="1454"/>
                  </a:lnTo>
                  <a:lnTo>
                    <a:pt x="231" y="1406"/>
                  </a:lnTo>
                  <a:lnTo>
                    <a:pt x="216" y="1355"/>
                  </a:lnTo>
                  <a:lnTo>
                    <a:pt x="201" y="1301"/>
                  </a:lnTo>
                  <a:lnTo>
                    <a:pt x="185" y="1243"/>
                  </a:lnTo>
                  <a:lnTo>
                    <a:pt x="170" y="1182"/>
                  </a:lnTo>
                  <a:lnTo>
                    <a:pt x="155" y="1118"/>
                  </a:lnTo>
                  <a:lnTo>
                    <a:pt x="141" y="1049"/>
                  </a:lnTo>
                  <a:lnTo>
                    <a:pt x="126" y="976"/>
                  </a:lnTo>
                  <a:lnTo>
                    <a:pt x="113" y="900"/>
                  </a:lnTo>
                  <a:lnTo>
                    <a:pt x="99" y="819"/>
                  </a:lnTo>
                  <a:lnTo>
                    <a:pt x="85" y="734"/>
                  </a:lnTo>
                  <a:lnTo>
                    <a:pt x="72" y="644"/>
                  </a:lnTo>
                  <a:lnTo>
                    <a:pt x="60" y="550"/>
                  </a:lnTo>
                  <a:lnTo>
                    <a:pt x="48" y="450"/>
                  </a:lnTo>
                  <a:lnTo>
                    <a:pt x="36" y="345"/>
                  </a:lnTo>
                  <a:lnTo>
                    <a:pt x="25" y="236"/>
                  </a:lnTo>
                  <a:lnTo>
                    <a:pt x="15" y="120"/>
                  </a:lnTo>
                  <a:lnTo>
                    <a:pt x="5" y="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161"/>
                  </a:lnTo>
                  <a:lnTo>
                    <a:pt x="3" y="273"/>
                  </a:lnTo>
                  <a:lnTo>
                    <a:pt x="7" y="382"/>
                  </a:lnTo>
                  <a:lnTo>
                    <a:pt x="12" y="489"/>
                  </a:lnTo>
                  <a:lnTo>
                    <a:pt x="19" y="592"/>
                  </a:lnTo>
                  <a:lnTo>
                    <a:pt x="27" y="691"/>
                  </a:lnTo>
                  <a:lnTo>
                    <a:pt x="36" y="788"/>
                  </a:lnTo>
                  <a:lnTo>
                    <a:pt x="47" y="882"/>
                  </a:lnTo>
                  <a:lnTo>
                    <a:pt x="58" y="972"/>
                  </a:lnTo>
                  <a:lnTo>
                    <a:pt x="72" y="1060"/>
                  </a:lnTo>
                  <a:lnTo>
                    <a:pt x="86" y="1144"/>
                  </a:lnTo>
                  <a:lnTo>
                    <a:pt x="102" y="1226"/>
                  </a:lnTo>
                  <a:lnTo>
                    <a:pt x="119" y="1305"/>
                  </a:lnTo>
                  <a:lnTo>
                    <a:pt x="136" y="1381"/>
                  </a:lnTo>
                  <a:lnTo>
                    <a:pt x="155" y="1455"/>
                  </a:lnTo>
                  <a:lnTo>
                    <a:pt x="174" y="1525"/>
                  </a:lnTo>
                  <a:lnTo>
                    <a:pt x="194" y="1594"/>
                  </a:lnTo>
                  <a:lnTo>
                    <a:pt x="217" y="1659"/>
                  </a:lnTo>
                  <a:lnTo>
                    <a:pt x="239" y="1722"/>
                  </a:lnTo>
                  <a:lnTo>
                    <a:pt x="262" y="1782"/>
                  </a:lnTo>
                  <a:lnTo>
                    <a:pt x="285" y="1841"/>
                  </a:lnTo>
                  <a:lnTo>
                    <a:pt x="310" y="1897"/>
                  </a:lnTo>
                  <a:lnTo>
                    <a:pt x="335" y="1950"/>
                  </a:lnTo>
                  <a:lnTo>
                    <a:pt x="361" y="2001"/>
                  </a:lnTo>
                  <a:lnTo>
                    <a:pt x="387" y="2049"/>
                  </a:lnTo>
                  <a:lnTo>
                    <a:pt x="415" y="2096"/>
                  </a:lnTo>
                  <a:lnTo>
                    <a:pt x="442" y="2141"/>
                  </a:lnTo>
                  <a:lnTo>
                    <a:pt x="470" y="2184"/>
                  </a:lnTo>
                  <a:lnTo>
                    <a:pt x="498" y="2224"/>
                  </a:lnTo>
                  <a:lnTo>
                    <a:pt x="528" y="2262"/>
                  </a:lnTo>
                  <a:lnTo>
                    <a:pt x="557" y="2299"/>
                  </a:lnTo>
                  <a:lnTo>
                    <a:pt x="586" y="2333"/>
                  </a:lnTo>
                  <a:lnTo>
                    <a:pt x="586" y="2333"/>
                  </a:lnTo>
                  <a:lnTo>
                    <a:pt x="631" y="2383"/>
                  </a:lnTo>
                  <a:lnTo>
                    <a:pt x="706" y="2461"/>
                  </a:lnTo>
                  <a:lnTo>
                    <a:pt x="808" y="2567"/>
                  </a:lnTo>
                  <a:lnTo>
                    <a:pt x="937" y="2699"/>
                  </a:lnTo>
                  <a:lnTo>
                    <a:pt x="1265" y="3032"/>
                  </a:lnTo>
                  <a:lnTo>
                    <a:pt x="1677" y="3447"/>
                  </a:lnTo>
                  <a:lnTo>
                    <a:pt x="2156" y="3928"/>
                  </a:lnTo>
                  <a:lnTo>
                    <a:pt x="2689" y="4462"/>
                  </a:lnTo>
                  <a:lnTo>
                    <a:pt x="3260" y="5033"/>
                  </a:lnTo>
                  <a:lnTo>
                    <a:pt x="3856" y="5626"/>
                  </a:lnTo>
                  <a:lnTo>
                    <a:pt x="4462" y="6228"/>
                  </a:lnTo>
                  <a:lnTo>
                    <a:pt x="5064" y="6824"/>
                  </a:lnTo>
                  <a:lnTo>
                    <a:pt x="5646" y="7398"/>
                  </a:lnTo>
                  <a:lnTo>
                    <a:pt x="6194" y="7937"/>
                  </a:lnTo>
                  <a:lnTo>
                    <a:pt x="6451" y="8189"/>
                  </a:lnTo>
                  <a:lnTo>
                    <a:pt x="6695" y="8427"/>
                  </a:lnTo>
                  <a:lnTo>
                    <a:pt x="6923" y="8648"/>
                  </a:lnTo>
                  <a:lnTo>
                    <a:pt x="7133" y="8851"/>
                  </a:lnTo>
                  <a:lnTo>
                    <a:pt x="7324" y="9034"/>
                  </a:lnTo>
                  <a:lnTo>
                    <a:pt x="7494" y="9196"/>
                  </a:lnTo>
                  <a:lnTo>
                    <a:pt x="7640" y="9334"/>
                  </a:lnTo>
                  <a:lnTo>
                    <a:pt x="7763" y="9447"/>
                  </a:lnTo>
                  <a:lnTo>
                    <a:pt x="7763" y="9447"/>
                  </a:lnTo>
                  <a:lnTo>
                    <a:pt x="7811" y="9490"/>
                  </a:lnTo>
                  <a:lnTo>
                    <a:pt x="7860" y="9531"/>
                  </a:lnTo>
                  <a:lnTo>
                    <a:pt x="7909" y="9571"/>
                  </a:lnTo>
                  <a:lnTo>
                    <a:pt x="7959" y="9610"/>
                  </a:lnTo>
                  <a:lnTo>
                    <a:pt x="8010" y="9647"/>
                  </a:lnTo>
                  <a:lnTo>
                    <a:pt x="8060" y="9684"/>
                  </a:lnTo>
                  <a:lnTo>
                    <a:pt x="8112" y="9719"/>
                  </a:lnTo>
                  <a:lnTo>
                    <a:pt x="8163" y="9753"/>
                  </a:lnTo>
                  <a:lnTo>
                    <a:pt x="8216" y="9785"/>
                  </a:lnTo>
                  <a:lnTo>
                    <a:pt x="8268" y="9816"/>
                  </a:lnTo>
                  <a:lnTo>
                    <a:pt x="8321" y="9847"/>
                  </a:lnTo>
                  <a:lnTo>
                    <a:pt x="8374" y="9875"/>
                  </a:lnTo>
                  <a:lnTo>
                    <a:pt x="8427" y="9903"/>
                  </a:lnTo>
                  <a:lnTo>
                    <a:pt x="8480" y="9931"/>
                  </a:lnTo>
                  <a:lnTo>
                    <a:pt x="8534" y="9956"/>
                  </a:lnTo>
                  <a:lnTo>
                    <a:pt x="8587" y="9981"/>
                  </a:lnTo>
                  <a:lnTo>
                    <a:pt x="8641" y="10004"/>
                  </a:lnTo>
                  <a:lnTo>
                    <a:pt x="8693" y="10027"/>
                  </a:lnTo>
                  <a:lnTo>
                    <a:pt x="8747" y="10048"/>
                  </a:lnTo>
                  <a:lnTo>
                    <a:pt x="8800" y="10069"/>
                  </a:lnTo>
                  <a:lnTo>
                    <a:pt x="8854" y="10088"/>
                  </a:lnTo>
                  <a:lnTo>
                    <a:pt x="8906" y="10107"/>
                  </a:lnTo>
                  <a:lnTo>
                    <a:pt x="8959" y="10124"/>
                  </a:lnTo>
                  <a:lnTo>
                    <a:pt x="9011" y="10141"/>
                  </a:lnTo>
                  <a:lnTo>
                    <a:pt x="9064" y="10157"/>
                  </a:lnTo>
                  <a:lnTo>
                    <a:pt x="9115" y="10172"/>
                  </a:lnTo>
                  <a:lnTo>
                    <a:pt x="9167" y="10187"/>
                  </a:lnTo>
                  <a:lnTo>
                    <a:pt x="9218" y="10200"/>
                  </a:lnTo>
                  <a:lnTo>
                    <a:pt x="9269" y="10214"/>
                  </a:lnTo>
                  <a:lnTo>
                    <a:pt x="9319" y="10226"/>
                  </a:lnTo>
                  <a:lnTo>
                    <a:pt x="9417" y="10247"/>
                  </a:lnTo>
                  <a:lnTo>
                    <a:pt x="9513" y="10267"/>
                  </a:lnTo>
                  <a:lnTo>
                    <a:pt x="9607" y="10283"/>
                  </a:lnTo>
                  <a:lnTo>
                    <a:pt x="9697" y="10297"/>
                  </a:lnTo>
                  <a:lnTo>
                    <a:pt x="9782" y="10309"/>
                  </a:lnTo>
                  <a:lnTo>
                    <a:pt x="9865" y="10319"/>
                  </a:lnTo>
                  <a:lnTo>
                    <a:pt x="9944" y="10327"/>
                  </a:lnTo>
                  <a:lnTo>
                    <a:pt x="10019" y="10333"/>
                  </a:lnTo>
                  <a:lnTo>
                    <a:pt x="10087" y="10338"/>
                  </a:lnTo>
                  <a:lnTo>
                    <a:pt x="10152" y="10342"/>
                  </a:lnTo>
                  <a:lnTo>
                    <a:pt x="10210" y="10344"/>
                  </a:lnTo>
                  <a:lnTo>
                    <a:pt x="10264" y="10346"/>
                  </a:lnTo>
                  <a:lnTo>
                    <a:pt x="10311" y="10347"/>
                  </a:lnTo>
                  <a:lnTo>
                    <a:pt x="10386" y="10346"/>
                  </a:lnTo>
                  <a:lnTo>
                    <a:pt x="10432" y="10345"/>
                  </a:lnTo>
                  <a:lnTo>
                    <a:pt x="10432" y="10345"/>
                  </a:lnTo>
                  <a:lnTo>
                    <a:pt x="10479" y="10346"/>
                  </a:lnTo>
                  <a:lnTo>
                    <a:pt x="10553" y="10347"/>
                  </a:lnTo>
                  <a:lnTo>
                    <a:pt x="10600" y="10346"/>
                  </a:lnTo>
                  <a:lnTo>
                    <a:pt x="10653" y="10344"/>
                  </a:lnTo>
                  <a:lnTo>
                    <a:pt x="10712" y="10342"/>
                  </a:lnTo>
                  <a:lnTo>
                    <a:pt x="10777" y="10338"/>
                  </a:lnTo>
                  <a:lnTo>
                    <a:pt x="10846" y="10333"/>
                  </a:lnTo>
                  <a:lnTo>
                    <a:pt x="10920" y="10327"/>
                  </a:lnTo>
                  <a:lnTo>
                    <a:pt x="10999" y="10319"/>
                  </a:lnTo>
                  <a:lnTo>
                    <a:pt x="11081" y="10309"/>
                  </a:lnTo>
                  <a:lnTo>
                    <a:pt x="11168" y="10297"/>
                  </a:lnTo>
                  <a:lnTo>
                    <a:pt x="11258" y="10283"/>
                  </a:lnTo>
                  <a:lnTo>
                    <a:pt x="11351" y="10267"/>
                  </a:lnTo>
                  <a:lnTo>
                    <a:pt x="11447" y="10247"/>
                  </a:lnTo>
                  <a:lnTo>
                    <a:pt x="11546" y="10226"/>
                  </a:lnTo>
                  <a:lnTo>
                    <a:pt x="11595" y="10214"/>
                  </a:lnTo>
                  <a:lnTo>
                    <a:pt x="11646" y="10200"/>
                  </a:lnTo>
                  <a:lnTo>
                    <a:pt x="11697" y="10187"/>
                  </a:lnTo>
                  <a:lnTo>
                    <a:pt x="11749" y="10172"/>
                  </a:lnTo>
                  <a:lnTo>
                    <a:pt x="11800" y="10157"/>
                  </a:lnTo>
                  <a:lnTo>
                    <a:pt x="11853" y="10141"/>
                  </a:lnTo>
                  <a:lnTo>
                    <a:pt x="11905" y="10124"/>
                  </a:lnTo>
                  <a:lnTo>
                    <a:pt x="11957" y="10107"/>
                  </a:lnTo>
                  <a:lnTo>
                    <a:pt x="12010" y="10088"/>
                  </a:lnTo>
                  <a:lnTo>
                    <a:pt x="12063" y="10069"/>
                  </a:lnTo>
                  <a:lnTo>
                    <a:pt x="12117" y="10048"/>
                  </a:lnTo>
                  <a:lnTo>
                    <a:pt x="12170" y="10027"/>
                  </a:lnTo>
                  <a:lnTo>
                    <a:pt x="12224" y="10004"/>
                  </a:lnTo>
                  <a:lnTo>
                    <a:pt x="12276" y="9981"/>
                  </a:lnTo>
                  <a:lnTo>
                    <a:pt x="12330" y="9956"/>
                  </a:lnTo>
                  <a:lnTo>
                    <a:pt x="12383" y="9931"/>
                  </a:lnTo>
                  <a:lnTo>
                    <a:pt x="12437" y="9903"/>
                  </a:lnTo>
                  <a:lnTo>
                    <a:pt x="12490" y="9875"/>
                  </a:lnTo>
                  <a:lnTo>
                    <a:pt x="12543" y="9847"/>
                  </a:lnTo>
                  <a:lnTo>
                    <a:pt x="12595" y="9816"/>
                  </a:lnTo>
                  <a:lnTo>
                    <a:pt x="12648" y="9785"/>
                  </a:lnTo>
                  <a:lnTo>
                    <a:pt x="12700" y="9753"/>
                  </a:lnTo>
                  <a:lnTo>
                    <a:pt x="12752" y="9719"/>
                  </a:lnTo>
                  <a:lnTo>
                    <a:pt x="12803" y="9684"/>
                  </a:lnTo>
                  <a:lnTo>
                    <a:pt x="12854" y="9647"/>
                  </a:lnTo>
                  <a:lnTo>
                    <a:pt x="12904" y="9610"/>
                  </a:lnTo>
                  <a:lnTo>
                    <a:pt x="12955" y="9571"/>
                  </a:lnTo>
                  <a:lnTo>
                    <a:pt x="13004" y="9531"/>
                  </a:lnTo>
                  <a:lnTo>
                    <a:pt x="13053" y="9490"/>
                  </a:lnTo>
                  <a:lnTo>
                    <a:pt x="13101" y="9447"/>
                  </a:lnTo>
                  <a:lnTo>
                    <a:pt x="13101" y="9447"/>
                  </a:lnTo>
                  <a:lnTo>
                    <a:pt x="13223" y="9334"/>
                  </a:lnTo>
                  <a:lnTo>
                    <a:pt x="13370" y="9196"/>
                  </a:lnTo>
                  <a:lnTo>
                    <a:pt x="13540" y="9034"/>
                  </a:lnTo>
                  <a:lnTo>
                    <a:pt x="13731" y="8851"/>
                  </a:lnTo>
                  <a:lnTo>
                    <a:pt x="13941" y="8648"/>
                  </a:lnTo>
                  <a:lnTo>
                    <a:pt x="14169" y="8427"/>
                  </a:lnTo>
                  <a:lnTo>
                    <a:pt x="14412" y="8189"/>
                  </a:lnTo>
                  <a:lnTo>
                    <a:pt x="14670" y="7937"/>
                  </a:lnTo>
                  <a:lnTo>
                    <a:pt x="15218" y="7398"/>
                  </a:lnTo>
                  <a:lnTo>
                    <a:pt x="15800" y="6824"/>
                  </a:lnTo>
                  <a:lnTo>
                    <a:pt x="16402" y="6228"/>
                  </a:lnTo>
                  <a:lnTo>
                    <a:pt x="17007" y="5626"/>
                  </a:lnTo>
                  <a:lnTo>
                    <a:pt x="17604" y="5033"/>
                  </a:lnTo>
                  <a:lnTo>
                    <a:pt x="18175" y="4462"/>
                  </a:lnTo>
                  <a:lnTo>
                    <a:pt x="18708" y="3928"/>
                  </a:lnTo>
                  <a:lnTo>
                    <a:pt x="19186" y="3447"/>
                  </a:lnTo>
                  <a:lnTo>
                    <a:pt x="19598" y="3032"/>
                  </a:lnTo>
                  <a:lnTo>
                    <a:pt x="19926" y="2699"/>
                  </a:lnTo>
                  <a:lnTo>
                    <a:pt x="20056" y="2567"/>
                  </a:lnTo>
                  <a:lnTo>
                    <a:pt x="20157" y="2461"/>
                  </a:lnTo>
                  <a:lnTo>
                    <a:pt x="20232" y="2383"/>
                  </a:lnTo>
                  <a:lnTo>
                    <a:pt x="20278" y="2333"/>
                  </a:lnTo>
                  <a:lnTo>
                    <a:pt x="20278" y="2333"/>
                  </a:lnTo>
                  <a:lnTo>
                    <a:pt x="20307" y="2299"/>
                  </a:lnTo>
                  <a:lnTo>
                    <a:pt x="20336" y="2262"/>
                  </a:lnTo>
                  <a:lnTo>
                    <a:pt x="20365" y="2224"/>
                  </a:lnTo>
                  <a:lnTo>
                    <a:pt x="20394" y="2184"/>
                  </a:lnTo>
                  <a:lnTo>
                    <a:pt x="20422" y="2141"/>
                  </a:lnTo>
                  <a:lnTo>
                    <a:pt x="20449" y="2096"/>
                  </a:lnTo>
                  <a:lnTo>
                    <a:pt x="20476" y="2049"/>
                  </a:lnTo>
                  <a:lnTo>
                    <a:pt x="20503" y="2001"/>
                  </a:lnTo>
                  <a:lnTo>
                    <a:pt x="20529" y="1950"/>
                  </a:lnTo>
                  <a:lnTo>
                    <a:pt x="20554" y="1897"/>
                  </a:lnTo>
                  <a:lnTo>
                    <a:pt x="20578" y="1841"/>
                  </a:lnTo>
                  <a:lnTo>
                    <a:pt x="20603" y="1782"/>
                  </a:lnTo>
                  <a:lnTo>
                    <a:pt x="20625" y="1722"/>
                  </a:lnTo>
                  <a:lnTo>
                    <a:pt x="20647" y="1659"/>
                  </a:lnTo>
                  <a:lnTo>
                    <a:pt x="20669" y="1594"/>
                  </a:lnTo>
                  <a:lnTo>
                    <a:pt x="20689" y="1525"/>
                  </a:lnTo>
                  <a:lnTo>
                    <a:pt x="20710" y="1455"/>
                  </a:lnTo>
                  <a:lnTo>
                    <a:pt x="20728" y="1381"/>
                  </a:lnTo>
                  <a:lnTo>
                    <a:pt x="20746" y="1305"/>
                  </a:lnTo>
                  <a:lnTo>
                    <a:pt x="20762" y="1226"/>
                  </a:lnTo>
                  <a:lnTo>
                    <a:pt x="20777" y="1144"/>
                  </a:lnTo>
                  <a:lnTo>
                    <a:pt x="20792" y="1060"/>
                  </a:lnTo>
                  <a:lnTo>
                    <a:pt x="20805" y="972"/>
                  </a:lnTo>
                  <a:lnTo>
                    <a:pt x="20818" y="882"/>
                  </a:lnTo>
                  <a:lnTo>
                    <a:pt x="20828" y="788"/>
                  </a:lnTo>
                  <a:lnTo>
                    <a:pt x="20838" y="691"/>
                  </a:lnTo>
                  <a:lnTo>
                    <a:pt x="20846" y="592"/>
                  </a:lnTo>
                  <a:lnTo>
                    <a:pt x="20852" y="489"/>
                  </a:lnTo>
                  <a:lnTo>
                    <a:pt x="20858" y="382"/>
                  </a:lnTo>
                  <a:lnTo>
                    <a:pt x="20861" y="273"/>
                  </a:lnTo>
                  <a:lnTo>
                    <a:pt x="20864" y="161"/>
                  </a:lnTo>
                  <a:lnTo>
                    <a:pt x="20864" y="44"/>
                  </a:lnTo>
                  <a:lnTo>
                    <a:pt x="20859" y="0"/>
                  </a:lnTo>
                  <a:lnTo>
                    <a:pt x="20859" y="0"/>
                  </a:lnTo>
                  <a:lnTo>
                    <a:pt x="20849" y="120"/>
                  </a:lnTo>
                  <a:lnTo>
                    <a:pt x="20839" y="236"/>
                  </a:lnTo>
                  <a:lnTo>
                    <a:pt x="20828" y="345"/>
                  </a:lnTo>
                  <a:lnTo>
                    <a:pt x="20816" y="450"/>
                  </a:lnTo>
                  <a:lnTo>
                    <a:pt x="20804" y="550"/>
                  </a:lnTo>
                  <a:lnTo>
                    <a:pt x="20791" y="644"/>
                  </a:lnTo>
                  <a:lnTo>
                    <a:pt x="20778" y="734"/>
                  </a:lnTo>
                  <a:lnTo>
                    <a:pt x="20765" y="819"/>
                  </a:lnTo>
                  <a:lnTo>
                    <a:pt x="20752" y="900"/>
                  </a:lnTo>
                  <a:lnTo>
                    <a:pt x="20738" y="976"/>
                  </a:lnTo>
                  <a:lnTo>
                    <a:pt x="20724" y="1049"/>
                  </a:lnTo>
                  <a:lnTo>
                    <a:pt x="20709" y="1118"/>
                  </a:lnTo>
                  <a:lnTo>
                    <a:pt x="20694" y="1182"/>
                  </a:lnTo>
                  <a:lnTo>
                    <a:pt x="20679" y="1243"/>
                  </a:lnTo>
                  <a:lnTo>
                    <a:pt x="20664" y="1301"/>
                  </a:lnTo>
                  <a:lnTo>
                    <a:pt x="20649" y="1355"/>
                  </a:lnTo>
                  <a:lnTo>
                    <a:pt x="20633" y="1406"/>
                  </a:lnTo>
                  <a:lnTo>
                    <a:pt x="20618" y="1454"/>
                  </a:lnTo>
                  <a:lnTo>
                    <a:pt x="20603" y="1500"/>
                  </a:lnTo>
                  <a:lnTo>
                    <a:pt x="20586" y="1543"/>
                  </a:lnTo>
                  <a:lnTo>
                    <a:pt x="20571" y="1583"/>
                  </a:lnTo>
                  <a:lnTo>
                    <a:pt x="20556" y="1621"/>
                  </a:lnTo>
                  <a:lnTo>
                    <a:pt x="20541" y="1657"/>
                  </a:lnTo>
                  <a:lnTo>
                    <a:pt x="20526" y="1690"/>
                  </a:lnTo>
                  <a:lnTo>
                    <a:pt x="20496" y="1752"/>
                  </a:lnTo>
                  <a:lnTo>
                    <a:pt x="20467" y="1808"/>
                  </a:lnTo>
                  <a:lnTo>
                    <a:pt x="20439" y="1860"/>
                  </a:lnTo>
                  <a:lnTo>
                    <a:pt x="20413" y="1907"/>
                  </a:lnTo>
                  <a:lnTo>
                    <a:pt x="20413" y="1907"/>
                  </a:lnTo>
                  <a:lnTo>
                    <a:pt x="20406" y="1920"/>
                  </a:lnTo>
                  <a:lnTo>
                    <a:pt x="20396" y="1935"/>
                  </a:lnTo>
                  <a:lnTo>
                    <a:pt x="20372" y="1968"/>
                  </a:lnTo>
                  <a:lnTo>
                    <a:pt x="20342" y="2007"/>
                  </a:lnTo>
                  <a:lnTo>
                    <a:pt x="20307" y="2051"/>
                  </a:lnTo>
                  <a:lnTo>
                    <a:pt x="20265" y="2100"/>
                  </a:lnTo>
                  <a:lnTo>
                    <a:pt x="20220" y="2152"/>
                  </a:lnTo>
                  <a:lnTo>
                    <a:pt x="20170" y="2208"/>
                  </a:lnTo>
                  <a:lnTo>
                    <a:pt x="20115" y="2267"/>
                  </a:lnTo>
                  <a:lnTo>
                    <a:pt x="19998" y="2394"/>
                  </a:lnTo>
                  <a:lnTo>
                    <a:pt x="19871" y="2527"/>
                  </a:lnTo>
                  <a:lnTo>
                    <a:pt x="19738" y="2665"/>
                  </a:lnTo>
                  <a:lnTo>
                    <a:pt x="19602" y="2803"/>
                  </a:lnTo>
                  <a:lnTo>
                    <a:pt x="19469" y="2937"/>
                  </a:lnTo>
                  <a:lnTo>
                    <a:pt x="19341" y="3066"/>
                  </a:lnTo>
                  <a:lnTo>
                    <a:pt x="19117" y="3289"/>
                  </a:lnTo>
                  <a:lnTo>
                    <a:pt x="18960" y="3442"/>
                  </a:lnTo>
                  <a:lnTo>
                    <a:pt x="18901" y="3501"/>
                  </a:lnTo>
                  <a:lnTo>
                    <a:pt x="18901" y="35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1" name="Freeform 7"/>
            <p:cNvSpPr/>
            <p:nvPr/>
          </p:nvSpPr>
          <p:spPr bwMode="auto">
            <a:xfrm rot="20191043">
              <a:off x="3256005" y="1369693"/>
              <a:ext cx="2609084" cy="1447951"/>
            </a:xfrm>
            <a:custGeom>
              <a:avLst/>
              <a:gdLst/>
              <a:ahLst/>
              <a:cxnLst>
                <a:cxn ang="0">
                  <a:pos x="2199" y="6646"/>
                </a:cxn>
                <a:cxn ang="0">
                  <a:pos x="2567" y="6413"/>
                </a:cxn>
                <a:cxn ang="0">
                  <a:pos x="2967" y="6231"/>
                </a:cxn>
                <a:cxn ang="0">
                  <a:pos x="3382" y="6094"/>
                </a:cxn>
                <a:cxn ang="0">
                  <a:pos x="3859" y="5983"/>
                </a:cxn>
                <a:cxn ang="0">
                  <a:pos x="4629" y="5883"/>
                </a:cxn>
                <a:cxn ang="0">
                  <a:pos x="5281" y="5859"/>
                </a:cxn>
                <a:cxn ang="0">
                  <a:pos x="15583" y="5859"/>
                </a:cxn>
                <a:cxn ang="0">
                  <a:pos x="16236" y="5883"/>
                </a:cxn>
                <a:cxn ang="0">
                  <a:pos x="17007" y="5983"/>
                </a:cxn>
                <a:cxn ang="0">
                  <a:pos x="17482" y="6094"/>
                </a:cxn>
                <a:cxn ang="0">
                  <a:pos x="17898" y="6231"/>
                </a:cxn>
                <a:cxn ang="0">
                  <a:pos x="18298" y="6413"/>
                </a:cxn>
                <a:cxn ang="0">
                  <a:pos x="18666" y="6646"/>
                </a:cxn>
                <a:cxn ang="0">
                  <a:pos x="18961" y="6903"/>
                </a:cxn>
                <a:cxn ang="0">
                  <a:pos x="19998" y="7952"/>
                </a:cxn>
                <a:cxn ang="0">
                  <a:pos x="20373" y="8378"/>
                </a:cxn>
                <a:cxn ang="0">
                  <a:pos x="20496" y="8593"/>
                </a:cxn>
                <a:cxn ang="0">
                  <a:pos x="20618" y="8892"/>
                </a:cxn>
                <a:cxn ang="0">
                  <a:pos x="20724" y="9297"/>
                </a:cxn>
                <a:cxn ang="0">
                  <a:pos x="20816" y="9896"/>
                </a:cxn>
                <a:cxn ang="0">
                  <a:pos x="20864" y="10185"/>
                </a:cxn>
                <a:cxn ang="0">
                  <a:pos x="20818" y="9465"/>
                </a:cxn>
                <a:cxn ang="0">
                  <a:pos x="20710" y="8892"/>
                </a:cxn>
                <a:cxn ang="0">
                  <a:pos x="20555" y="8450"/>
                </a:cxn>
                <a:cxn ang="0">
                  <a:pos x="20366" y="8122"/>
                </a:cxn>
                <a:cxn ang="0">
                  <a:pos x="20056" y="7780"/>
                </a:cxn>
                <a:cxn ang="0">
                  <a:pos x="17008" y="4720"/>
                </a:cxn>
                <a:cxn ang="0">
                  <a:pos x="13941" y="1698"/>
                </a:cxn>
                <a:cxn ang="0">
                  <a:pos x="13053" y="857"/>
                </a:cxn>
                <a:cxn ang="0">
                  <a:pos x="12701" y="593"/>
                </a:cxn>
                <a:cxn ang="0">
                  <a:pos x="12330" y="390"/>
                </a:cxn>
                <a:cxn ang="0">
                  <a:pos x="11958" y="240"/>
                </a:cxn>
                <a:cxn ang="0">
                  <a:pos x="11596" y="133"/>
                </a:cxn>
                <a:cxn ang="0">
                  <a:pos x="10999" y="27"/>
                </a:cxn>
                <a:cxn ang="0">
                  <a:pos x="10554" y="0"/>
                </a:cxn>
                <a:cxn ang="0">
                  <a:pos x="10211" y="2"/>
                </a:cxn>
                <a:cxn ang="0">
                  <a:pos x="9697" y="49"/>
                </a:cxn>
                <a:cxn ang="0">
                  <a:pos x="9167" y="159"/>
                </a:cxn>
                <a:cxn ang="0">
                  <a:pos x="8801" y="278"/>
                </a:cxn>
                <a:cxn ang="0">
                  <a:pos x="8427" y="442"/>
                </a:cxn>
                <a:cxn ang="0">
                  <a:pos x="8062" y="662"/>
                </a:cxn>
                <a:cxn ang="0">
                  <a:pos x="7764" y="899"/>
                </a:cxn>
                <a:cxn ang="0">
                  <a:pos x="6453" y="2156"/>
                </a:cxn>
                <a:cxn ang="0">
                  <a:pos x="2689" y="5884"/>
                </a:cxn>
                <a:cxn ang="0">
                  <a:pos x="632" y="7963"/>
                </a:cxn>
                <a:cxn ang="0">
                  <a:pos x="443" y="8205"/>
                </a:cxn>
                <a:cxn ang="0">
                  <a:pos x="263" y="8563"/>
                </a:cxn>
                <a:cxn ang="0">
                  <a:pos x="119" y="9041"/>
                </a:cxn>
                <a:cxn ang="0">
                  <a:pos x="27" y="9654"/>
                </a:cxn>
                <a:cxn ang="0">
                  <a:pos x="5" y="10347"/>
                </a:cxn>
                <a:cxn ang="0">
                  <a:pos x="73" y="9702"/>
                </a:cxn>
                <a:cxn ang="0">
                  <a:pos x="171" y="9164"/>
                </a:cxn>
                <a:cxn ang="0">
                  <a:pos x="278" y="8803"/>
                </a:cxn>
                <a:cxn ang="0">
                  <a:pos x="425" y="8487"/>
                </a:cxn>
                <a:cxn ang="0">
                  <a:pos x="558" y="8294"/>
                </a:cxn>
                <a:cxn ang="0">
                  <a:pos x="1127" y="7681"/>
                </a:cxn>
                <a:cxn ang="0">
                  <a:pos x="1963" y="6846"/>
                </a:cxn>
              </a:cxnLst>
              <a:rect l="0" t="0" r="r" b="b"/>
              <a:pathLst>
                <a:path w="20864" h="10347">
                  <a:moveTo>
                    <a:pt x="1963" y="6846"/>
                  </a:moveTo>
                  <a:lnTo>
                    <a:pt x="1963" y="6846"/>
                  </a:lnTo>
                  <a:lnTo>
                    <a:pt x="2009" y="6803"/>
                  </a:lnTo>
                  <a:lnTo>
                    <a:pt x="2054" y="6762"/>
                  </a:lnTo>
                  <a:lnTo>
                    <a:pt x="2102" y="6722"/>
                  </a:lnTo>
                  <a:lnTo>
                    <a:pt x="2150" y="6683"/>
                  </a:lnTo>
                  <a:lnTo>
                    <a:pt x="2199" y="6646"/>
                  </a:lnTo>
                  <a:lnTo>
                    <a:pt x="2249" y="6609"/>
                  </a:lnTo>
                  <a:lnTo>
                    <a:pt x="2300" y="6573"/>
                  </a:lnTo>
                  <a:lnTo>
                    <a:pt x="2352" y="6539"/>
                  </a:lnTo>
                  <a:lnTo>
                    <a:pt x="2404" y="6506"/>
                  </a:lnTo>
                  <a:lnTo>
                    <a:pt x="2458" y="6474"/>
                  </a:lnTo>
                  <a:lnTo>
                    <a:pt x="2512" y="6443"/>
                  </a:lnTo>
                  <a:lnTo>
                    <a:pt x="2567" y="6413"/>
                  </a:lnTo>
                  <a:lnTo>
                    <a:pt x="2622" y="6384"/>
                  </a:lnTo>
                  <a:lnTo>
                    <a:pt x="2679" y="6356"/>
                  </a:lnTo>
                  <a:lnTo>
                    <a:pt x="2735" y="6329"/>
                  </a:lnTo>
                  <a:lnTo>
                    <a:pt x="2793" y="6303"/>
                  </a:lnTo>
                  <a:lnTo>
                    <a:pt x="2851" y="6278"/>
                  </a:lnTo>
                  <a:lnTo>
                    <a:pt x="2908" y="6254"/>
                  </a:lnTo>
                  <a:lnTo>
                    <a:pt x="2967" y="6231"/>
                  </a:lnTo>
                  <a:lnTo>
                    <a:pt x="3025" y="6209"/>
                  </a:lnTo>
                  <a:lnTo>
                    <a:pt x="3085" y="6188"/>
                  </a:lnTo>
                  <a:lnTo>
                    <a:pt x="3144" y="6167"/>
                  </a:lnTo>
                  <a:lnTo>
                    <a:pt x="3204" y="6148"/>
                  </a:lnTo>
                  <a:lnTo>
                    <a:pt x="3263" y="6129"/>
                  </a:lnTo>
                  <a:lnTo>
                    <a:pt x="3323" y="6111"/>
                  </a:lnTo>
                  <a:lnTo>
                    <a:pt x="3382" y="6094"/>
                  </a:lnTo>
                  <a:lnTo>
                    <a:pt x="3442" y="6077"/>
                  </a:lnTo>
                  <a:lnTo>
                    <a:pt x="3503" y="6062"/>
                  </a:lnTo>
                  <a:lnTo>
                    <a:pt x="3562" y="6047"/>
                  </a:lnTo>
                  <a:lnTo>
                    <a:pt x="3622" y="6033"/>
                  </a:lnTo>
                  <a:lnTo>
                    <a:pt x="3681" y="6019"/>
                  </a:lnTo>
                  <a:lnTo>
                    <a:pt x="3741" y="6007"/>
                  </a:lnTo>
                  <a:lnTo>
                    <a:pt x="3859" y="5983"/>
                  </a:lnTo>
                  <a:lnTo>
                    <a:pt x="3975" y="5963"/>
                  </a:lnTo>
                  <a:lnTo>
                    <a:pt x="4090" y="5944"/>
                  </a:lnTo>
                  <a:lnTo>
                    <a:pt x="4204" y="5928"/>
                  </a:lnTo>
                  <a:lnTo>
                    <a:pt x="4314" y="5914"/>
                  </a:lnTo>
                  <a:lnTo>
                    <a:pt x="4422" y="5902"/>
                  </a:lnTo>
                  <a:lnTo>
                    <a:pt x="4528" y="5892"/>
                  </a:lnTo>
                  <a:lnTo>
                    <a:pt x="4629" y="5883"/>
                  </a:lnTo>
                  <a:lnTo>
                    <a:pt x="4728" y="5876"/>
                  </a:lnTo>
                  <a:lnTo>
                    <a:pt x="4822" y="5871"/>
                  </a:lnTo>
                  <a:lnTo>
                    <a:pt x="4912" y="5867"/>
                  </a:lnTo>
                  <a:lnTo>
                    <a:pt x="4996" y="5863"/>
                  </a:lnTo>
                  <a:lnTo>
                    <a:pt x="5076" y="5861"/>
                  </a:lnTo>
                  <a:lnTo>
                    <a:pt x="5150" y="5860"/>
                  </a:lnTo>
                  <a:lnTo>
                    <a:pt x="5281" y="5859"/>
                  </a:lnTo>
                  <a:lnTo>
                    <a:pt x="5281" y="5859"/>
                  </a:lnTo>
                  <a:lnTo>
                    <a:pt x="10416" y="5859"/>
                  </a:lnTo>
                  <a:lnTo>
                    <a:pt x="10416" y="5859"/>
                  </a:lnTo>
                  <a:lnTo>
                    <a:pt x="10449" y="5859"/>
                  </a:lnTo>
                  <a:lnTo>
                    <a:pt x="10449" y="5859"/>
                  </a:lnTo>
                  <a:lnTo>
                    <a:pt x="15583" y="5859"/>
                  </a:lnTo>
                  <a:lnTo>
                    <a:pt x="15583" y="5859"/>
                  </a:lnTo>
                  <a:lnTo>
                    <a:pt x="15715" y="5860"/>
                  </a:lnTo>
                  <a:lnTo>
                    <a:pt x="15789" y="5861"/>
                  </a:lnTo>
                  <a:lnTo>
                    <a:pt x="15869" y="5863"/>
                  </a:lnTo>
                  <a:lnTo>
                    <a:pt x="15954" y="5867"/>
                  </a:lnTo>
                  <a:lnTo>
                    <a:pt x="16044" y="5871"/>
                  </a:lnTo>
                  <a:lnTo>
                    <a:pt x="16138" y="5876"/>
                  </a:lnTo>
                  <a:lnTo>
                    <a:pt x="16236" y="5883"/>
                  </a:lnTo>
                  <a:lnTo>
                    <a:pt x="16337" y="5892"/>
                  </a:lnTo>
                  <a:lnTo>
                    <a:pt x="16442" y="5902"/>
                  </a:lnTo>
                  <a:lnTo>
                    <a:pt x="16550" y="5914"/>
                  </a:lnTo>
                  <a:lnTo>
                    <a:pt x="16661" y="5928"/>
                  </a:lnTo>
                  <a:lnTo>
                    <a:pt x="16775" y="5944"/>
                  </a:lnTo>
                  <a:lnTo>
                    <a:pt x="16890" y="5963"/>
                  </a:lnTo>
                  <a:lnTo>
                    <a:pt x="17007" y="5983"/>
                  </a:lnTo>
                  <a:lnTo>
                    <a:pt x="17124" y="6007"/>
                  </a:lnTo>
                  <a:lnTo>
                    <a:pt x="17183" y="6019"/>
                  </a:lnTo>
                  <a:lnTo>
                    <a:pt x="17243" y="6033"/>
                  </a:lnTo>
                  <a:lnTo>
                    <a:pt x="17302" y="6047"/>
                  </a:lnTo>
                  <a:lnTo>
                    <a:pt x="17363" y="6062"/>
                  </a:lnTo>
                  <a:lnTo>
                    <a:pt x="17423" y="6077"/>
                  </a:lnTo>
                  <a:lnTo>
                    <a:pt x="17482" y="6094"/>
                  </a:lnTo>
                  <a:lnTo>
                    <a:pt x="17542" y="6111"/>
                  </a:lnTo>
                  <a:lnTo>
                    <a:pt x="17602" y="6129"/>
                  </a:lnTo>
                  <a:lnTo>
                    <a:pt x="17662" y="6148"/>
                  </a:lnTo>
                  <a:lnTo>
                    <a:pt x="17721" y="6167"/>
                  </a:lnTo>
                  <a:lnTo>
                    <a:pt x="17780" y="6188"/>
                  </a:lnTo>
                  <a:lnTo>
                    <a:pt x="17839" y="6209"/>
                  </a:lnTo>
                  <a:lnTo>
                    <a:pt x="17898" y="6231"/>
                  </a:lnTo>
                  <a:lnTo>
                    <a:pt x="17956" y="6254"/>
                  </a:lnTo>
                  <a:lnTo>
                    <a:pt x="18014" y="6278"/>
                  </a:lnTo>
                  <a:lnTo>
                    <a:pt x="18073" y="6303"/>
                  </a:lnTo>
                  <a:lnTo>
                    <a:pt x="18129" y="6329"/>
                  </a:lnTo>
                  <a:lnTo>
                    <a:pt x="18186" y="6356"/>
                  </a:lnTo>
                  <a:lnTo>
                    <a:pt x="18242" y="6384"/>
                  </a:lnTo>
                  <a:lnTo>
                    <a:pt x="18298" y="6413"/>
                  </a:lnTo>
                  <a:lnTo>
                    <a:pt x="18352" y="6443"/>
                  </a:lnTo>
                  <a:lnTo>
                    <a:pt x="18407" y="6474"/>
                  </a:lnTo>
                  <a:lnTo>
                    <a:pt x="18460" y="6506"/>
                  </a:lnTo>
                  <a:lnTo>
                    <a:pt x="18513" y="6539"/>
                  </a:lnTo>
                  <a:lnTo>
                    <a:pt x="18564" y="6573"/>
                  </a:lnTo>
                  <a:lnTo>
                    <a:pt x="18616" y="6609"/>
                  </a:lnTo>
                  <a:lnTo>
                    <a:pt x="18666" y="6646"/>
                  </a:lnTo>
                  <a:lnTo>
                    <a:pt x="18715" y="6683"/>
                  </a:lnTo>
                  <a:lnTo>
                    <a:pt x="18763" y="6722"/>
                  </a:lnTo>
                  <a:lnTo>
                    <a:pt x="18810" y="6762"/>
                  </a:lnTo>
                  <a:lnTo>
                    <a:pt x="18857" y="6803"/>
                  </a:lnTo>
                  <a:lnTo>
                    <a:pt x="18901" y="6846"/>
                  </a:lnTo>
                  <a:lnTo>
                    <a:pt x="18901" y="6846"/>
                  </a:lnTo>
                  <a:lnTo>
                    <a:pt x="18961" y="6903"/>
                  </a:lnTo>
                  <a:lnTo>
                    <a:pt x="19117" y="7058"/>
                  </a:lnTo>
                  <a:lnTo>
                    <a:pt x="19341" y="7281"/>
                  </a:lnTo>
                  <a:lnTo>
                    <a:pt x="19469" y="7408"/>
                  </a:lnTo>
                  <a:lnTo>
                    <a:pt x="19603" y="7544"/>
                  </a:lnTo>
                  <a:lnTo>
                    <a:pt x="19738" y="7681"/>
                  </a:lnTo>
                  <a:lnTo>
                    <a:pt x="19871" y="7819"/>
                  </a:lnTo>
                  <a:lnTo>
                    <a:pt x="19998" y="7952"/>
                  </a:lnTo>
                  <a:lnTo>
                    <a:pt x="20116" y="8079"/>
                  </a:lnTo>
                  <a:lnTo>
                    <a:pt x="20170" y="8138"/>
                  </a:lnTo>
                  <a:lnTo>
                    <a:pt x="20220" y="8194"/>
                  </a:lnTo>
                  <a:lnTo>
                    <a:pt x="20266" y="8246"/>
                  </a:lnTo>
                  <a:lnTo>
                    <a:pt x="20307" y="8294"/>
                  </a:lnTo>
                  <a:lnTo>
                    <a:pt x="20343" y="8339"/>
                  </a:lnTo>
                  <a:lnTo>
                    <a:pt x="20373" y="8378"/>
                  </a:lnTo>
                  <a:lnTo>
                    <a:pt x="20396" y="8411"/>
                  </a:lnTo>
                  <a:lnTo>
                    <a:pt x="20406" y="8426"/>
                  </a:lnTo>
                  <a:lnTo>
                    <a:pt x="20413" y="8439"/>
                  </a:lnTo>
                  <a:lnTo>
                    <a:pt x="20413" y="8439"/>
                  </a:lnTo>
                  <a:lnTo>
                    <a:pt x="20439" y="8487"/>
                  </a:lnTo>
                  <a:lnTo>
                    <a:pt x="20468" y="8538"/>
                  </a:lnTo>
                  <a:lnTo>
                    <a:pt x="20496" y="8593"/>
                  </a:lnTo>
                  <a:lnTo>
                    <a:pt x="20526" y="8656"/>
                  </a:lnTo>
                  <a:lnTo>
                    <a:pt x="20541" y="8690"/>
                  </a:lnTo>
                  <a:lnTo>
                    <a:pt x="20557" y="8725"/>
                  </a:lnTo>
                  <a:lnTo>
                    <a:pt x="20572" y="8763"/>
                  </a:lnTo>
                  <a:lnTo>
                    <a:pt x="20587" y="8803"/>
                  </a:lnTo>
                  <a:lnTo>
                    <a:pt x="20603" y="8846"/>
                  </a:lnTo>
                  <a:lnTo>
                    <a:pt x="20618" y="8892"/>
                  </a:lnTo>
                  <a:lnTo>
                    <a:pt x="20633" y="8940"/>
                  </a:lnTo>
                  <a:lnTo>
                    <a:pt x="20649" y="8991"/>
                  </a:lnTo>
                  <a:lnTo>
                    <a:pt x="20665" y="9045"/>
                  </a:lnTo>
                  <a:lnTo>
                    <a:pt x="20680" y="9103"/>
                  </a:lnTo>
                  <a:lnTo>
                    <a:pt x="20694" y="9164"/>
                  </a:lnTo>
                  <a:lnTo>
                    <a:pt x="20709" y="9229"/>
                  </a:lnTo>
                  <a:lnTo>
                    <a:pt x="20724" y="9297"/>
                  </a:lnTo>
                  <a:lnTo>
                    <a:pt x="20738" y="9369"/>
                  </a:lnTo>
                  <a:lnTo>
                    <a:pt x="20752" y="9447"/>
                  </a:lnTo>
                  <a:lnTo>
                    <a:pt x="20766" y="9527"/>
                  </a:lnTo>
                  <a:lnTo>
                    <a:pt x="20779" y="9612"/>
                  </a:lnTo>
                  <a:lnTo>
                    <a:pt x="20792" y="9702"/>
                  </a:lnTo>
                  <a:lnTo>
                    <a:pt x="20804" y="9797"/>
                  </a:lnTo>
                  <a:lnTo>
                    <a:pt x="20816" y="9896"/>
                  </a:lnTo>
                  <a:lnTo>
                    <a:pt x="20828" y="10001"/>
                  </a:lnTo>
                  <a:lnTo>
                    <a:pt x="20839" y="10111"/>
                  </a:lnTo>
                  <a:lnTo>
                    <a:pt x="20849" y="10225"/>
                  </a:lnTo>
                  <a:lnTo>
                    <a:pt x="20859" y="10347"/>
                  </a:lnTo>
                  <a:lnTo>
                    <a:pt x="20864" y="10302"/>
                  </a:lnTo>
                  <a:lnTo>
                    <a:pt x="20864" y="10302"/>
                  </a:lnTo>
                  <a:lnTo>
                    <a:pt x="20864" y="10185"/>
                  </a:lnTo>
                  <a:lnTo>
                    <a:pt x="20861" y="10073"/>
                  </a:lnTo>
                  <a:lnTo>
                    <a:pt x="20858" y="9963"/>
                  </a:lnTo>
                  <a:lnTo>
                    <a:pt x="20852" y="9857"/>
                  </a:lnTo>
                  <a:lnTo>
                    <a:pt x="20846" y="9755"/>
                  </a:lnTo>
                  <a:lnTo>
                    <a:pt x="20838" y="9654"/>
                  </a:lnTo>
                  <a:lnTo>
                    <a:pt x="20828" y="9558"/>
                  </a:lnTo>
                  <a:lnTo>
                    <a:pt x="20818" y="9465"/>
                  </a:lnTo>
                  <a:lnTo>
                    <a:pt x="20806" y="9374"/>
                  </a:lnTo>
                  <a:lnTo>
                    <a:pt x="20793" y="9286"/>
                  </a:lnTo>
                  <a:lnTo>
                    <a:pt x="20778" y="9202"/>
                  </a:lnTo>
                  <a:lnTo>
                    <a:pt x="20762" y="9120"/>
                  </a:lnTo>
                  <a:lnTo>
                    <a:pt x="20746" y="9041"/>
                  </a:lnTo>
                  <a:lnTo>
                    <a:pt x="20728" y="8965"/>
                  </a:lnTo>
                  <a:lnTo>
                    <a:pt x="20710" y="8892"/>
                  </a:lnTo>
                  <a:lnTo>
                    <a:pt x="20690" y="8820"/>
                  </a:lnTo>
                  <a:lnTo>
                    <a:pt x="20670" y="8752"/>
                  </a:lnTo>
                  <a:lnTo>
                    <a:pt x="20648" y="8687"/>
                  </a:lnTo>
                  <a:lnTo>
                    <a:pt x="20626" y="8624"/>
                  </a:lnTo>
                  <a:lnTo>
                    <a:pt x="20603" y="8563"/>
                  </a:lnTo>
                  <a:lnTo>
                    <a:pt x="20579" y="8505"/>
                  </a:lnTo>
                  <a:lnTo>
                    <a:pt x="20555" y="8450"/>
                  </a:lnTo>
                  <a:lnTo>
                    <a:pt x="20529" y="8396"/>
                  </a:lnTo>
                  <a:lnTo>
                    <a:pt x="20503" y="8346"/>
                  </a:lnTo>
                  <a:lnTo>
                    <a:pt x="20477" y="8296"/>
                  </a:lnTo>
                  <a:lnTo>
                    <a:pt x="20450" y="8249"/>
                  </a:lnTo>
                  <a:lnTo>
                    <a:pt x="20422" y="8205"/>
                  </a:lnTo>
                  <a:lnTo>
                    <a:pt x="20394" y="8163"/>
                  </a:lnTo>
                  <a:lnTo>
                    <a:pt x="20366" y="8122"/>
                  </a:lnTo>
                  <a:lnTo>
                    <a:pt x="20337" y="8084"/>
                  </a:lnTo>
                  <a:lnTo>
                    <a:pt x="20308" y="8048"/>
                  </a:lnTo>
                  <a:lnTo>
                    <a:pt x="20278" y="8012"/>
                  </a:lnTo>
                  <a:lnTo>
                    <a:pt x="20278" y="8012"/>
                  </a:lnTo>
                  <a:lnTo>
                    <a:pt x="20234" y="7963"/>
                  </a:lnTo>
                  <a:lnTo>
                    <a:pt x="20159" y="7885"/>
                  </a:lnTo>
                  <a:lnTo>
                    <a:pt x="20056" y="7780"/>
                  </a:lnTo>
                  <a:lnTo>
                    <a:pt x="19927" y="7647"/>
                  </a:lnTo>
                  <a:lnTo>
                    <a:pt x="19599" y="7314"/>
                  </a:lnTo>
                  <a:lnTo>
                    <a:pt x="19187" y="6899"/>
                  </a:lnTo>
                  <a:lnTo>
                    <a:pt x="18708" y="6418"/>
                  </a:lnTo>
                  <a:lnTo>
                    <a:pt x="18176" y="5884"/>
                  </a:lnTo>
                  <a:lnTo>
                    <a:pt x="17604" y="5314"/>
                  </a:lnTo>
                  <a:lnTo>
                    <a:pt x="17008" y="4720"/>
                  </a:lnTo>
                  <a:lnTo>
                    <a:pt x="16402" y="4117"/>
                  </a:lnTo>
                  <a:lnTo>
                    <a:pt x="15801" y="3522"/>
                  </a:lnTo>
                  <a:lnTo>
                    <a:pt x="15218" y="2947"/>
                  </a:lnTo>
                  <a:lnTo>
                    <a:pt x="14670" y="2408"/>
                  </a:lnTo>
                  <a:lnTo>
                    <a:pt x="14413" y="2156"/>
                  </a:lnTo>
                  <a:lnTo>
                    <a:pt x="14169" y="1920"/>
                  </a:lnTo>
                  <a:lnTo>
                    <a:pt x="13941" y="1698"/>
                  </a:lnTo>
                  <a:lnTo>
                    <a:pt x="13731" y="1495"/>
                  </a:lnTo>
                  <a:lnTo>
                    <a:pt x="13541" y="1311"/>
                  </a:lnTo>
                  <a:lnTo>
                    <a:pt x="13370" y="1150"/>
                  </a:lnTo>
                  <a:lnTo>
                    <a:pt x="13224" y="1012"/>
                  </a:lnTo>
                  <a:lnTo>
                    <a:pt x="13101" y="899"/>
                  </a:lnTo>
                  <a:lnTo>
                    <a:pt x="13101" y="899"/>
                  </a:lnTo>
                  <a:lnTo>
                    <a:pt x="13053" y="857"/>
                  </a:lnTo>
                  <a:lnTo>
                    <a:pt x="13005" y="815"/>
                  </a:lnTo>
                  <a:lnTo>
                    <a:pt x="12955" y="775"/>
                  </a:lnTo>
                  <a:lnTo>
                    <a:pt x="12905" y="735"/>
                  </a:lnTo>
                  <a:lnTo>
                    <a:pt x="12854" y="698"/>
                  </a:lnTo>
                  <a:lnTo>
                    <a:pt x="12804" y="662"/>
                  </a:lnTo>
                  <a:lnTo>
                    <a:pt x="12752" y="627"/>
                  </a:lnTo>
                  <a:lnTo>
                    <a:pt x="12701" y="593"/>
                  </a:lnTo>
                  <a:lnTo>
                    <a:pt x="12648" y="561"/>
                  </a:lnTo>
                  <a:lnTo>
                    <a:pt x="12596" y="530"/>
                  </a:lnTo>
                  <a:lnTo>
                    <a:pt x="12543" y="500"/>
                  </a:lnTo>
                  <a:lnTo>
                    <a:pt x="12491" y="470"/>
                  </a:lnTo>
                  <a:lnTo>
                    <a:pt x="12437" y="442"/>
                  </a:lnTo>
                  <a:lnTo>
                    <a:pt x="12384" y="416"/>
                  </a:lnTo>
                  <a:lnTo>
                    <a:pt x="12330" y="390"/>
                  </a:lnTo>
                  <a:lnTo>
                    <a:pt x="12278" y="366"/>
                  </a:lnTo>
                  <a:lnTo>
                    <a:pt x="12224" y="342"/>
                  </a:lnTo>
                  <a:lnTo>
                    <a:pt x="12171" y="320"/>
                  </a:lnTo>
                  <a:lnTo>
                    <a:pt x="12117" y="298"/>
                  </a:lnTo>
                  <a:lnTo>
                    <a:pt x="12064" y="278"/>
                  </a:lnTo>
                  <a:lnTo>
                    <a:pt x="12010" y="258"/>
                  </a:lnTo>
                  <a:lnTo>
                    <a:pt x="11958" y="240"/>
                  </a:lnTo>
                  <a:lnTo>
                    <a:pt x="11905" y="222"/>
                  </a:lnTo>
                  <a:lnTo>
                    <a:pt x="11853" y="204"/>
                  </a:lnTo>
                  <a:lnTo>
                    <a:pt x="11800" y="188"/>
                  </a:lnTo>
                  <a:lnTo>
                    <a:pt x="11749" y="173"/>
                  </a:lnTo>
                  <a:lnTo>
                    <a:pt x="11697" y="159"/>
                  </a:lnTo>
                  <a:lnTo>
                    <a:pt x="11646" y="145"/>
                  </a:lnTo>
                  <a:lnTo>
                    <a:pt x="11596" y="133"/>
                  </a:lnTo>
                  <a:lnTo>
                    <a:pt x="11546" y="121"/>
                  </a:lnTo>
                  <a:lnTo>
                    <a:pt x="11447" y="99"/>
                  </a:lnTo>
                  <a:lnTo>
                    <a:pt x="11351" y="80"/>
                  </a:lnTo>
                  <a:lnTo>
                    <a:pt x="11258" y="63"/>
                  </a:lnTo>
                  <a:lnTo>
                    <a:pt x="11169" y="49"/>
                  </a:lnTo>
                  <a:lnTo>
                    <a:pt x="11082" y="37"/>
                  </a:lnTo>
                  <a:lnTo>
                    <a:pt x="10999" y="27"/>
                  </a:lnTo>
                  <a:lnTo>
                    <a:pt x="10920" y="19"/>
                  </a:lnTo>
                  <a:lnTo>
                    <a:pt x="10847" y="13"/>
                  </a:lnTo>
                  <a:lnTo>
                    <a:pt x="10777" y="8"/>
                  </a:lnTo>
                  <a:lnTo>
                    <a:pt x="10712" y="5"/>
                  </a:lnTo>
                  <a:lnTo>
                    <a:pt x="10654" y="2"/>
                  </a:lnTo>
                  <a:lnTo>
                    <a:pt x="10600" y="1"/>
                  </a:lnTo>
                  <a:lnTo>
                    <a:pt x="10554" y="0"/>
                  </a:lnTo>
                  <a:lnTo>
                    <a:pt x="10479" y="0"/>
                  </a:lnTo>
                  <a:lnTo>
                    <a:pt x="10433" y="1"/>
                  </a:lnTo>
                  <a:lnTo>
                    <a:pt x="10433" y="1"/>
                  </a:lnTo>
                  <a:lnTo>
                    <a:pt x="10385" y="0"/>
                  </a:lnTo>
                  <a:lnTo>
                    <a:pt x="10312" y="0"/>
                  </a:lnTo>
                  <a:lnTo>
                    <a:pt x="10264" y="1"/>
                  </a:lnTo>
                  <a:lnTo>
                    <a:pt x="10211" y="2"/>
                  </a:lnTo>
                  <a:lnTo>
                    <a:pt x="10152" y="5"/>
                  </a:lnTo>
                  <a:lnTo>
                    <a:pt x="10088" y="8"/>
                  </a:lnTo>
                  <a:lnTo>
                    <a:pt x="10018" y="13"/>
                  </a:lnTo>
                  <a:lnTo>
                    <a:pt x="9944" y="19"/>
                  </a:lnTo>
                  <a:lnTo>
                    <a:pt x="9866" y="27"/>
                  </a:lnTo>
                  <a:lnTo>
                    <a:pt x="9783" y="37"/>
                  </a:lnTo>
                  <a:lnTo>
                    <a:pt x="9697" y="49"/>
                  </a:lnTo>
                  <a:lnTo>
                    <a:pt x="9606" y="63"/>
                  </a:lnTo>
                  <a:lnTo>
                    <a:pt x="9513" y="80"/>
                  </a:lnTo>
                  <a:lnTo>
                    <a:pt x="9417" y="99"/>
                  </a:lnTo>
                  <a:lnTo>
                    <a:pt x="9319" y="121"/>
                  </a:lnTo>
                  <a:lnTo>
                    <a:pt x="9269" y="133"/>
                  </a:lnTo>
                  <a:lnTo>
                    <a:pt x="9219" y="145"/>
                  </a:lnTo>
                  <a:lnTo>
                    <a:pt x="9167" y="159"/>
                  </a:lnTo>
                  <a:lnTo>
                    <a:pt x="9116" y="173"/>
                  </a:lnTo>
                  <a:lnTo>
                    <a:pt x="9064" y="188"/>
                  </a:lnTo>
                  <a:lnTo>
                    <a:pt x="9012" y="204"/>
                  </a:lnTo>
                  <a:lnTo>
                    <a:pt x="8959" y="222"/>
                  </a:lnTo>
                  <a:lnTo>
                    <a:pt x="8907" y="240"/>
                  </a:lnTo>
                  <a:lnTo>
                    <a:pt x="8854" y="258"/>
                  </a:lnTo>
                  <a:lnTo>
                    <a:pt x="8801" y="278"/>
                  </a:lnTo>
                  <a:lnTo>
                    <a:pt x="8747" y="298"/>
                  </a:lnTo>
                  <a:lnTo>
                    <a:pt x="8695" y="320"/>
                  </a:lnTo>
                  <a:lnTo>
                    <a:pt x="8641" y="342"/>
                  </a:lnTo>
                  <a:lnTo>
                    <a:pt x="8588" y="366"/>
                  </a:lnTo>
                  <a:lnTo>
                    <a:pt x="8534" y="390"/>
                  </a:lnTo>
                  <a:lnTo>
                    <a:pt x="8481" y="416"/>
                  </a:lnTo>
                  <a:lnTo>
                    <a:pt x="8427" y="442"/>
                  </a:lnTo>
                  <a:lnTo>
                    <a:pt x="8375" y="470"/>
                  </a:lnTo>
                  <a:lnTo>
                    <a:pt x="8321" y="500"/>
                  </a:lnTo>
                  <a:lnTo>
                    <a:pt x="8269" y="530"/>
                  </a:lnTo>
                  <a:lnTo>
                    <a:pt x="8216" y="561"/>
                  </a:lnTo>
                  <a:lnTo>
                    <a:pt x="8165" y="593"/>
                  </a:lnTo>
                  <a:lnTo>
                    <a:pt x="8112" y="627"/>
                  </a:lnTo>
                  <a:lnTo>
                    <a:pt x="8062" y="662"/>
                  </a:lnTo>
                  <a:lnTo>
                    <a:pt x="8010" y="698"/>
                  </a:lnTo>
                  <a:lnTo>
                    <a:pt x="7960" y="735"/>
                  </a:lnTo>
                  <a:lnTo>
                    <a:pt x="7910" y="775"/>
                  </a:lnTo>
                  <a:lnTo>
                    <a:pt x="7861" y="815"/>
                  </a:lnTo>
                  <a:lnTo>
                    <a:pt x="7811" y="857"/>
                  </a:lnTo>
                  <a:lnTo>
                    <a:pt x="7764" y="899"/>
                  </a:lnTo>
                  <a:lnTo>
                    <a:pt x="7764" y="899"/>
                  </a:lnTo>
                  <a:lnTo>
                    <a:pt x="7642" y="1012"/>
                  </a:lnTo>
                  <a:lnTo>
                    <a:pt x="7495" y="1150"/>
                  </a:lnTo>
                  <a:lnTo>
                    <a:pt x="7325" y="1311"/>
                  </a:lnTo>
                  <a:lnTo>
                    <a:pt x="7134" y="1495"/>
                  </a:lnTo>
                  <a:lnTo>
                    <a:pt x="6923" y="1698"/>
                  </a:lnTo>
                  <a:lnTo>
                    <a:pt x="6696" y="1920"/>
                  </a:lnTo>
                  <a:lnTo>
                    <a:pt x="6453" y="2156"/>
                  </a:lnTo>
                  <a:lnTo>
                    <a:pt x="6196" y="2408"/>
                  </a:lnTo>
                  <a:lnTo>
                    <a:pt x="5646" y="2947"/>
                  </a:lnTo>
                  <a:lnTo>
                    <a:pt x="5064" y="3522"/>
                  </a:lnTo>
                  <a:lnTo>
                    <a:pt x="4462" y="4117"/>
                  </a:lnTo>
                  <a:lnTo>
                    <a:pt x="3857" y="4720"/>
                  </a:lnTo>
                  <a:lnTo>
                    <a:pt x="3260" y="5314"/>
                  </a:lnTo>
                  <a:lnTo>
                    <a:pt x="2689" y="5884"/>
                  </a:lnTo>
                  <a:lnTo>
                    <a:pt x="2157" y="6418"/>
                  </a:lnTo>
                  <a:lnTo>
                    <a:pt x="1678" y="6899"/>
                  </a:lnTo>
                  <a:lnTo>
                    <a:pt x="1267" y="7314"/>
                  </a:lnTo>
                  <a:lnTo>
                    <a:pt x="938" y="7647"/>
                  </a:lnTo>
                  <a:lnTo>
                    <a:pt x="810" y="7780"/>
                  </a:lnTo>
                  <a:lnTo>
                    <a:pt x="707" y="7885"/>
                  </a:lnTo>
                  <a:lnTo>
                    <a:pt x="632" y="7963"/>
                  </a:lnTo>
                  <a:lnTo>
                    <a:pt x="587" y="8012"/>
                  </a:lnTo>
                  <a:lnTo>
                    <a:pt x="587" y="8012"/>
                  </a:lnTo>
                  <a:lnTo>
                    <a:pt x="557" y="8048"/>
                  </a:lnTo>
                  <a:lnTo>
                    <a:pt x="528" y="8084"/>
                  </a:lnTo>
                  <a:lnTo>
                    <a:pt x="500" y="8122"/>
                  </a:lnTo>
                  <a:lnTo>
                    <a:pt x="470" y="8163"/>
                  </a:lnTo>
                  <a:lnTo>
                    <a:pt x="443" y="8205"/>
                  </a:lnTo>
                  <a:lnTo>
                    <a:pt x="415" y="8249"/>
                  </a:lnTo>
                  <a:lnTo>
                    <a:pt x="389" y="8296"/>
                  </a:lnTo>
                  <a:lnTo>
                    <a:pt x="361" y="8346"/>
                  </a:lnTo>
                  <a:lnTo>
                    <a:pt x="336" y="8396"/>
                  </a:lnTo>
                  <a:lnTo>
                    <a:pt x="311" y="8450"/>
                  </a:lnTo>
                  <a:lnTo>
                    <a:pt x="286" y="8505"/>
                  </a:lnTo>
                  <a:lnTo>
                    <a:pt x="263" y="8563"/>
                  </a:lnTo>
                  <a:lnTo>
                    <a:pt x="239" y="8624"/>
                  </a:lnTo>
                  <a:lnTo>
                    <a:pt x="217" y="8687"/>
                  </a:lnTo>
                  <a:lnTo>
                    <a:pt x="195" y="8752"/>
                  </a:lnTo>
                  <a:lnTo>
                    <a:pt x="175" y="8820"/>
                  </a:lnTo>
                  <a:lnTo>
                    <a:pt x="156" y="8892"/>
                  </a:lnTo>
                  <a:lnTo>
                    <a:pt x="136" y="8965"/>
                  </a:lnTo>
                  <a:lnTo>
                    <a:pt x="119" y="9041"/>
                  </a:lnTo>
                  <a:lnTo>
                    <a:pt x="102" y="9120"/>
                  </a:lnTo>
                  <a:lnTo>
                    <a:pt x="87" y="9202"/>
                  </a:lnTo>
                  <a:lnTo>
                    <a:pt x="73" y="9286"/>
                  </a:lnTo>
                  <a:lnTo>
                    <a:pt x="59" y="9374"/>
                  </a:lnTo>
                  <a:lnTo>
                    <a:pt x="48" y="9465"/>
                  </a:lnTo>
                  <a:lnTo>
                    <a:pt x="36" y="9558"/>
                  </a:lnTo>
                  <a:lnTo>
                    <a:pt x="27" y="9654"/>
                  </a:lnTo>
                  <a:lnTo>
                    <a:pt x="19" y="9755"/>
                  </a:lnTo>
                  <a:lnTo>
                    <a:pt x="12" y="9857"/>
                  </a:lnTo>
                  <a:lnTo>
                    <a:pt x="7" y="9963"/>
                  </a:lnTo>
                  <a:lnTo>
                    <a:pt x="3" y="10073"/>
                  </a:lnTo>
                  <a:lnTo>
                    <a:pt x="1" y="10185"/>
                  </a:lnTo>
                  <a:lnTo>
                    <a:pt x="0" y="10302"/>
                  </a:lnTo>
                  <a:lnTo>
                    <a:pt x="5" y="10347"/>
                  </a:lnTo>
                  <a:lnTo>
                    <a:pt x="5" y="10347"/>
                  </a:lnTo>
                  <a:lnTo>
                    <a:pt x="15" y="10225"/>
                  </a:lnTo>
                  <a:lnTo>
                    <a:pt x="25" y="10111"/>
                  </a:lnTo>
                  <a:lnTo>
                    <a:pt x="36" y="10001"/>
                  </a:lnTo>
                  <a:lnTo>
                    <a:pt x="49" y="9896"/>
                  </a:lnTo>
                  <a:lnTo>
                    <a:pt x="61" y="9797"/>
                  </a:lnTo>
                  <a:lnTo>
                    <a:pt x="73" y="9702"/>
                  </a:lnTo>
                  <a:lnTo>
                    <a:pt x="86" y="9612"/>
                  </a:lnTo>
                  <a:lnTo>
                    <a:pt x="99" y="9527"/>
                  </a:lnTo>
                  <a:lnTo>
                    <a:pt x="113" y="9447"/>
                  </a:lnTo>
                  <a:lnTo>
                    <a:pt x="126" y="9369"/>
                  </a:lnTo>
                  <a:lnTo>
                    <a:pt x="141" y="9297"/>
                  </a:lnTo>
                  <a:lnTo>
                    <a:pt x="156" y="9229"/>
                  </a:lnTo>
                  <a:lnTo>
                    <a:pt x="171" y="9164"/>
                  </a:lnTo>
                  <a:lnTo>
                    <a:pt x="186" y="9103"/>
                  </a:lnTo>
                  <a:lnTo>
                    <a:pt x="201" y="9045"/>
                  </a:lnTo>
                  <a:lnTo>
                    <a:pt x="216" y="8991"/>
                  </a:lnTo>
                  <a:lnTo>
                    <a:pt x="231" y="8940"/>
                  </a:lnTo>
                  <a:lnTo>
                    <a:pt x="246" y="8892"/>
                  </a:lnTo>
                  <a:lnTo>
                    <a:pt x="263" y="8846"/>
                  </a:lnTo>
                  <a:lnTo>
                    <a:pt x="278" y="8803"/>
                  </a:lnTo>
                  <a:lnTo>
                    <a:pt x="293" y="8763"/>
                  </a:lnTo>
                  <a:lnTo>
                    <a:pt x="308" y="8725"/>
                  </a:lnTo>
                  <a:lnTo>
                    <a:pt x="323" y="8690"/>
                  </a:lnTo>
                  <a:lnTo>
                    <a:pt x="338" y="8656"/>
                  </a:lnTo>
                  <a:lnTo>
                    <a:pt x="369" y="8593"/>
                  </a:lnTo>
                  <a:lnTo>
                    <a:pt x="397" y="8538"/>
                  </a:lnTo>
                  <a:lnTo>
                    <a:pt x="425" y="8487"/>
                  </a:lnTo>
                  <a:lnTo>
                    <a:pt x="451" y="8439"/>
                  </a:lnTo>
                  <a:lnTo>
                    <a:pt x="451" y="8439"/>
                  </a:lnTo>
                  <a:lnTo>
                    <a:pt x="458" y="8426"/>
                  </a:lnTo>
                  <a:lnTo>
                    <a:pt x="468" y="8411"/>
                  </a:lnTo>
                  <a:lnTo>
                    <a:pt x="492" y="8378"/>
                  </a:lnTo>
                  <a:lnTo>
                    <a:pt x="522" y="8339"/>
                  </a:lnTo>
                  <a:lnTo>
                    <a:pt x="558" y="8294"/>
                  </a:lnTo>
                  <a:lnTo>
                    <a:pt x="599" y="8246"/>
                  </a:lnTo>
                  <a:lnTo>
                    <a:pt x="645" y="8194"/>
                  </a:lnTo>
                  <a:lnTo>
                    <a:pt x="695" y="8138"/>
                  </a:lnTo>
                  <a:lnTo>
                    <a:pt x="749" y="8079"/>
                  </a:lnTo>
                  <a:lnTo>
                    <a:pt x="866" y="7952"/>
                  </a:lnTo>
                  <a:lnTo>
                    <a:pt x="993" y="7819"/>
                  </a:lnTo>
                  <a:lnTo>
                    <a:pt x="1127" y="7681"/>
                  </a:lnTo>
                  <a:lnTo>
                    <a:pt x="1262" y="7544"/>
                  </a:lnTo>
                  <a:lnTo>
                    <a:pt x="1395" y="7408"/>
                  </a:lnTo>
                  <a:lnTo>
                    <a:pt x="1523" y="7281"/>
                  </a:lnTo>
                  <a:lnTo>
                    <a:pt x="1747" y="7058"/>
                  </a:lnTo>
                  <a:lnTo>
                    <a:pt x="1905" y="6903"/>
                  </a:lnTo>
                  <a:lnTo>
                    <a:pt x="1963" y="6846"/>
                  </a:lnTo>
                  <a:lnTo>
                    <a:pt x="1963" y="68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2" name="Freeform 8"/>
            <p:cNvSpPr/>
            <p:nvPr/>
          </p:nvSpPr>
          <p:spPr bwMode="auto">
            <a:xfrm rot="20191043">
              <a:off x="5789902" y="2480608"/>
              <a:ext cx="3122576" cy="2077091"/>
            </a:xfrm>
            <a:custGeom>
              <a:avLst/>
              <a:gdLst/>
              <a:ahLst/>
              <a:cxnLst>
                <a:cxn ang="0">
                  <a:pos x="4996" y="4484"/>
                </a:cxn>
                <a:cxn ang="0">
                  <a:pos x="4315" y="4432"/>
                </a:cxn>
                <a:cxn ang="0">
                  <a:pos x="3622" y="4314"/>
                </a:cxn>
                <a:cxn ang="0">
                  <a:pos x="3204" y="4198"/>
                </a:cxn>
                <a:cxn ang="0">
                  <a:pos x="2793" y="4043"/>
                </a:cxn>
                <a:cxn ang="0">
                  <a:pos x="2405" y="3840"/>
                </a:cxn>
                <a:cxn ang="0">
                  <a:pos x="2055" y="3584"/>
                </a:cxn>
                <a:cxn ang="0">
                  <a:pos x="1395" y="2938"/>
                </a:cxn>
                <a:cxn ang="0">
                  <a:pos x="646" y="2153"/>
                </a:cxn>
                <a:cxn ang="0">
                  <a:pos x="452" y="1907"/>
                </a:cxn>
                <a:cxn ang="0">
                  <a:pos x="308" y="1621"/>
                </a:cxn>
                <a:cxn ang="0">
                  <a:pos x="200" y="1301"/>
                </a:cxn>
                <a:cxn ang="0">
                  <a:pos x="99" y="819"/>
                </a:cxn>
                <a:cxn ang="0">
                  <a:pos x="16" y="121"/>
                </a:cxn>
                <a:cxn ang="0">
                  <a:pos x="13" y="489"/>
                </a:cxn>
                <a:cxn ang="0">
                  <a:pos x="86" y="1146"/>
                </a:cxn>
                <a:cxn ang="0">
                  <a:pos x="217" y="1659"/>
                </a:cxn>
                <a:cxn ang="0">
                  <a:pos x="388" y="2051"/>
                </a:cxn>
                <a:cxn ang="0">
                  <a:pos x="587" y="2334"/>
                </a:cxn>
                <a:cxn ang="0">
                  <a:pos x="1678" y="3448"/>
                </a:cxn>
                <a:cxn ang="0">
                  <a:pos x="5647" y="7399"/>
                </a:cxn>
                <a:cxn ang="0">
                  <a:pos x="7495" y="9196"/>
                </a:cxn>
                <a:cxn ang="0">
                  <a:pos x="7972" y="9620"/>
                </a:cxn>
                <a:cxn ang="0">
                  <a:pos x="8358" y="9867"/>
                </a:cxn>
                <a:cxn ang="0">
                  <a:pos x="8754" y="10050"/>
                </a:cxn>
                <a:cxn ang="0">
                  <a:pos x="9144" y="10181"/>
                </a:cxn>
                <a:cxn ang="0">
                  <a:pos x="9612" y="10284"/>
                </a:cxn>
                <a:cxn ang="0">
                  <a:pos x="10182" y="10343"/>
                </a:cxn>
                <a:cxn ang="0">
                  <a:pos x="14532" y="10340"/>
                </a:cxn>
                <a:cxn ang="0">
                  <a:pos x="20159" y="10354"/>
                </a:cxn>
                <a:cxn ang="0">
                  <a:pos x="20891" y="10427"/>
                </a:cxn>
                <a:cxn ang="0">
                  <a:pos x="21479" y="10544"/>
                </a:cxn>
                <a:cxn ang="0">
                  <a:pos x="21896" y="10671"/>
                </a:cxn>
                <a:cxn ang="0">
                  <a:pos x="22302" y="10838"/>
                </a:cxn>
                <a:cxn ang="0">
                  <a:pos x="22681" y="11056"/>
                </a:cxn>
                <a:cxn ang="0">
                  <a:pos x="23018" y="11328"/>
                </a:cxn>
                <a:cxn ang="0">
                  <a:pos x="23855" y="12164"/>
                </a:cxn>
                <a:cxn ang="0">
                  <a:pos x="24423" y="12777"/>
                </a:cxn>
                <a:cxn ang="0">
                  <a:pos x="24556" y="12969"/>
                </a:cxn>
                <a:cxn ang="0">
                  <a:pos x="24703" y="13286"/>
                </a:cxn>
                <a:cxn ang="0">
                  <a:pos x="24810" y="13646"/>
                </a:cxn>
                <a:cxn ang="0">
                  <a:pos x="24908" y="14184"/>
                </a:cxn>
                <a:cxn ang="0">
                  <a:pos x="24981" y="14784"/>
                </a:cxn>
                <a:cxn ang="0">
                  <a:pos x="24955" y="14137"/>
                </a:cxn>
                <a:cxn ang="0">
                  <a:pos x="24863" y="13523"/>
                </a:cxn>
                <a:cxn ang="0">
                  <a:pos x="24720" y="13046"/>
                </a:cxn>
                <a:cxn ang="0">
                  <a:pos x="24539" y="12688"/>
                </a:cxn>
                <a:cxn ang="0">
                  <a:pos x="24349" y="12446"/>
                </a:cxn>
                <a:cxn ang="0">
                  <a:pos x="22292" y="10367"/>
                </a:cxn>
                <a:cxn ang="0">
                  <a:pos x="18528" y="6639"/>
                </a:cxn>
                <a:cxn ang="0">
                  <a:pos x="17217" y="5382"/>
                </a:cxn>
                <a:cxn ang="0">
                  <a:pos x="16901" y="5132"/>
                </a:cxn>
                <a:cxn ang="0">
                  <a:pos x="16511" y="4904"/>
                </a:cxn>
                <a:cxn ang="0">
                  <a:pos x="16115" y="4736"/>
                </a:cxn>
                <a:cxn ang="0">
                  <a:pos x="15728" y="4619"/>
                </a:cxn>
                <a:cxn ang="0">
                  <a:pos x="15183" y="4518"/>
                </a:cxn>
                <a:cxn ang="0">
                  <a:pos x="14687" y="4483"/>
                </a:cxn>
              </a:cxnLst>
              <a:rect l="0" t="0" r="r" b="b"/>
              <a:pathLst>
                <a:path w="24981" h="14829">
                  <a:moveTo>
                    <a:pt x="10449" y="4489"/>
                  </a:moveTo>
                  <a:lnTo>
                    <a:pt x="10449" y="4489"/>
                  </a:lnTo>
                  <a:lnTo>
                    <a:pt x="5281" y="4489"/>
                  </a:lnTo>
                  <a:lnTo>
                    <a:pt x="5281" y="4489"/>
                  </a:lnTo>
                  <a:lnTo>
                    <a:pt x="5150" y="4488"/>
                  </a:lnTo>
                  <a:lnTo>
                    <a:pt x="5076" y="4486"/>
                  </a:lnTo>
                  <a:lnTo>
                    <a:pt x="4996" y="4484"/>
                  </a:lnTo>
                  <a:lnTo>
                    <a:pt x="4911" y="4480"/>
                  </a:lnTo>
                  <a:lnTo>
                    <a:pt x="4821" y="4475"/>
                  </a:lnTo>
                  <a:lnTo>
                    <a:pt x="4727" y="4470"/>
                  </a:lnTo>
                  <a:lnTo>
                    <a:pt x="4629" y="4463"/>
                  </a:lnTo>
                  <a:lnTo>
                    <a:pt x="4527" y="4454"/>
                  </a:lnTo>
                  <a:lnTo>
                    <a:pt x="4423" y="4444"/>
                  </a:lnTo>
                  <a:lnTo>
                    <a:pt x="4315" y="4432"/>
                  </a:lnTo>
                  <a:lnTo>
                    <a:pt x="4203" y="4418"/>
                  </a:lnTo>
                  <a:lnTo>
                    <a:pt x="4090" y="4402"/>
                  </a:lnTo>
                  <a:lnTo>
                    <a:pt x="3975" y="4384"/>
                  </a:lnTo>
                  <a:lnTo>
                    <a:pt x="3859" y="4363"/>
                  </a:lnTo>
                  <a:lnTo>
                    <a:pt x="3741" y="4340"/>
                  </a:lnTo>
                  <a:lnTo>
                    <a:pt x="3682" y="4327"/>
                  </a:lnTo>
                  <a:lnTo>
                    <a:pt x="3622" y="4314"/>
                  </a:lnTo>
                  <a:lnTo>
                    <a:pt x="3563" y="4300"/>
                  </a:lnTo>
                  <a:lnTo>
                    <a:pt x="3503" y="4285"/>
                  </a:lnTo>
                  <a:lnTo>
                    <a:pt x="3442" y="4269"/>
                  </a:lnTo>
                  <a:lnTo>
                    <a:pt x="3383" y="4253"/>
                  </a:lnTo>
                  <a:lnTo>
                    <a:pt x="3323" y="4236"/>
                  </a:lnTo>
                  <a:lnTo>
                    <a:pt x="3264" y="4218"/>
                  </a:lnTo>
                  <a:lnTo>
                    <a:pt x="3204" y="4198"/>
                  </a:lnTo>
                  <a:lnTo>
                    <a:pt x="3145" y="4179"/>
                  </a:lnTo>
                  <a:lnTo>
                    <a:pt x="3085" y="4159"/>
                  </a:lnTo>
                  <a:lnTo>
                    <a:pt x="3026" y="4137"/>
                  </a:lnTo>
                  <a:lnTo>
                    <a:pt x="2967" y="4115"/>
                  </a:lnTo>
                  <a:lnTo>
                    <a:pt x="2908" y="4092"/>
                  </a:lnTo>
                  <a:lnTo>
                    <a:pt x="2851" y="4068"/>
                  </a:lnTo>
                  <a:lnTo>
                    <a:pt x="2793" y="4043"/>
                  </a:lnTo>
                  <a:lnTo>
                    <a:pt x="2736" y="4018"/>
                  </a:lnTo>
                  <a:lnTo>
                    <a:pt x="2679" y="3991"/>
                  </a:lnTo>
                  <a:lnTo>
                    <a:pt x="2623" y="3963"/>
                  </a:lnTo>
                  <a:lnTo>
                    <a:pt x="2567" y="3934"/>
                  </a:lnTo>
                  <a:lnTo>
                    <a:pt x="2513" y="3903"/>
                  </a:lnTo>
                  <a:lnTo>
                    <a:pt x="2458" y="3872"/>
                  </a:lnTo>
                  <a:lnTo>
                    <a:pt x="2405" y="3840"/>
                  </a:lnTo>
                  <a:lnTo>
                    <a:pt x="2352" y="3807"/>
                  </a:lnTo>
                  <a:lnTo>
                    <a:pt x="2301" y="3773"/>
                  </a:lnTo>
                  <a:lnTo>
                    <a:pt x="2249" y="3738"/>
                  </a:lnTo>
                  <a:lnTo>
                    <a:pt x="2200" y="3702"/>
                  </a:lnTo>
                  <a:lnTo>
                    <a:pt x="2150" y="3664"/>
                  </a:lnTo>
                  <a:lnTo>
                    <a:pt x="2102" y="3624"/>
                  </a:lnTo>
                  <a:lnTo>
                    <a:pt x="2055" y="3584"/>
                  </a:lnTo>
                  <a:lnTo>
                    <a:pt x="2009" y="3543"/>
                  </a:lnTo>
                  <a:lnTo>
                    <a:pt x="1964" y="3501"/>
                  </a:lnTo>
                  <a:lnTo>
                    <a:pt x="1964" y="3501"/>
                  </a:lnTo>
                  <a:lnTo>
                    <a:pt x="1905" y="3444"/>
                  </a:lnTo>
                  <a:lnTo>
                    <a:pt x="1748" y="3289"/>
                  </a:lnTo>
                  <a:lnTo>
                    <a:pt x="1524" y="3066"/>
                  </a:lnTo>
                  <a:lnTo>
                    <a:pt x="1395" y="2938"/>
                  </a:lnTo>
                  <a:lnTo>
                    <a:pt x="1262" y="2803"/>
                  </a:lnTo>
                  <a:lnTo>
                    <a:pt x="1127" y="2665"/>
                  </a:lnTo>
                  <a:lnTo>
                    <a:pt x="994" y="2528"/>
                  </a:lnTo>
                  <a:lnTo>
                    <a:pt x="867" y="2394"/>
                  </a:lnTo>
                  <a:lnTo>
                    <a:pt x="749" y="2268"/>
                  </a:lnTo>
                  <a:lnTo>
                    <a:pt x="695" y="2208"/>
                  </a:lnTo>
                  <a:lnTo>
                    <a:pt x="646" y="2153"/>
                  </a:lnTo>
                  <a:lnTo>
                    <a:pt x="599" y="2100"/>
                  </a:lnTo>
                  <a:lnTo>
                    <a:pt x="559" y="2052"/>
                  </a:lnTo>
                  <a:lnTo>
                    <a:pt x="522" y="2008"/>
                  </a:lnTo>
                  <a:lnTo>
                    <a:pt x="492" y="1969"/>
                  </a:lnTo>
                  <a:lnTo>
                    <a:pt x="469" y="1935"/>
                  </a:lnTo>
                  <a:lnTo>
                    <a:pt x="460" y="1920"/>
                  </a:lnTo>
                  <a:lnTo>
                    <a:pt x="452" y="1907"/>
                  </a:lnTo>
                  <a:lnTo>
                    <a:pt x="452" y="1907"/>
                  </a:lnTo>
                  <a:lnTo>
                    <a:pt x="425" y="1860"/>
                  </a:lnTo>
                  <a:lnTo>
                    <a:pt x="398" y="1809"/>
                  </a:lnTo>
                  <a:lnTo>
                    <a:pt x="369" y="1753"/>
                  </a:lnTo>
                  <a:lnTo>
                    <a:pt x="340" y="1691"/>
                  </a:lnTo>
                  <a:lnTo>
                    <a:pt x="325" y="1657"/>
                  </a:lnTo>
                  <a:lnTo>
                    <a:pt x="308" y="1621"/>
                  </a:lnTo>
                  <a:lnTo>
                    <a:pt x="293" y="1583"/>
                  </a:lnTo>
                  <a:lnTo>
                    <a:pt x="278" y="1543"/>
                  </a:lnTo>
                  <a:lnTo>
                    <a:pt x="263" y="1501"/>
                  </a:lnTo>
                  <a:lnTo>
                    <a:pt x="247" y="1455"/>
                  </a:lnTo>
                  <a:lnTo>
                    <a:pt x="232" y="1407"/>
                  </a:lnTo>
                  <a:lnTo>
                    <a:pt x="217" y="1355"/>
                  </a:lnTo>
                  <a:lnTo>
                    <a:pt x="200" y="1301"/>
                  </a:lnTo>
                  <a:lnTo>
                    <a:pt x="185" y="1244"/>
                  </a:lnTo>
                  <a:lnTo>
                    <a:pt x="171" y="1183"/>
                  </a:lnTo>
                  <a:lnTo>
                    <a:pt x="156" y="1118"/>
                  </a:lnTo>
                  <a:lnTo>
                    <a:pt x="142" y="1049"/>
                  </a:lnTo>
                  <a:lnTo>
                    <a:pt x="127" y="977"/>
                  </a:lnTo>
                  <a:lnTo>
                    <a:pt x="114" y="901"/>
                  </a:lnTo>
                  <a:lnTo>
                    <a:pt x="99" y="819"/>
                  </a:lnTo>
                  <a:lnTo>
                    <a:pt x="86" y="734"/>
                  </a:lnTo>
                  <a:lnTo>
                    <a:pt x="73" y="645"/>
                  </a:lnTo>
                  <a:lnTo>
                    <a:pt x="61" y="550"/>
                  </a:lnTo>
                  <a:lnTo>
                    <a:pt x="49" y="451"/>
                  </a:lnTo>
                  <a:lnTo>
                    <a:pt x="37" y="346"/>
                  </a:lnTo>
                  <a:lnTo>
                    <a:pt x="27" y="236"/>
                  </a:lnTo>
                  <a:lnTo>
                    <a:pt x="16" y="121"/>
                  </a:lnTo>
                  <a:lnTo>
                    <a:pt x="6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161"/>
                  </a:lnTo>
                  <a:lnTo>
                    <a:pt x="4" y="274"/>
                  </a:lnTo>
                  <a:lnTo>
                    <a:pt x="7" y="384"/>
                  </a:lnTo>
                  <a:lnTo>
                    <a:pt x="13" y="489"/>
                  </a:lnTo>
                  <a:lnTo>
                    <a:pt x="19" y="593"/>
                  </a:lnTo>
                  <a:lnTo>
                    <a:pt x="27" y="692"/>
                  </a:lnTo>
                  <a:lnTo>
                    <a:pt x="37" y="789"/>
                  </a:lnTo>
                  <a:lnTo>
                    <a:pt x="47" y="883"/>
                  </a:lnTo>
                  <a:lnTo>
                    <a:pt x="59" y="973"/>
                  </a:lnTo>
                  <a:lnTo>
                    <a:pt x="72" y="1060"/>
                  </a:lnTo>
                  <a:lnTo>
                    <a:pt x="86" y="1146"/>
                  </a:lnTo>
                  <a:lnTo>
                    <a:pt x="102" y="1227"/>
                  </a:lnTo>
                  <a:lnTo>
                    <a:pt x="119" y="1306"/>
                  </a:lnTo>
                  <a:lnTo>
                    <a:pt x="137" y="1382"/>
                  </a:lnTo>
                  <a:lnTo>
                    <a:pt x="155" y="1456"/>
                  </a:lnTo>
                  <a:lnTo>
                    <a:pt x="175" y="1526"/>
                  </a:lnTo>
                  <a:lnTo>
                    <a:pt x="195" y="1594"/>
                  </a:lnTo>
                  <a:lnTo>
                    <a:pt x="217" y="1659"/>
                  </a:lnTo>
                  <a:lnTo>
                    <a:pt x="239" y="1723"/>
                  </a:lnTo>
                  <a:lnTo>
                    <a:pt x="262" y="1783"/>
                  </a:lnTo>
                  <a:lnTo>
                    <a:pt x="286" y="1841"/>
                  </a:lnTo>
                  <a:lnTo>
                    <a:pt x="310" y="1897"/>
                  </a:lnTo>
                  <a:lnTo>
                    <a:pt x="336" y="1950"/>
                  </a:lnTo>
                  <a:lnTo>
                    <a:pt x="362" y="2002"/>
                  </a:lnTo>
                  <a:lnTo>
                    <a:pt x="388" y="2051"/>
                  </a:lnTo>
                  <a:lnTo>
                    <a:pt x="415" y="2097"/>
                  </a:lnTo>
                  <a:lnTo>
                    <a:pt x="443" y="2141"/>
                  </a:lnTo>
                  <a:lnTo>
                    <a:pt x="471" y="2184"/>
                  </a:lnTo>
                  <a:lnTo>
                    <a:pt x="499" y="2224"/>
                  </a:lnTo>
                  <a:lnTo>
                    <a:pt x="528" y="2263"/>
                  </a:lnTo>
                  <a:lnTo>
                    <a:pt x="558" y="2300"/>
                  </a:lnTo>
                  <a:lnTo>
                    <a:pt x="587" y="2334"/>
                  </a:lnTo>
                  <a:lnTo>
                    <a:pt x="587" y="2334"/>
                  </a:lnTo>
                  <a:lnTo>
                    <a:pt x="632" y="2383"/>
                  </a:lnTo>
                  <a:lnTo>
                    <a:pt x="707" y="2461"/>
                  </a:lnTo>
                  <a:lnTo>
                    <a:pt x="809" y="2568"/>
                  </a:lnTo>
                  <a:lnTo>
                    <a:pt x="938" y="2699"/>
                  </a:lnTo>
                  <a:lnTo>
                    <a:pt x="1267" y="3032"/>
                  </a:lnTo>
                  <a:lnTo>
                    <a:pt x="1678" y="3448"/>
                  </a:lnTo>
                  <a:lnTo>
                    <a:pt x="2158" y="3930"/>
                  </a:lnTo>
                  <a:lnTo>
                    <a:pt x="2689" y="4462"/>
                  </a:lnTo>
                  <a:lnTo>
                    <a:pt x="3261" y="5033"/>
                  </a:lnTo>
                  <a:lnTo>
                    <a:pt x="3857" y="5628"/>
                  </a:lnTo>
                  <a:lnTo>
                    <a:pt x="4463" y="6229"/>
                  </a:lnTo>
                  <a:lnTo>
                    <a:pt x="5064" y="6825"/>
                  </a:lnTo>
                  <a:lnTo>
                    <a:pt x="5647" y="7399"/>
                  </a:lnTo>
                  <a:lnTo>
                    <a:pt x="6196" y="7939"/>
                  </a:lnTo>
                  <a:lnTo>
                    <a:pt x="6452" y="8190"/>
                  </a:lnTo>
                  <a:lnTo>
                    <a:pt x="6697" y="8428"/>
                  </a:lnTo>
                  <a:lnTo>
                    <a:pt x="6924" y="8648"/>
                  </a:lnTo>
                  <a:lnTo>
                    <a:pt x="7134" y="8851"/>
                  </a:lnTo>
                  <a:lnTo>
                    <a:pt x="7325" y="9035"/>
                  </a:lnTo>
                  <a:lnTo>
                    <a:pt x="7495" y="9196"/>
                  </a:lnTo>
                  <a:lnTo>
                    <a:pt x="7641" y="9335"/>
                  </a:lnTo>
                  <a:lnTo>
                    <a:pt x="7763" y="9447"/>
                  </a:lnTo>
                  <a:lnTo>
                    <a:pt x="7763" y="9447"/>
                  </a:lnTo>
                  <a:lnTo>
                    <a:pt x="7815" y="9492"/>
                  </a:lnTo>
                  <a:lnTo>
                    <a:pt x="7867" y="9537"/>
                  </a:lnTo>
                  <a:lnTo>
                    <a:pt x="7920" y="9580"/>
                  </a:lnTo>
                  <a:lnTo>
                    <a:pt x="7972" y="9620"/>
                  </a:lnTo>
                  <a:lnTo>
                    <a:pt x="8026" y="9660"/>
                  </a:lnTo>
                  <a:lnTo>
                    <a:pt x="8080" y="9698"/>
                  </a:lnTo>
                  <a:lnTo>
                    <a:pt x="8135" y="9734"/>
                  </a:lnTo>
                  <a:lnTo>
                    <a:pt x="8190" y="9769"/>
                  </a:lnTo>
                  <a:lnTo>
                    <a:pt x="8246" y="9804"/>
                  </a:lnTo>
                  <a:lnTo>
                    <a:pt x="8301" y="9836"/>
                  </a:lnTo>
                  <a:lnTo>
                    <a:pt x="8358" y="9867"/>
                  </a:lnTo>
                  <a:lnTo>
                    <a:pt x="8415" y="9897"/>
                  </a:lnTo>
                  <a:lnTo>
                    <a:pt x="8471" y="9926"/>
                  </a:lnTo>
                  <a:lnTo>
                    <a:pt x="8528" y="9953"/>
                  </a:lnTo>
                  <a:lnTo>
                    <a:pt x="8584" y="9979"/>
                  </a:lnTo>
                  <a:lnTo>
                    <a:pt x="8641" y="10004"/>
                  </a:lnTo>
                  <a:lnTo>
                    <a:pt x="8697" y="10028"/>
                  </a:lnTo>
                  <a:lnTo>
                    <a:pt x="8754" y="10050"/>
                  </a:lnTo>
                  <a:lnTo>
                    <a:pt x="8810" y="10072"/>
                  </a:lnTo>
                  <a:lnTo>
                    <a:pt x="8867" y="10094"/>
                  </a:lnTo>
                  <a:lnTo>
                    <a:pt x="8923" y="10113"/>
                  </a:lnTo>
                  <a:lnTo>
                    <a:pt x="8979" y="10132"/>
                  </a:lnTo>
                  <a:lnTo>
                    <a:pt x="9034" y="10149"/>
                  </a:lnTo>
                  <a:lnTo>
                    <a:pt x="9090" y="10166"/>
                  </a:lnTo>
                  <a:lnTo>
                    <a:pt x="9144" y="10181"/>
                  </a:lnTo>
                  <a:lnTo>
                    <a:pt x="9199" y="10196"/>
                  </a:lnTo>
                  <a:lnTo>
                    <a:pt x="9253" y="10210"/>
                  </a:lnTo>
                  <a:lnTo>
                    <a:pt x="9306" y="10223"/>
                  </a:lnTo>
                  <a:lnTo>
                    <a:pt x="9359" y="10235"/>
                  </a:lnTo>
                  <a:lnTo>
                    <a:pt x="9411" y="10246"/>
                  </a:lnTo>
                  <a:lnTo>
                    <a:pt x="9513" y="10266"/>
                  </a:lnTo>
                  <a:lnTo>
                    <a:pt x="9612" y="10284"/>
                  </a:lnTo>
                  <a:lnTo>
                    <a:pt x="9707" y="10299"/>
                  </a:lnTo>
                  <a:lnTo>
                    <a:pt x="9798" y="10311"/>
                  </a:lnTo>
                  <a:lnTo>
                    <a:pt x="9885" y="10321"/>
                  </a:lnTo>
                  <a:lnTo>
                    <a:pt x="9968" y="10329"/>
                  </a:lnTo>
                  <a:lnTo>
                    <a:pt x="10045" y="10335"/>
                  </a:lnTo>
                  <a:lnTo>
                    <a:pt x="10116" y="10340"/>
                  </a:lnTo>
                  <a:lnTo>
                    <a:pt x="10182" y="10343"/>
                  </a:lnTo>
                  <a:lnTo>
                    <a:pt x="10241" y="10345"/>
                  </a:lnTo>
                  <a:lnTo>
                    <a:pt x="10294" y="10346"/>
                  </a:lnTo>
                  <a:lnTo>
                    <a:pt x="10379" y="10347"/>
                  </a:lnTo>
                  <a:lnTo>
                    <a:pt x="10431" y="10345"/>
                  </a:lnTo>
                  <a:lnTo>
                    <a:pt x="10449" y="10345"/>
                  </a:lnTo>
                  <a:lnTo>
                    <a:pt x="14532" y="10340"/>
                  </a:lnTo>
                  <a:lnTo>
                    <a:pt x="14532" y="10340"/>
                  </a:lnTo>
                  <a:lnTo>
                    <a:pt x="19700" y="10340"/>
                  </a:lnTo>
                  <a:lnTo>
                    <a:pt x="19700" y="10340"/>
                  </a:lnTo>
                  <a:lnTo>
                    <a:pt x="19831" y="10341"/>
                  </a:lnTo>
                  <a:lnTo>
                    <a:pt x="19905" y="10343"/>
                  </a:lnTo>
                  <a:lnTo>
                    <a:pt x="19986" y="10345"/>
                  </a:lnTo>
                  <a:lnTo>
                    <a:pt x="20071" y="10348"/>
                  </a:lnTo>
                  <a:lnTo>
                    <a:pt x="20159" y="10354"/>
                  </a:lnTo>
                  <a:lnTo>
                    <a:pt x="20254" y="10359"/>
                  </a:lnTo>
                  <a:lnTo>
                    <a:pt x="20352" y="10366"/>
                  </a:lnTo>
                  <a:lnTo>
                    <a:pt x="20453" y="10375"/>
                  </a:lnTo>
                  <a:lnTo>
                    <a:pt x="20559" y="10385"/>
                  </a:lnTo>
                  <a:lnTo>
                    <a:pt x="20667" y="10397"/>
                  </a:lnTo>
                  <a:lnTo>
                    <a:pt x="20778" y="10411"/>
                  </a:lnTo>
                  <a:lnTo>
                    <a:pt x="20891" y="10427"/>
                  </a:lnTo>
                  <a:lnTo>
                    <a:pt x="21006" y="10445"/>
                  </a:lnTo>
                  <a:lnTo>
                    <a:pt x="21122" y="10466"/>
                  </a:lnTo>
                  <a:lnTo>
                    <a:pt x="21240" y="10489"/>
                  </a:lnTo>
                  <a:lnTo>
                    <a:pt x="21300" y="10502"/>
                  </a:lnTo>
                  <a:lnTo>
                    <a:pt x="21359" y="10515"/>
                  </a:lnTo>
                  <a:lnTo>
                    <a:pt x="21419" y="10530"/>
                  </a:lnTo>
                  <a:lnTo>
                    <a:pt x="21479" y="10544"/>
                  </a:lnTo>
                  <a:lnTo>
                    <a:pt x="21538" y="10560"/>
                  </a:lnTo>
                  <a:lnTo>
                    <a:pt x="21599" y="10576"/>
                  </a:lnTo>
                  <a:lnTo>
                    <a:pt x="21658" y="10593"/>
                  </a:lnTo>
                  <a:lnTo>
                    <a:pt x="21718" y="10611"/>
                  </a:lnTo>
                  <a:lnTo>
                    <a:pt x="21777" y="10630"/>
                  </a:lnTo>
                  <a:lnTo>
                    <a:pt x="21837" y="10650"/>
                  </a:lnTo>
                  <a:lnTo>
                    <a:pt x="21896" y="10671"/>
                  </a:lnTo>
                  <a:lnTo>
                    <a:pt x="21955" y="10692"/>
                  </a:lnTo>
                  <a:lnTo>
                    <a:pt x="22015" y="10714"/>
                  </a:lnTo>
                  <a:lnTo>
                    <a:pt x="22072" y="10737"/>
                  </a:lnTo>
                  <a:lnTo>
                    <a:pt x="22131" y="10761"/>
                  </a:lnTo>
                  <a:lnTo>
                    <a:pt x="22188" y="10786"/>
                  </a:lnTo>
                  <a:lnTo>
                    <a:pt x="22246" y="10812"/>
                  </a:lnTo>
                  <a:lnTo>
                    <a:pt x="22302" y="10838"/>
                  </a:lnTo>
                  <a:lnTo>
                    <a:pt x="22358" y="10866"/>
                  </a:lnTo>
                  <a:lnTo>
                    <a:pt x="22413" y="10895"/>
                  </a:lnTo>
                  <a:lnTo>
                    <a:pt x="22469" y="10926"/>
                  </a:lnTo>
                  <a:lnTo>
                    <a:pt x="22522" y="10957"/>
                  </a:lnTo>
                  <a:lnTo>
                    <a:pt x="22576" y="10989"/>
                  </a:lnTo>
                  <a:lnTo>
                    <a:pt x="22629" y="11022"/>
                  </a:lnTo>
                  <a:lnTo>
                    <a:pt x="22681" y="11056"/>
                  </a:lnTo>
                  <a:lnTo>
                    <a:pt x="22732" y="11091"/>
                  </a:lnTo>
                  <a:lnTo>
                    <a:pt x="22782" y="11127"/>
                  </a:lnTo>
                  <a:lnTo>
                    <a:pt x="22831" y="11165"/>
                  </a:lnTo>
                  <a:lnTo>
                    <a:pt x="22880" y="11205"/>
                  </a:lnTo>
                  <a:lnTo>
                    <a:pt x="22926" y="11245"/>
                  </a:lnTo>
                  <a:lnTo>
                    <a:pt x="22972" y="11286"/>
                  </a:lnTo>
                  <a:lnTo>
                    <a:pt x="23018" y="11328"/>
                  </a:lnTo>
                  <a:lnTo>
                    <a:pt x="23018" y="11328"/>
                  </a:lnTo>
                  <a:lnTo>
                    <a:pt x="23076" y="11386"/>
                  </a:lnTo>
                  <a:lnTo>
                    <a:pt x="23234" y="11540"/>
                  </a:lnTo>
                  <a:lnTo>
                    <a:pt x="23458" y="11763"/>
                  </a:lnTo>
                  <a:lnTo>
                    <a:pt x="23586" y="11891"/>
                  </a:lnTo>
                  <a:lnTo>
                    <a:pt x="23719" y="12025"/>
                  </a:lnTo>
                  <a:lnTo>
                    <a:pt x="23855" y="12164"/>
                  </a:lnTo>
                  <a:lnTo>
                    <a:pt x="23988" y="12301"/>
                  </a:lnTo>
                  <a:lnTo>
                    <a:pt x="24115" y="12435"/>
                  </a:lnTo>
                  <a:lnTo>
                    <a:pt x="24232" y="12561"/>
                  </a:lnTo>
                  <a:lnTo>
                    <a:pt x="24287" y="12621"/>
                  </a:lnTo>
                  <a:lnTo>
                    <a:pt x="24336" y="12677"/>
                  </a:lnTo>
                  <a:lnTo>
                    <a:pt x="24382" y="12729"/>
                  </a:lnTo>
                  <a:lnTo>
                    <a:pt x="24423" y="12777"/>
                  </a:lnTo>
                  <a:lnTo>
                    <a:pt x="24459" y="12821"/>
                  </a:lnTo>
                  <a:lnTo>
                    <a:pt x="24488" y="12860"/>
                  </a:lnTo>
                  <a:lnTo>
                    <a:pt x="24513" y="12894"/>
                  </a:lnTo>
                  <a:lnTo>
                    <a:pt x="24522" y="12909"/>
                  </a:lnTo>
                  <a:lnTo>
                    <a:pt x="24530" y="12922"/>
                  </a:lnTo>
                  <a:lnTo>
                    <a:pt x="24530" y="12922"/>
                  </a:lnTo>
                  <a:lnTo>
                    <a:pt x="24556" y="12969"/>
                  </a:lnTo>
                  <a:lnTo>
                    <a:pt x="24583" y="13020"/>
                  </a:lnTo>
                  <a:lnTo>
                    <a:pt x="24613" y="13076"/>
                  </a:lnTo>
                  <a:lnTo>
                    <a:pt x="24642" y="13138"/>
                  </a:lnTo>
                  <a:lnTo>
                    <a:pt x="24657" y="13172"/>
                  </a:lnTo>
                  <a:lnTo>
                    <a:pt x="24672" y="13208"/>
                  </a:lnTo>
                  <a:lnTo>
                    <a:pt x="24688" y="13246"/>
                  </a:lnTo>
                  <a:lnTo>
                    <a:pt x="24703" y="13286"/>
                  </a:lnTo>
                  <a:lnTo>
                    <a:pt x="24719" y="13328"/>
                  </a:lnTo>
                  <a:lnTo>
                    <a:pt x="24735" y="13374"/>
                  </a:lnTo>
                  <a:lnTo>
                    <a:pt x="24750" y="13422"/>
                  </a:lnTo>
                  <a:lnTo>
                    <a:pt x="24765" y="13474"/>
                  </a:lnTo>
                  <a:lnTo>
                    <a:pt x="24780" y="13528"/>
                  </a:lnTo>
                  <a:lnTo>
                    <a:pt x="24795" y="13585"/>
                  </a:lnTo>
                  <a:lnTo>
                    <a:pt x="24810" y="13646"/>
                  </a:lnTo>
                  <a:lnTo>
                    <a:pt x="24826" y="13712"/>
                  </a:lnTo>
                  <a:lnTo>
                    <a:pt x="24840" y="13780"/>
                  </a:lnTo>
                  <a:lnTo>
                    <a:pt x="24854" y="13852"/>
                  </a:lnTo>
                  <a:lnTo>
                    <a:pt x="24868" y="13928"/>
                  </a:lnTo>
                  <a:lnTo>
                    <a:pt x="24882" y="14010"/>
                  </a:lnTo>
                  <a:lnTo>
                    <a:pt x="24895" y="14095"/>
                  </a:lnTo>
                  <a:lnTo>
                    <a:pt x="24908" y="14184"/>
                  </a:lnTo>
                  <a:lnTo>
                    <a:pt x="24920" y="14279"/>
                  </a:lnTo>
                  <a:lnTo>
                    <a:pt x="24933" y="14379"/>
                  </a:lnTo>
                  <a:lnTo>
                    <a:pt x="24944" y="14483"/>
                  </a:lnTo>
                  <a:lnTo>
                    <a:pt x="24955" y="14593"/>
                  </a:lnTo>
                  <a:lnTo>
                    <a:pt x="24966" y="14708"/>
                  </a:lnTo>
                  <a:lnTo>
                    <a:pt x="24975" y="14829"/>
                  </a:lnTo>
                  <a:lnTo>
                    <a:pt x="24981" y="14784"/>
                  </a:lnTo>
                  <a:lnTo>
                    <a:pt x="24981" y="14784"/>
                  </a:lnTo>
                  <a:lnTo>
                    <a:pt x="24981" y="14668"/>
                  </a:lnTo>
                  <a:lnTo>
                    <a:pt x="24978" y="14556"/>
                  </a:lnTo>
                  <a:lnTo>
                    <a:pt x="24975" y="14446"/>
                  </a:lnTo>
                  <a:lnTo>
                    <a:pt x="24969" y="14340"/>
                  </a:lnTo>
                  <a:lnTo>
                    <a:pt x="24963" y="14236"/>
                  </a:lnTo>
                  <a:lnTo>
                    <a:pt x="24955" y="14137"/>
                  </a:lnTo>
                  <a:lnTo>
                    <a:pt x="24945" y="14040"/>
                  </a:lnTo>
                  <a:lnTo>
                    <a:pt x="24935" y="13946"/>
                  </a:lnTo>
                  <a:lnTo>
                    <a:pt x="24922" y="13856"/>
                  </a:lnTo>
                  <a:lnTo>
                    <a:pt x="24909" y="13769"/>
                  </a:lnTo>
                  <a:lnTo>
                    <a:pt x="24894" y="13683"/>
                  </a:lnTo>
                  <a:lnTo>
                    <a:pt x="24879" y="13602"/>
                  </a:lnTo>
                  <a:lnTo>
                    <a:pt x="24863" y="13523"/>
                  </a:lnTo>
                  <a:lnTo>
                    <a:pt x="24845" y="13448"/>
                  </a:lnTo>
                  <a:lnTo>
                    <a:pt x="24827" y="13373"/>
                  </a:lnTo>
                  <a:lnTo>
                    <a:pt x="24806" y="13303"/>
                  </a:lnTo>
                  <a:lnTo>
                    <a:pt x="24786" y="13235"/>
                  </a:lnTo>
                  <a:lnTo>
                    <a:pt x="24764" y="13170"/>
                  </a:lnTo>
                  <a:lnTo>
                    <a:pt x="24742" y="13106"/>
                  </a:lnTo>
                  <a:lnTo>
                    <a:pt x="24720" y="13046"/>
                  </a:lnTo>
                  <a:lnTo>
                    <a:pt x="24695" y="12988"/>
                  </a:lnTo>
                  <a:lnTo>
                    <a:pt x="24671" y="12932"/>
                  </a:lnTo>
                  <a:lnTo>
                    <a:pt x="24646" y="12879"/>
                  </a:lnTo>
                  <a:lnTo>
                    <a:pt x="24620" y="12827"/>
                  </a:lnTo>
                  <a:lnTo>
                    <a:pt x="24593" y="12778"/>
                  </a:lnTo>
                  <a:lnTo>
                    <a:pt x="24566" y="12732"/>
                  </a:lnTo>
                  <a:lnTo>
                    <a:pt x="24539" y="12688"/>
                  </a:lnTo>
                  <a:lnTo>
                    <a:pt x="24511" y="12645"/>
                  </a:lnTo>
                  <a:lnTo>
                    <a:pt x="24482" y="12605"/>
                  </a:lnTo>
                  <a:lnTo>
                    <a:pt x="24453" y="12566"/>
                  </a:lnTo>
                  <a:lnTo>
                    <a:pt x="24424" y="12529"/>
                  </a:lnTo>
                  <a:lnTo>
                    <a:pt x="24395" y="12495"/>
                  </a:lnTo>
                  <a:lnTo>
                    <a:pt x="24395" y="12495"/>
                  </a:lnTo>
                  <a:lnTo>
                    <a:pt x="24349" y="12446"/>
                  </a:lnTo>
                  <a:lnTo>
                    <a:pt x="24274" y="12368"/>
                  </a:lnTo>
                  <a:lnTo>
                    <a:pt x="24171" y="12261"/>
                  </a:lnTo>
                  <a:lnTo>
                    <a:pt x="24043" y="12130"/>
                  </a:lnTo>
                  <a:lnTo>
                    <a:pt x="23714" y="11797"/>
                  </a:lnTo>
                  <a:lnTo>
                    <a:pt x="23303" y="11381"/>
                  </a:lnTo>
                  <a:lnTo>
                    <a:pt x="22824" y="10900"/>
                  </a:lnTo>
                  <a:lnTo>
                    <a:pt x="22292" y="10367"/>
                  </a:lnTo>
                  <a:lnTo>
                    <a:pt x="21720" y="9796"/>
                  </a:lnTo>
                  <a:lnTo>
                    <a:pt x="21124" y="9202"/>
                  </a:lnTo>
                  <a:lnTo>
                    <a:pt x="20519" y="8600"/>
                  </a:lnTo>
                  <a:lnTo>
                    <a:pt x="19917" y="8004"/>
                  </a:lnTo>
                  <a:lnTo>
                    <a:pt x="19335" y="7430"/>
                  </a:lnTo>
                  <a:lnTo>
                    <a:pt x="18786" y="6891"/>
                  </a:lnTo>
                  <a:lnTo>
                    <a:pt x="18528" y="6639"/>
                  </a:lnTo>
                  <a:lnTo>
                    <a:pt x="18285" y="6401"/>
                  </a:lnTo>
                  <a:lnTo>
                    <a:pt x="18058" y="6181"/>
                  </a:lnTo>
                  <a:lnTo>
                    <a:pt x="17847" y="5978"/>
                  </a:lnTo>
                  <a:lnTo>
                    <a:pt x="17656" y="5794"/>
                  </a:lnTo>
                  <a:lnTo>
                    <a:pt x="17487" y="5633"/>
                  </a:lnTo>
                  <a:lnTo>
                    <a:pt x="17339" y="5494"/>
                  </a:lnTo>
                  <a:lnTo>
                    <a:pt x="17217" y="5382"/>
                  </a:lnTo>
                  <a:lnTo>
                    <a:pt x="17217" y="5382"/>
                  </a:lnTo>
                  <a:lnTo>
                    <a:pt x="17167" y="5337"/>
                  </a:lnTo>
                  <a:lnTo>
                    <a:pt x="17114" y="5292"/>
                  </a:lnTo>
                  <a:lnTo>
                    <a:pt x="17062" y="5250"/>
                  </a:lnTo>
                  <a:lnTo>
                    <a:pt x="17009" y="5209"/>
                  </a:lnTo>
                  <a:lnTo>
                    <a:pt x="16955" y="5169"/>
                  </a:lnTo>
                  <a:lnTo>
                    <a:pt x="16901" y="5132"/>
                  </a:lnTo>
                  <a:lnTo>
                    <a:pt x="16846" y="5095"/>
                  </a:lnTo>
                  <a:lnTo>
                    <a:pt x="16791" y="5060"/>
                  </a:lnTo>
                  <a:lnTo>
                    <a:pt x="16736" y="5025"/>
                  </a:lnTo>
                  <a:lnTo>
                    <a:pt x="16680" y="4993"/>
                  </a:lnTo>
                  <a:lnTo>
                    <a:pt x="16624" y="4962"/>
                  </a:lnTo>
                  <a:lnTo>
                    <a:pt x="16567" y="4932"/>
                  </a:lnTo>
                  <a:lnTo>
                    <a:pt x="16511" y="4904"/>
                  </a:lnTo>
                  <a:lnTo>
                    <a:pt x="16454" y="4876"/>
                  </a:lnTo>
                  <a:lnTo>
                    <a:pt x="16397" y="4850"/>
                  </a:lnTo>
                  <a:lnTo>
                    <a:pt x="16341" y="4825"/>
                  </a:lnTo>
                  <a:lnTo>
                    <a:pt x="16284" y="4801"/>
                  </a:lnTo>
                  <a:lnTo>
                    <a:pt x="16228" y="4779"/>
                  </a:lnTo>
                  <a:lnTo>
                    <a:pt x="16170" y="4756"/>
                  </a:lnTo>
                  <a:lnTo>
                    <a:pt x="16115" y="4736"/>
                  </a:lnTo>
                  <a:lnTo>
                    <a:pt x="16058" y="4716"/>
                  </a:lnTo>
                  <a:lnTo>
                    <a:pt x="16003" y="4698"/>
                  </a:lnTo>
                  <a:lnTo>
                    <a:pt x="15947" y="4680"/>
                  </a:lnTo>
                  <a:lnTo>
                    <a:pt x="15892" y="4664"/>
                  </a:lnTo>
                  <a:lnTo>
                    <a:pt x="15837" y="4648"/>
                  </a:lnTo>
                  <a:lnTo>
                    <a:pt x="15783" y="4633"/>
                  </a:lnTo>
                  <a:lnTo>
                    <a:pt x="15728" y="4619"/>
                  </a:lnTo>
                  <a:lnTo>
                    <a:pt x="15675" y="4607"/>
                  </a:lnTo>
                  <a:lnTo>
                    <a:pt x="15622" y="4594"/>
                  </a:lnTo>
                  <a:lnTo>
                    <a:pt x="15571" y="4583"/>
                  </a:lnTo>
                  <a:lnTo>
                    <a:pt x="15469" y="4563"/>
                  </a:lnTo>
                  <a:lnTo>
                    <a:pt x="15370" y="4545"/>
                  </a:lnTo>
                  <a:lnTo>
                    <a:pt x="15274" y="4531"/>
                  </a:lnTo>
                  <a:lnTo>
                    <a:pt x="15183" y="4518"/>
                  </a:lnTo>
                  <a:lnTo>
                    <a:pt x="15096" y="4508"/>
                  </a:lnTo>
                  <a:lnTo>
                    <a:pt x="15014" y="4500"/>
                  </a:lnTo>
                  <a:lnTo>
                    <a:pt x="14937" y="4494"/>
                  </a:lnTo>
                  <a:lnTo>
                    <a:pt x="14865" y="4489"/>
                  </a:lnTo>
                  <a:lnTo>
                    <a:pt x="14800" y="4486"/>
                  </a:lnTo>
                  <a:lnTo>
                    <a:pt x="14740" y="4484"/>
                  </a:lnTo>
                  <a:lnTo>
                    <a:pt x="14687" y="4483"/>
                  </a:lnTo>
                  <a:lnTo>
                    <a:pt x="14603" y="4483"/>
                  </a:lnTo>
                  <a:lnTo>
                    <a:pt x="14550" y="4484"/>
                  </a:lnTo>
                  <a:lnTo>
                    <a:pt x="14532" y="4485"/>
                  </a:lnTo>
                  <a:lnTo>
                    <a:pt x="10449" y="44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3" name="Freeform 9"/>
            <p:cNvSpPr/>
            <p:nvPr/>
          </p:nvSpPr>
          <p:spPr bwMode="auto">
            <a:xfrm rot="20191043">
              <a:off x="6646827" y="3485354"/>
              <a:ext cx="902079" cy="1896674"/>
            </a:xfrm>
            <a:custGeom>
              <a:avLst/>
              <a:gdLst/>
              <a:ahLst/>
              <a:cxnLst>
                <a:cxn ang="0">
                  <a:pos x="6304" y="4449"/>
                </a:cxn>
                <a:cxn ang="0">
                  <a:pos x="6114" y="4449"/>
                </a:cxn>
                <a:cxn ang="0">
                  <a:pos x="5918" y="4439"/>
                </a:cxn>
                <a:cxn ang="0">
                  <a:pos x="5671" y="4415"/>
                </a:cxn>
                <a:cxn ang="0">
                  <a:pos x="5386" y="4370"/>
                </a:cxn>
                <a:cxn ang="0">
                  <a:pos x="5179" y="4327"/>
                </a:cxn>
                <a:cxn ang="0">
                  <a:pos x="5017" y="4285"/>
                </a:cxn>
                <a:cxn ang="0">
                  <a:pos x="4852" y="4236"/>
                </a:cxn>
                <a:cxn ang="0">
                  <a:pos x="4683" y="4176"/>
                </a:cxn>
                <a:cxn ang="0">
                  <a:pos x="4514" y="4108"/>
                </a:cxn>
                <a:cxn ang="0">
                  <a:pos x="4344" y="4030"/>
                </a:cxn>
                <a:cxn ang="0">
                  <a:pos x="4174" y="3940"/>
                </a:cxn>
                <a:cxn ang="0">
                  <a:pos x="4008" y="3838"/>
                </a:cxn>
                <a:cxn ang="0">
                  <a:pos x="3845" y="3724"/>
                </a:cxn>
                <a:cxn ang="0">
                  <a:pos x="3688" y="3596"/>
                </a:cxn>
                <a:cxn ang="0">
                  <a:pos x="3522" y="3446"/>
                </a:cxn>
                <a:cxn ang="0">
                  <a:pos x="3051" y="2998"/>
                </a:cxn>
                <a:cxn ang="0">
                  <a:pos x="2185" y="2156"/>
                </a:cxn>
                <a:cxn ang="0">
                  <a:pos x="572" y="568"/>
                </a:cxn>
                <a:cxn ang="0">
                  <a:pos x="0" y="9117"/>
                </a:cxn>
                <a:cxn ang="0">
                  <a:pos x="10" y="9249"/>
                </a:cxn>
                <a:cxn ang="0">
                  <a:pos x="43" y="9565"/>
                </a:cxn>
                <a:cxn ang="0">
                  <a:pos x="81" y="9838"/>
                </a:cxn>
                <a:cxn ang="0">
                  <a:pos x="122" y="10072"/>
                </a:cxn>
                <a:cxn ang="0">
                  <a:pos x="164" y="10270"/>
                </a:cxn>
                <a:cxn ang="0">
                  <a:pos x="210" y="10437"/>
                </a:cxn>
                <a:cxn ang="0">
                  <a:pos x="255" y="10577"/>
                </a:cxn>
                <a:cxn ang="0">
                  <a:pos x="301" y="10695"/>
                </a:cxn>
                <a:cxn ang="0">
                  <a:pos x="359" y="10823"/>
                </a:cxn>
                <a:cxn ang="0">
                  <a:pos x="441" y="10975"/>
                </a:cxn>
                <a:cxn ang="0">
                  <a:pos x="458" y="11003"/>
                </a:cxn>
                <a:cxn ang="0">
                  <a:pos x="547" y="11119"/>
                </a:cxn>
                <a:cxn ang="0">
                  <a:pos x="684" y="11276"/>
                </a:cxn>
                <a:cxn ang="0">
                  <a:pos x="983" y="11595"/>
                </a:cxn>
                <a:cxn ang="0">
                  <a:pos x="1385" y="12005"/>
                </a:cxn>
                <a:cxn ang="0">
                  <a:pos x="1893" y="12510"/>
                </a:cxn>
                <a:cxn ang="0">
                  <a:pos x="1998" y="12611"/>
                </a:cxn>
                <a:cxn ang="0">
                  <a:pos x="2140" y="12731"/>
                </a:cxn>
                <a:cxn ang="0">
                  <a:pos x="2290" y="12840"/>
                </a:cxn>
                <a:cxn ang="0">
                  <a:pos x="2447" y="12940"/>
                </a:cxn>
                <a:cxn ang="0">
                  <a:pos x="2612" y="13030"/>
                </a:cxn>
                <a:cxn ang="0">
                  <a:pos x="2783" y="13110"/>
                </a:cxn>
                <a:cxn ang="0">
                  <a:pos x="2956" y="13183"/>
                </a:cxn>
                <a:cxn ang="0">
                  <a:pos x="3134" y="13247"/>
                </a:cxn>
                <a:cxn ang="0">
                  <a:pos x="3312" y="13303"/>
                </a:cxn>
                <a:cxn ang="0">
                  <a:pos x="3492" y="13352"/>
                </a:cxn>
                <a:cxn ang="0">
                  <a:pos x="3671" y="13394"/>
                </a:cxn>
                <a:cxn ang="0">
                  <a:pos x="3965" y="13452"/>
                </a:cxn>
                <a:cxn ang="0">
                  <a:pos x="4304" y="13500"/>
                </a:cxn>
                <a:cxn ang="0">
                  <a:pos x="4619" y="13531"/>
                </a:cxn>
                <a:cxn ang="0">
                  <a:pos x="4900" y="13548"/>
                </a:cxn>
                <a:cxn ang="0">
                  <a:pos x="5139" y="13555"/>
                </a:cxn>
                <a:cxn ang="0">
                  <a:pos x="7183" y="13556"/>
                </a:cxn>
              </a:cxnLst>
              <a:rect l="0" t="0" r="r" b="b"/>
              <a:pathLst>
                <a:path w="7183" h="13556">
                  <a:moveTo>
                    <a:pt x="6322" y="4449"/>
                  </a:moveTo>
                  <a:lnTo>
                    <a:pt x="6322" y="4449"/>
                  </a:lnTo>
                  <a:lnTo>
                    <a:pt x="6304" y="4449"/>
                  </a:lnTo>
                  <a:lnTo>
                    <a:pt x="6252" y="4451"/>
                  </a:lnTo>
                  <a:lnTo>
                    <a:pt x="6167" y="4450"/>
                  </a:lnTo>
                  <a:lnTo>
                    <a:pt x="6114" y="4449"/>
                  </a:lnTo>
                  <a:lnTo>
                    <a:pt x="6055" y="4447"/>
                  </a:lnTo>
                  <a:lnTo>
                    <a:pt x="5989" y="4444"/>
                  </a:lnTo>
                  <a:lnTo>
                    <a:pt x="5918" y="4439"/>
                  </a:lnTo>
                  <a:lnTo>
                    <a:pt x="5841" y="4433"/>
                  </a:lnTo>
                  <a:lnTo>
                    <a:pt x="5758" y="4425"/>
                  </a:lnTo>
                  <a:lnTo>
                    <a:pt x="5671" y="4415"/>
                  </a:lnTo>
                  <a:lnTo>
                    <a:pt x="5580" y="4403"/>
                  </a:lnTo>
                  <a:lnTo>
                    <a:pt x="5485" y="4388"/>
                  </a:lnTo>
                  <a:lnTo>
                    <a:pt x="5386" y="4370"/>
                  </a:lnTo>
                  <a:lnTo>
                    <a:pt x="5284" y="4350"/>
                  </a:lnTo>
                  <a:lnTo>
                    <a:pt x="5232" y="4339"/>
                  </a:lnTo>
                  <a:lnTo>
                    <a:pt x="5179" y="4327"/>
                  </a:lnTo>
                  <a:lnTo>
                    <a:pt x="5126" y="4314"/>
                  </a:lnTo>
                  <a:lnTo>
                    <a:pt x="5072" y="4300"/>
                  </a:lnTo>
                  <a:lnTo>
                    <a:pt x="5017" y="4285"/>
                  </a:lnTo>
                  <a:lnTo>
                    <a:pt x="4963" y="4270"/>
                  </a:lnTo>
                  <a:lnTo>
                    <a:pt x="4907" y="4253"/>
                  </a:lnTo>
                  <a:lnTo>
                    <a:pt x="4852" y="4236"/>
                  </a:lnTo>
                  <a:lnTo>
                    <a:pt x="4796" y="4217"/>
                  </a:lnTo>
                  <a:lnTo>
                    <a:pt x="4740" y="4198"/>
                  </a:lnTo>
                  <a:lnTo>
                    <a:pt x="4683" y="4176"/>
                  </a:lnTo>
                  <a:lnTo>
                    <a:pt x="4627" y="4154"/>
                  </a:lnTo>
                  <a:lnTo>
                    <a:pt x="4570" y="4132"/>
                  </a:lnTo>
                  <a:lnTo>
                    <a:pt x="4514" y="4108"/>
                  </a:lnTo>
                  <a:lnTo>
                    <a:pt x="4457" y="4083"/>
                  </a:lnTo>
                  <a:lnTo>
                    <a:pt x="4401" y="4057"/>
                  </a:lnTo>
                  <a:lnTo>
                    <a:pt x="4344" y="4030"/>
                  </a:lnTo>
                  <a:lnTo>
                    <a:pt x="4288" y="4001"/>
                  </a:lnTo>
                  <a:lnTo>
                    <a:pt x="4231" y="3971"/>
                  </a:lnTo>
                  <a:lnTo>
                    <a:pt x="4174" y="3940"/>
                  </a:lnTo>
                  <a:lnTo>
                    <a:pt x="4119" y="3908"/>
                  </a:lnTo>
                  <a:lnTo>
                    <a:pt x="4063" y="3873"/>
                  </a:lnTo>
                  <a:lnTo>
                    <a:pt x="4008" y="3838"/>
                  </a:lnTo>
                  <a:lnTo>
                    <a:pt x="3953" y="3802"/>
                  </a:lnTo>
                  <a:lnTo>
                    <a:pt x="3899" y="3764"/>
                  </a:lnTo>
                  <a:lnTo>
                    <a:pt x="3845" y="3724"/>
                  </a:lnTo>
                  <a:lnTo>
                    <a:pt x="3793" y="3684"/>
                  </a:lnTo>
                  <a:lnTo>
                    <a:pt x="3740" y="3641"/>
                  </a:lnTo>
                  <a:lnTo>
                    <a:pt x="3688" y="3596"/>
                  </a:lnTo>
                  <a:lnTo>
                    <a:pt x="3636" y="3551"/>
                  </a:lnTo>
                  <a:lnTo>
                    <a:pt x="3636" y="3551"/>
                  </a:lnTo>
                  <a:lnTo>
                    <a:pt x="3522" y="3446"/>
                  </a:lnTo>
                  <a:lnTo>
                    <a:pt x="3385" y="3317"/>
                  </a:lnTo>
                  <a:lnTo>
                    <a:pt x="3228" y="3168"/>
                  </a:lnTo>
                  <a:lnTo>
                    <a:pt x="3051" y="2998"/>
                  </a:lnTo>
                  <a:lnTo>
                    <a:pt x="2857" y="2811"/>
                  </a:lnTo>
                  <a:lnTo>
                    <a:pt x="2647" y="2607"/>
                  </a:lnTo>
                  <a:lnTo>
                    <a:pt x="2185" y="2156"/>
                  </a:lnTo>
                  <a:lnTo>
                    <a:pt x="1677" y="1657"/>
                  </a:lnTo>
                  <a:lnTo>
                    <a:pt x="1135" y="1124"/>
                  </a:lnTo>
                  <a:lnTo>
                    <a:pt x="572" y="568"/>
                  </a:lnTo>
                  <a:lnTo>
                    <a:pt x="0" y="0"/>
                  </a:lnTo>
                  <a:lnTo>
                    <a:pt x="0" y="9117"/>
                  </a:lnTo>
                  <a:lnTo>
                    <a:pt x="0" y="9117"/>
                  </a:lnTo>
                  <a:lnTo>
                    <a:pt x="0" y="9132"/>
                  </a:lnTo>
                  <a:lnTo>
                    <a:pt x="0" y="9132"/>
                  </a:lnTo>
                  <a:lnTo>
                    <a:pt x="10" y="9249"/>
                  </a:lnTo>
                  <a:lnTo>
                    <a:pt x="21" y="9359"/>
                  </a:lnTo>
                  <a:lnTo>
                    <a:pt x="32" y="9464"/>
                  </a:lnTo>
                  <a:lnTo>
                    <a:pt x="43" y="9565"/>
                  </a:lnTo>
                  <a:lnTo>
                    <a:pt x="55" y="9660"/>
                  </a:lnTo>
                  <a:lnTo>
                    <a:pt x="68" y="9751"/>
                  </a:lnTo>
                  <a:lnTo>
                    <a:pt x="81" y="9838"/>
                  </a:lnTo>
                  <a:lnTo>
                    <a:pt x="94" y="9920"/>
                  </a:lnTo>
                  <a:lnTo>
                    <a:pt x="108" y="9997"/>
                  </a:lnTo>
                  <a:lnTo>
                    <a:pt x="122" y="10072"/>
                  </a:lnTo>
                  <a:lnTo>
                    <a:pt x="136" y="10141"/>
                  </a:lnTo>
                  <a:lnTo>
                    <a:pt x="150" y="10207"/>
                  </a:lnTo>
                  <a:lnTo>
                    <a:pt x="164" y="10270"/>
                  </a:lnTo>
                  <a:lnTo>
                    <a:pt x="179" y="10329"/>
                  </a:lnTo>
                  <a:lnTo>
                    <a:pt x="195" y="10385"/>
                  </a:lnTo>
                  <a:lnTo>
                    <a:pt x="210" y="10437"/>
                  </a:lnTo>
                  <a:lnTo>
                    <a:pt x="225" y="10487"/>
                  </a:lnTo>
                  <a:lnTo>
                    <a:pt x="240" y="10533"/>
                  </a:lnTo>
                  <a:lnTo>
                    <a:pt x="255" y="10577"/>
                  </a:lnTo>
                  <a:lnTo>
                    <a:pt x="270" y="10619"/>
                  </a:lnTo>
                  <a:lnTo>
                    <a:pt x="285" y="10658"/>
                  </a:lnTo>
                  <a:lnTo>
                    <a:pt x="301" y="10695"/>
                  </a:lnTo>
                  <a:lnTo>
                    <a:pt x="316" y="10730"/>
                  </a:lnTo>
                  <a:lnTo>
                    <a:pt x="330" y="10763"/>
                  </a:lnTo>
                  <a:lnTo>
                    <a:pt x="359" y="10823"/>
                  </a:lnTo>
                  <a:lnTo>
                    <a:pt x="387" y="10878"/>
                  </a:lnTo>
                  <a:lnTo>
                    <a:pt x="415" y="10929"/>
                  </a:lnTo>
                  <a:lnTo>
                    <a:pt x="441" y="10975"/>
                  </a:lnTo>
                  <a:lnTo>
                    <a:pt x="441" y="10975"/>
                  </a:lnTo>
                  <a:lnTo>
                    <a:pt x="448" y="10988"/>
                  </a:lnTo>
                  <a:lnTo>
                    <a:pt x="458" y="11003"/>
                  </a:lnTo>
                  <a:lnTo>
                    <a:pt x="481" y="11036"/>
                  </a:lnTo>
                  <a:lnTo>
                    <a:pt x="512" y="11075"/>
                  </a:lnTo>
                  <a:lnTo>
                    <a:pt x="547" y="11119"/>
                  </a:lnTo>
                  <a:lnTo>
                    <a:pt x="588" y="11168"/>
                  </a:lnTo>
                  <a:lnTo>
                    <a:pt x="634" y="11220"/>
                  </a:lnTo>
                  <a:lnTo>
                    <a:pt x="684" y="11276"/>
                  </a:lnTo>
                  <a:lnTo>
                    <a:pt x="738" y="11335"/>
                  </a:lnTo>
                  <a:lnTo>
                    <a:pt x="856" y="11462"/>
                  </a:lnTo>
                  <a:lnTo>
                    <a:pt x="983" y="11595"/>
                  </a:lnTo>
                  <a:lnTo>
                    <a:pt x="1116" y="11733"/>
                  </a:lnTo>
                  <a:lnTo>
                    <a:pt x="1251" y="11871"/>
                  </a:lnTo>
                  <a:lnTo>
                    <a:pt x="1385" y="12005"/>
                  </a:lnTo>
                  <a:lnTo>
                    <a:pt x="1513" y="12134"/>
                  </a:lnTo>
                  <a:lnTo>
                    <a:pt x="1737" y="12357"/>
                  </a:lnTo>
                  <a:lnTo>
                    <a:pt x="1893" y="12510"/>
                  </a:lnTo>
                  <a:lnTo>
                    <a:pt x="1953" y="12569"/>
                  </a:lnTo>
                  <a:lnTo>
                    <a:pt x="1953" y="12569"/>
                  </a:lnTo>
                  <a:lnTo>
                    <a:pt x="1998" y="12611"/>
                  </a:lnTo>
                  <a:lnTo>
                    <a:pt x="2044" y="12652"/>
                  </a:lnTo>
                  <a:lnTo>
                    <a:pt x="2091" y="12692"/>
                  </a:lnTo>
                  <a:lnTo>
                    <a:pt x="2140" y="12731"/>
                  </a:lnTo>
                  <a:lnTo>
                    <a:pt x="2188" y="12768"/>
                  </a:lnTo>
                  <a:lnTo>
                    <a:pt x="2239" y="12805"/>
                  </a:lnTo>
                  <a:lnTo>
                    <a:pt x="2290" y="12840"/>
                  </a:lnTo>
                  <a:lnTo>
                    <a:pt x="2341" y="12875"/>
                  </a:lnTo>
                  <a:lnTo>
                    <a:pt x="2394" y="12908"/>
                  </a:lnTo>
                  <a:lnTo>
                    <a:pt x="2447" y="12940"/>
                  </a:lnTo>
                  <a:lnTo>
                    <a:pt x="2502" y="12971"/>
                  </a:lnTo>
                  <a:lnTo>
                    <a:pt x="2556" y="13001"/>
                  </a:lnTo>
                  <a:lnTo>
                    <a:pt x="2612" y="13030"/>
                  </a:lnTo>
                  <a:lnTo>
                    <a:pt x="2669" y="13058"/>
                  </a:lnTo>
                  <a:lnTo>
                    <a:pt x="2725" y="13084"/>
                  </a:lnTo>
                  <a:lnTo>
                    <a:pt x="2783" y="13110"/>
                  </a:lnTo>
                  <a:lnTo>
                    <a:pt x="2840" y="13136"/>
                  </a:lnTo>
                  <a:lnTo>
                    <a:pt x="2898" y="13160"/>
                  </a:lnTo>
                  <a:lnTo>
                    <a:pt x="2956" y="13183"/>
                  </a:lnTo>
                  <a:lnTo>
                    <a:pt x="3015" y="13205"/>
                  </a:lnTo>
                  <a:lnTo>
                    <a:pt x="3074" y="13227"/>
                  </a:lnTo>
                  <a:lnTo>
                    <a:pt x="3134" y="13247"/>
                  </a:lnTo>
                  <a:lnTo>
                    <a:pt x="3192" y="13266"/>
                  </a:lnTo>
                  <a:lnTo>
                    <a:pt x="3253" y="13285"/>
                  </a:lnTo>
                  <a:lnTo>
                    <a:pt x="3312" y="13303"/>
                  </a:lnTo>
                  <a:lnTo>
                    <a:pt x="3372" y="13320"/>
                  </a:lnTo>
                  <a:lnTo>
                    <a:pt x="3432" y="13336"/>
                  </a:lnTo>
                  <a:lnTo>
                    <a:pt x="3492" y="13352"/>
                  </a:lnTo>
                  <a:lnTo>
                    <a:pt x="3552" y="13367"/>
                  </a:lnTo>
                  <a:lnTo>
                    <a:pt x="3611" y="13381"/>
                  </a:lnTo>
                  <a:lnTo>
                    <a:pt x="3671" y="13394"/>
                  </a:lnTo>
                  <a:lnTo>
                    <a:pt x="3730" y="13408"/>
                  </a:lnTo>
                  <a:lnTo>
                    <a:pt x="3848" y="13431"/>
                  </a:lnTo>
                  <a:lnTo>
                    <a:pt x="3965" y="13452"/>
                  </a:lnTo>
                  <a:lnTo>
                    <a:pt x="4080" y="13470"/>
                  </a:lnTo>
                  <a:lnTo>
                    <a:pt x="4193" y="13486"/>
                  </a:lnTo>
                  <a:lnTo>
                    <a:pt x="4304" y="13500"/>
                  </a:lnTo>
                  <a:lnTo>
                    <a:pt x="4412" y="13512"/>
                  </a:lnTo>
                  <a:lnTo>
                    <a:pt x="4517" y="13522"/>
                  </a:lnTo>
                  <a:lnTo>
                    <a:pt x="4619" y="13531"/>
                  </a:lnTo>
                  <a:lnTo>
                    <a:pt x="4716" y="13538"/>
                  </a:lnTo>
                  <a:lnTo>
                    <a:pt x="4811" y="13543"/>
                  </a:lnTo>
                  <a:lnTo>
                    <a:pt x="4900" y="13548"/>
                  </a:lnTo>
                  <a:lnTo>
                    <a:pt x="4985" y="13551"/>
                  </a:lnTo>
                  <a:lnTo>
                    <a:pt x="5066" y="13553"/>
                  </a:lnTo>
                  <a:lnTo>
                    <a:pt x="5139" y="13555"/>
                  </a:lnTo>
                  <a:lnTo>
                    <a:pt x="5271" y="13556"/>
                  </a:lnTo>
                  <a:lnTo>
                    <a:pt x="5271" y="13556"/>
                  </a:lnTo>
                  <a:lnTo>
                    <a:pt x="7183" y="13556"/>
                  </a:lnTo>
                  <a:lnTo>
                    <a:pt x="7183" y="4448"/>
                  </a:lnTo>
                  <a:lnTo>
                    <a:pt x="6322" y="4449"/>
                  </a:lnTo>
                  <a:close/>
                </a:path>
              </a:pathLst>
            </a:custGeom>
            <a:solidFill>
              <a:srgbClr val="777FEA"/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4" name="Freeform 10"/>
            <p:cNvSpPr/>
            <p:nvPr/>
          </p:nvSpPr>
          <p:spPr bwMode="auto">
            <a:xfrm rot="20191043">
              <a:off x="8340400" y="3398460"/>
              <a:ext cx="897451" cy="1276786"/>
            </a:xfrm>
            <a:custGeom>
              <a:avLst/>
              <a:gdLst/>
              <a:ahLst/>
              <a:cxnLst>
                <a:cxn ang="0">
                  <a:pos x="6715" y="2554"/>
                </a:cxn>
                <a:cxn ang="0">
                  <a:pos x="6584" y="2389"/>
                </a:cxn>
                <a:cxn ang="0">
                  <a:pos x="6317" y="2095"/>
                </a:cxn>
                <a:cxn ang="0">
                  <a:pos x="5788" y="1551"/>
                </a:cxn>
                <a:cxn ang="0">
                  <a:pos x="5220" y="988"/>
                </a:cxn>
                <a:cxn ang="0">
                  <a:pos x="5082" y="865"/>
                </a:cxn>
                <a:cxn ang="0">
                  <a:pos x="4883" y="716"/>
                </a:cxn>
                <a:cxn ang="0">
                  <a:pos x="4671" y="586"/>
                </a:cxn>
                <a:cxn ang="0">
                  <a:pos x="4448" y="472"/>
                </a:cxn>
                <a:cxn ang="0">
                  <a:pos x="4217" y="374"/>
                </a:cxn>
                <a:cxn ang="0">
                  <a:pos x="3979" y="290"/>
                </a:cxn>
                <a:cxn ang="0">
                  <a:pos x="3740" y="220"/>
                </a:cxn>
                <a:cxn ang="0">
                  <a:pos x="3502" y="162"/>
                </a:cxn>
                <a:cxn ang="0">
                  <a:pos x="3093" y="87"/>
                </a:cxn>
                <a:cxn ang="0">
                  <a:pos x="2655" y="35"/>
                </a:cxn>
                <a:cxn ang="0">
                  <a:pos x="2273" y="8"/>
                </a:cxn>
                <a:cxn ang="0">
                  <a:pos x="1902" y="0"/>
                </a:cxn>
                <a:cxn ang="0">
                  <a:pos x="0" y="9112"/>
                </a:cxn>
                <a:cxn ang="0">
                  <a:pos x="2108" y="9109"/>
                </a:cxn>
                <a:cxn ang="0">
                  <a:pos x="2456" y="9094"/>
                </a:cxn>
                <a:cxn ang="0">
                  <a:pos x="2869" y="9056"/>
                </a:cxn>
                <a:cxn ang="0">
                  <a:pos x="3324" y="8987"/>
                </a:cxn>
                <a:cxn ang="0">
                  <a:pos x="3621" y="8923"/>
                </a:cxn>
                <a:cxn ang="0">
                  <a:pos x="3860" y="8859"/>
                </a:cxn>
                <a:cxn ang="0">
                  <a:pos x="4098" y="8783"/>
                </a:cxn>
                <a:cxn ang="0">
                  <a:pos x="4333" y="8692"/>
                </a:cxn>
                <a:cxn ang="0">
                  <a:pos x="4561" y="8586"/>
                </a:cxn>
                <a:cxn ang="0">
                  <a:pos x="4779" y="8464"/>
                </a:cxn>
                <a:cxn ang="0">
                  <a:pos x="4985" y="8324"/>
                </a:cxn>
                <a:cxn ang="0">
                  <a:pos x="5175" y="8167"/>
                </a:cxn>
                <a:cxn ang="0">
                  <a:pos x="5436" y="7913"/>
                </a:cxn>
                <a:cxn ang="0">
                  <a:pos x="6057" y="7289"/>
                </a:cxn>
                <a:cxn ang="0">
                  <a:pos x="6489" y="6832"/>
                </a:cxn>
                <a:cxn ang="0">
                  <a:pos x="6661" y="6631"/>
                </a:cxn>
                <a:cxn ang="0">
                  <a:pos x="6732" y="6531"/>
                </a:cxn>
                <a:cxn ang="0">
                  <a:pos x="6815" y="6376"/>
                </a:cxn>
                <a:cxn ang="0">
                  <a:pos x="6890" y="6207"/>
                </a:cxn>
                <a:cxn ang="0">
                  <a:pos x="6952" y="6030"/>
                </a:cxn>
                <a:cxn ang="0">
                  <a:pos x="7013" y="5806"/>
                </a:cxn>
                <a:cxn ang="0">
                  <a:pos x="7071" y="5524"/>
                </a:cxn>
                <a:cxn ang="0">
                  <a:pos x="7123" y="5174"/>
                </a:cxn>
                <a:cxn ang="0">
                  <a:pos x="7168" y="4744"/>
                </a:cxn>
                <a:cxn ang="0">
                  <a:pos x="7182" y="4540"/>
                </a:cxn>
                <a:cxn ang="0">
                  <a:pos x="7168" y="4368"/>
                </a:cxn>
                <a:cxn ang="0">
                  <a:pos x="7122" y="3939"/>
                </a:cxn>
                <a:cxn ang="0">
                  <a:pos x="7070" y="3588"/>
                </a:cxn>
                <a:cxn ang="0">
                  <a:pos x="7012" y="3306"/>
                </a:cxn>
                <a:cxn ang="0">
                  <a:pos x="6952" y="3082"/>
                </a:cxn>
                <a:cxn ang="0">
                  <a:pos x="6890" y="2906"/>
                </a:cxn>
                <a:cxn ang="0">
                  <a:pos x="6815" y="2736"/>
                </a:cxn>
                <a:cxn ang="0">
                  <a:pos x="6732" y="2582"/>
                </a:cxn>
              </a:cxnLst>
              <a:rect l="0" t="0" r="r" b="b"/>
              <a:pathLst>
                <a:path w="7183" h="9112">
                  <a:moveTo>
                    <a:pt x="6732" y="2582"/>
                  </a:moveTo>
                  <a:lnTo>
                    <a:pt x="6732" y="2582"/>
                  </a:lnTo>
                  <a:lnTo>
                    <a:pt x="6724" y="2569"/>
                  </a:lnTo>
                  <a:lnTo>
                    <a:pt x="6715" y="2554"/>
                  </a:lnTo>
                  <a:lnTo>
                    <a:pt x="6690" y="2520"/>
                  </a:lnTo>
                  <a:lnTo>
                    <a:pt x="6661" y="2481"/>
                  </a:lnTo>
                  <a:lnTo>
                    <a:pt x="6625" y="2437"/>
                  </a:lnTo>
                  <a:lnTo>
                    <a:pt x="6584" y="2389"/>
                  </a:lnTo>
                  <a:lnTo>
                    <a:pt x="6538" y="2337"/>
                  </a:lnTo>
                  <a:lnTo>
                    <a:pt x="6489" y="2281"/>
                  </a:lnTo>
                  <a:lnTo>
                    <a:pt x="6434" y="2221"/>
                  </a:lnTo>
                  <a:lnTo>
                    <a:pt x="6317" y="2095"/>
                  </a:lnTo>
                  <a:lnTo>
                    <a:pt x="6190" y="1961"/>
                  </a:lnTo>
                  <a:lnTo>
                    <a:pt x="6057" y="1824"/>
                  </a:lnTo>
                  <a:lnTo>
                    <a:pt x="5921" y="1685"/>
                  </a:lnTo>
                  <a:lnTo>
                    <a:pt x="5788" y="1551"/>
                  </a:lnTo>
                  <a:lnTo>
                    <a:pt x="5660" y="1423"/>
                  </a:lnTo>
                  <a:lnTo>
                    <a:pt x="5436" y="1200"/>
                  </a:lnTo>
                  <a:lnTo>
                    <a:pt x="5278" y="1046"/>
                  </a:lnTo>
                  <a:lnTo>
                    <a:pt x="5220" y="988"/>
                  </a:lnTo>
                  <a:lnTo>
                    <a:pt x="5220" y="988"/>
                  </a:lnTo>
                  <a:lnTo>
                    <a:pt x="5174" y="946"/>
                  </a:lnTo>
                  <a:lnTo>
                    <a:pt x="5128" y="905"/>
                  </a:lnTo>
                  <a:lnTo>
                    <a:pt x="5082" y="865"/>
                  </a:lnTo>
                  <a:lnTo>
                    <a:pt x="5033" y="825"/>
                  </a:lnTo>
                  <a:lnTo>
                    <a:pt x="4984" y="787"/>
                  </a:lnTo>
                  <a:lnTo>
                    <a:pt x="4934" y="751"/>
                  </a:lnTo>
                  <a:lnTo>
                    <a:pt x="4883" y="716"/>
                  </a:lnTo>
                  <a:lnTo>
                    <a:pt x="4831" y="682"/>
                  </a:lnTo>
                  <a:lnTo>
                    <a:pt x="4778" y="649"/>
                  </a:lnTo>
                  <a:lnTo>
                    <a:pt x="4724" y="617"/>
                  </a:lnTo>
                  <a:lnTo>
                    <a:pt x="4671" y="586"/>
                  </a:lnTo>
                  <a:lnTo>
                    <a:pt x="4615" y="555"/>
                  </a:lnTo>
                  <a:lnTo>
                    <a:pt x="4560" y="526"/>
                  </a:lnTo>
                  <a:lnTo>
                    <a:pt x="4504" y="498"/>
                  </a:lnTo>
                  <a:lnTo>
                    <a:pt x="4448" y="472"/>
                  </a:lnTo>
                  <a:lnTo>
                    <a:pt x="4390" y="446"/>
                  </a:lnTo>
                  <a:lnTo>
                    <a:pt x="4333" y="421"/>
                  </a:lnTo>
                  <a:lnTo>
                    <a:pt x="4274" y="397"/>
                  </a:lnTo>
                  <a:lnTo>
                    <a:pt x="4217" y="374"/>
                  </a:lnTo>
                  <a:lnTo>
                    <a:pt x="4157" y="352"/>
                  </a:lnTo>
                  <a:lnTo>
                    <a:pt x="4098" y="331"/>
                  </a:lnTo>
                  <a:lnTo>
                    <a:pt x="4039" y="310"/>
                  </a:lnTo>
                  <a:lnTo>
                    <a:pt x="3979" y="290"/>
                  </a:lnTo>
                  <a:lnTo>
                    <a:pt x="3920" y="271"/>
                  </a:lnTo>
                  <a:lnTo>
                    <a:pt x="3860" y="253"/>
                  </a:lnTo>
                  <a:lnTo>
                    <a:pt x="3801" y="236"/>
                  </a:lnTo>
                  <a:lnTo>
                    <a:pt x="3740" y="220"/>
                  </a:lnTo>
                  <a:lnTo>
                    <a:pt x="3681" y="204"/>
                  </a:lnTo>
                  <a:lnTo>
                    <a:pt x="3621" y="190"/>
                  </a:lnTo>
                  <a:lnTo>
                    <a:pt x="3561" y="175"/>
                  </a:lnTo>
                  <a:lnTo>
                    <a:pt x="3502" y="162"/>
                  </a:lnTo>
                  <a:lnTo>
                    <a:pt x="3442" y="149"/>
                  </a:lnTo>
                  <a:lnTo>
                    <a:pt x="3324" y="126"/>
                  </a:lnTo>
                  <a:lnTo>
                    <a:pt x="3208" y="105"/>
                  </a:lnTo>
                  <a:lnTo>
                    <a:pt x="3093" y="87"/>
                  </a:lnTo>
                  <a:lnTo>
                    <a:pt x="2980" y="71"/>
                  </a:lnTo>
                  <a:lnTo>
                    <a:pt x="2869" y="57"/>
                  </a:lnTo>
                  <a:lnTo>
                    <a:pt x="2761" y="45"/>
                  </a:lnTo>
                  <a:lnTo>
                    <a:pt x="2655" y="35"/>
                  </a:lnTo>
                  <a:lnTo>
                    <a:pt x="2554" y="26"/>
                  </a:lnTo>
                  <a:lnTo>
                    <a:pt x="2456" y="19"/>
                  </a:lnTo>
                  <a:lnTo>
                    <a:pt x="2361" y="14"/>
                  </a:lnTo>
                  <a:lnTo>
                    <a:pt x="2273" y="8"/>
                  </a:lnTo>
                  <a:lnTo>
                    <a:pt x="2188" y="5"/>
                  </a:lnTo>
                  <a:lnTo>
                    <a:pt x="2107" y="3"/>
                  </a:lnTo>
                  <a:lnTo>
                    <a:pt x="2033" y="1"/>
                  </a:lnTo>
                  <a:lnTo>
                    <a:pt x="1902" y="0"/>
                  </a:lnTo>
                  <a:lnTo>
                    <a:pt x="1902" y="0"/>
                  </a:lnTo>
                  <a:lnTo>
                    <a:pt x="0" y="0"/>
                  </a:lnTo>
                  <a:lnTo>
                    <a:pt x="0" y="9112"/>
                  </a:lnTo>
                  <a:lnTo>
                    <a:pt x="0" y="9112"/>
                  </a:lnTo>
                  <a:lnTo>
                    <a:pt x="1902" y="9112"/>
                  </a:lnTo>
                  <a:lnTo>
                    <a:pt x="1902" y="9112"/>
                  </a:lnTo>
                  <a:lnTo>
                    <a:pt x="2033" y="9111"/>
                  </a:lnTo>
                  <a:lnTo>
                    <a:pt x="2108" y="9109"/>
                  </a:lnTo>
                  <a:lnTo>
                    <a:pt x="2188" y="9107"/>
                  </a:lnTo>
                  <a:lnTo>
                    <a:pt x="2273" y="9104"/>
                  </a:lnTo>
                  <a:lnTo>
                    <a:pt x="2362" y="9099"/>
                  </a:lnTo>
                  <a:lnTo>
                    <a:pt x="2456" y="9094"/>
                  </a:lnTo>
                  <a:lnTo>
                    <a:pt x="2554" y="9087"/>
                  </a:lnTo>
                  <a:lnTo>
                    <a:pt x="2656" y="9078"/>
                  </a:lnTo>
                  <a:lnTo>
                    <a:pt x="2761" y="9068"/>
                  </a:lnTo>
                  <a:lnTo>
                    <a:pt x="2869" y="9056"/>
                  </a:lnTo>
                  <a:lnTo>
                    <a:pt x="2980" y="9042"/>
                  </a:lnTo>
                  <a:lnTo>
                    <a:pt x="3093" y="9026"/>
                  </a:lnTo>
                  <a:lnTo>
                    <a:pt x="3208" y="9008"/>
                  </a:lnTo>
                  <a:lnTo>
                    <a:pt x="3324" y="8987"/>
                  </a:lnTo>
                  <a:lnTo>
                    <a:pt x="3442" y="8964"/>
                  </a:lnTo>
                  <a:lnTo>
                    <a:pt x="3502" y="8950"/>
                  </a:lnTo>
                  <a:lnTo>
                    <a:pt x="3561" y="8937"/>
                  </a:lnTo>
                  <a:lnTo>
                    <a:pt x="3621" y="8923"/>
                  </a:lnTo>
                  <a:lnTo>
                    <a:pt x="3682" y="8908"/>
                  </a:lnTo>
                  <a:lnTo>
                    <a:pt x="3741" y="8892"/>
                  </a:lnTo>
                  <a:lnTo>
                    <a:pt x="3801" y="8876"/>
                  </a:lnTo>
                  <a:lnTo>
                    <a:pt x="3860" y="8859"/>
                  </a:lnTo>
                  <a:lnTo>
                    <a:pt x="3921" y="8841"/>
                  </a:lnTo>
                  <a:lnTo>
                    <a:pt x="3980" y="8822"/>
                  </a:lnTo>
                  <a:lnTo>
                    <a:pt x="4040" y="8803"/>
                  </a:lnTo>
                  <a:lnTo>
                    <a:pt x="4098" y="8783"/>
                  </a:lnTo>
                  <a:lnTo>
                    <a:pt x="4158" y="8761"/>
                  </a:lnTo>
                  <a:lnTo>
                    <a:pt x="4217" y="8739"/>
                  </a:lnTo>
                  <a:lnTo>
                    <a:pt x="4275" y="8716"/>
                  </a:lnTo>
                  <a:lnTo>
                    <a:pt x="4333" y="8692"/>
                  </a:lnTo>
                  <a:lnTo>
                    <a:pt x="4390" y="8666"/>
                  </a:lnTo>
                  <a:lnTo>
                    <a:pt x="4448" y="8640"/>
                  </a:lnTo>
                  <a:lnTo>
                    <a:pt x="4504" y="8614"/>
                  </a:lnTo>
                  <a:lnTo>
                    <a:pt x="4561" y="8586"/>
                  </a:lnTo>
                  <a:lnTo>
                    <a:pt x="4616" y="8557"/>
                  </a:lnTo>
                  <a:lnTo>
                    <a:pt x="4671" y="8527"/>
                  </a:lnTo>
                  <a:lnTo>
                    <a:pt x="4725" y="8496"/>
                  </a:lnTo>
                  <a:lnTo>
                    <a:pt x="4779" y="8464"/>
                  </a:lnTo>
                  <a:lnTo>
                    <a:pt x="4831" y="8431"/>
                  </a:lnTo>
                  <a:lnTo>
                    <a:pt x="4883" y="8396"/>
                  </a:lnTo>
                  <a:lnTo>
                    <a:pt x="4934" y="8361"/>
                  </a:lnTo>
                  <a:lnTo>
                    <a:pt x="4985" y="8324"/>
                  </a:lnTo>
                  <a:lnTo>
                    <a:pt x="5033" y="8287"/>
                  </a:lnTo>
                  <a:lnTo>
                    <a:pt x="5082" y="8248"/>
                  </a:lnTo>
                  <a:lnTo>
                    <a:pt x="5129" y="8208"/>
                  </a:lnTo>
                  <a:lnTo>
                    <a:pt x="5175" y="8167"/>
                  </a:lnTo>
                  <a:lnTo>
                    <a:pt x="5220" y="8125"/>
                  </a:lnTo>
                  <a:lnTo>
                    <a:pt x="5220" y="8125"/>
                  </a:lnTo>
                  <a:lnTo>
                    <a:pt x="5279" y="8066"/>
                  </a:lnTo>
                  <a:lnTo>
                    <a:pt x="5436" y="7913"/>
                  </a:lnTo>
                  <a:lnTo>
                    <a:pt x="5660" y="7690"/>
                  </a:lnTo>
                  <a:lnTo>
                    <a:pt x="5788" y="7561"/>
                  </a:lnTo>
                  <a:lnTo>
                    <a:pt x="5921" y="7427"/>
                  </a:lnTo>
                  <a:lnTo>
                    <a:pt x="6057" y="7289"/>
                  </a:lnTo>
                  <a:lnTo>
                    <a:pt x="6190" y="7151"/>
                  </a:lnTo>
                  <a:lnTo>
                    <a:pt x="6317" y="7018"/>
                  </a:lnTo>
                  <a:lnTo>
                    <a:pt x="6434" y="6891"/>
                  </a:lnTo>
                  <a:lnTo>
                    <a:pt x="6489" y="6832"/>
                  </a:lnTo>
                  <a:lnTo>
                    <a:pt x="6539" y="6776"/>
                  </a:lnTo>
                  <a:lnTo>
                    <a:pt x="6584" y="6724"/>
                  </a:lnTo>
                  <a:lnTo>
                    <a:pt x="6626" y="6675"/>
                  </a:lnTo>
                  <a:lnTo>
                    <a:pt x="6661" y="6631"/>
                  </a:lnTo>
                  <a:lnTo>
                    <a:pt x="6691" y="6592"/>
                  </a:lnTo>
                  <a:lnTo>
                    <a:pt x="6715" y="6559"/>
                  </a:lnTo>
                  <a:lnTo>
                    <a:pt x="6725" y="6544"/>
                  </a:lnTo>
                  <a:lnTo>
                    <a:pt x="6732" y="6531"/>
                  </a:lnTo>
                  <a:lnTo>
                    <a:pt x="6732" y="6531"/>
                  </a:lnTo>
                  <a:lnTo>
                    <a:pt x="6758" y="6484"/>
                  </a:lnTo>
                  <a:lnTo>
                    <a:pt x="6786" y="6432"/>
                  </a:lnTo>
                  <a:lnTo>
                    <a:pt x="6815" y="6376"/>
                  </a:lnTo>
                  <a:lnTo>
                    <a:pt x="6845" y="6314"/>
                  </a:lnTo>
                  <a:lnTo>
                    <a:pt x="6860" y="6281"/>
                  </a:lnTo>
                  <a:lnTo>
                    <a:pt x="6875" y="6245"/>
                  </a:lnTo>
                  <a:lnTo>
                    <a:pt x="6890" y="6207"/>
                  </a:lnTo>
                  <a:lnTo>
                    <a:pt x="6905" y="6167"/>
                  </a:lnTo>
                  <a:lnTo>
                    <a:pt x="6922" y="6124"/>
                  </a:lnTo>
                  <a:lnTo>
                    <a:pt x="6937" y="6078"/>
                  </a:lnTo>
                  <a:lnTo>
                    <a:pt x="6952" y="6030"/>
                  </a:lnTo>
                  <a:lnTo>
                    <a:pt x="6968" y="5979"/>
                  </a:lnTo>
                  <a:lnTo>
                    <a:pt x="6983" y="5925"/>
                  </a:lnTo>
                  <a:lnTo>
                    <a:pt x="6998" y="5867"/>
                  </a:lnTo>
                  <a:lnTo>
                    <a:pt x="7013" y="5806"/>
                  </a:lnTo>
                  <a:lnTo>
                    <a:pt x="7028" y="5742"/>
                  </a:lnTo>
                  <a:lnTo>
                    <a:pt x="7043" y="5673"/>
                  </a:lnTo>
                  <a:lnTo>
                    <a:pt x="7057" y="5600"/>
                  </a:lnTo>
                  <a:lnTo>
                    <a:pt x="7071" y="5524"/>
                  </a:lnTo>
                  <a:lnTo>
                    <a:pt x="7084" y="5443"/>
                  </a:lnTo>
                  <a:lnTo>
                    <a:pt x="7097" y="5358"/>
                  </a:lnTo>
                  <a:lnTo>
                    <a:pt x="7110" y="5268"/>
                  </a:lnTo>
                  <a:lnTo>
                    <a:pt x="7123" y="5174"/>
                  </a:lnTo>
                  <a:lnTo>
                    <a:pt x="7135" y="5074"/>
                  </a:lnTo>
                  <a:lnTo>
                    <a:pt x="7147" y="4969"/>
                  </a:lnTo>
                  <a:lnTo>
                    <a:pt x="7158" y="4860"/>
                  </a:lnTo>
                  <a:lnTo>
                    <a:pt x="7168" y="4744"/>
                  </a:lnTo>
                  <a:lnTo>
                    <a:pt x="7178" y="4624"/>
                  </a:lnTo>
                  <a:lnTo>
                    <a:pt x="7179" y="4636"/>
                  </a:lnTo>
                  <a:lnTo>
                    <a:pt x="7179" y="4636"/>
                  </a:lnTo>
                  <a:lnTo>
                    <a:pt x="7182" y="4540"/>
                  </a:lnTo>
                  <a:lnTo>
                    <a:pt x="7183" y="4444"/>
                  </a:lnTo>
                  <a:lnTo>
                    <a:pt x="7177" y="4489"/>
                  </a:lnTo>
                  <a:lnTo>
                    <a:pt x="7177" y="4489"/>
                  </a:lnTo>
                  <a:lnTo>
                    <a:pt x="7168" y="4368"/>
                  </a:lnTo>
                  <a:lnTo>
                    <a:pt x="7157" y="4253"/>
                  </a:lnTo>
                  <a:lnTo>
                    <a:pt x="7146" y="4143"/>
                  </a:lnTo>
                  <a:lnTo>
                    <a:pt x="7135" y="4039"/>
                  </a:lnTo>
                  <a:lnTo>
                    <a:pt x="7122" y="3939"/>
                  </a:lnTo>
                  <a:lnTo>
                    <a:pt x="7110" y="3844"/>
                  </a:lnTo>
                  <a:lnTo>
                    <a:pt x="7097" y="3755"/>
                  </a:lnTo>
                  <a:lnTo>
                    <a:pt x="7084" y="3670"/>
                  </a:lnTo>
                  <a:lnTo>
                    <a:pt x="7070" y="3588"/>
                  </a:lnTo>
                  <a:lnTo>
                    <a:pt x="7056" y="3512"/>
                  </a:lnTo>
                  <a:lnTo>
                    <a:pt x="7042" y="3440"/>
                  </a:lnTo>
                  <a:lnTo>
                    <a:pt x="7028" y="3372"/>
                  </a:lnTo>
                  <a:lnTo>
                    <a:pt x="7012" y="3306"/>
                  </a:lnTo>
                  <a:lnTo>
                    <a:pt x="6997" y="3245"/>
                  </a:lnTo>
                  <a:lnTo>
                    <a:pt x="6982" y="3188"/>
                  </a:lnTo>
                  <a:lnTo>
                    <a:pt x="6967" y="3134"/>
                  </a:lnTo>
                  <a:lnTo>
                    <a:pt x="6952" y="3082"/>
                  </a:lnTo>
                  <a:lnTo>
                    <a:pt x="6937" y="3034"/>
                  </a:lnTo>
                  <a:lnTo>
                    <a:pt x="6921" y="2988"/>
                  </a:lnTo>
                  <a:lnTo>
                    <a:pt x="6905" y="2946"/>
                  </a:lnTo>
                  <a:lnTo>
                    <a:pt x="6890" y="2906"/>
                  </a:lnTo>
                  <a:lnTo>
                    <a:pt x="6874" y="2868"/>
                  </a:lnTo>
                  <a:lnTo>
                    <a:pt x="6859" y="2832"/>
                  </a:lnTo>
                  <a:lnTo>
                    <a:pt x="6844" y="2798"/>
                  </a:lnTo>
                  <a:lnTo>
                    <a:pt x="6815" y="2736"/>
                  </a:lnTo>
                  <a:lnTo>
                    <a:pt x="6785" y="2680"/>
                  </a:lnTo>
                  <a:lnTo>
                    <a:pt x="6758" y="2629"/>
                  </a:lnTo>
                  <a:lnTo>
                    <a:pt x="6732" y="2582"/>
                  </a:lnTo>
                  <a:lnTo>
                    <a:pt x="6732" y="258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6" name="Freeform 12"/>
            <p:cNvSpPr/>
            <p:nvPr/>
          </p:nvSpPr>
          <p:spPr bwMode="auto">
            <a:xfrm rot="20191043">
              <a:off x="5338294" y="1755717"/>
              <a:ext cx="874322" cy="1915179"/>
            </a:xfrm>
            <a:custGeom>
              <a:avLst/>
              <a:gdLst/>
              <a:ahLst/>
              <a:cxnLst>
                <a:cxn ang="0">
                  <a:pos x="454" y="11093"/>
                </a:cxn>
                <a:cxn ang="0">
                  <a:pos x="584" y="11258"/>
                </a:cxn>
                <a:cxn ang="0">
                  <a:pos x="852" y="11552"/>
                </a:cxn>
                <a:cxn ang="0">
                  <a:pos x="1380" y="12096"/>
                </a:cxn>
                <a:cxn ang="0">
                  <a:pos x="1949" y="12659"/>
                </a:cxn>
                <a:cxn ang="0">
                  <a:pos x="2087" y="12782"/>
                </a:cxn>
                <a:cxn ang="0">
                  <a:pos x="2286" y="12931"/>
                </a:cxn>
                <a:cxn ang="0">
                  <a:pos x="2498" y="13061"/>
                </a:cxn>
                <a:cxn ang="0">
                  <a:pos x="2721" y="13176"/>
                </a:cxn>
                <a:cxn ang="0">
                  <a:pos x="2952" y="13273"/>
                </a:cxn>
                <a:cxn ang="0">
                  <a:pos x="3189" y="13356"/>
                </a:cxn>
                <a:cxn ang="0">
                  <a:pos x="3427" y="13427"/>
                </a:cxn>
                <a:cxn ang="0">
                  <a:pos x="3667" y="13485"/>
                </a:cxn>
                <a:cxn ang="0">
                  <a:pos x="4075" y="13560"/>
                </a:cxn>
                <a:cxn ang="0">
                  <a:pos x="4512" y="13612"/>
                </a:cxn>
                <a:cxn ang="0">
                  <a:pos x="4896" y="13638"/>
                </a:cxn>
                <a:cxn ang="0">
                  <a:pos x="5266" y="13647"/>
                </a:cxn>
                <a:cxn ang="0">
                  <a:pos x="6982" y="4488"/>
                </a:cxn>
                <a:cxn ang="0">
                  <a:pos x="6939" y="4037"/>
                </a:cxn>
                <a:cxn ang="0">
                  <a:pos x="6889" y="3668"/>
                </a:cxn>
                <a:cxn ang="0">
                  <a:pos x="6832" y="3370"/>
                </a:cxn>
                <a:cxn ang="0">
                  <a:pos x="6772" y="3132"/>
                </a:cxn>
                <a:cxn ang="0">
                  <a:pos x="6710" y="2944"/>
                </a:cxn>
                <a:cxn ang="0">
                  <a:pos x="6649" y="2797"/>
                </a:cxn>
                <a:cxn ang="0">
                  <a:pos x="6536" y="2580"/>
                </a:cxn>
                <a:cxn ang="0">
                  <a:pos x="6496" y="2519"/>
                </a:cxn>
                <a:cxn ang="0">
                  <a:pos x="6343" y="2335"/>
                </a:cxn>
                <a:cxn ang="0">
                  <a:pos x="5994" y="1960"/>
                </a:cxn>
                <a:cxn ang="0">
                  <a:pos x="5464" y="1422"/>
                </a:cxn>
                <a:cxn ang="0">
                  <a:pos x="5024" y="987"/>
                </a:cxn>
                <a:cxn ang="0">
                  <a:pos x="4838" y="824"/>
                </a:cxn>
                <a:cxn ang="0">
                  <a:pos x="4636" y="680"/>
                </a:cxn>
                <a:cxn ang="0">
                  <a:pos x="4421" y="554"/>
                </a:cxn>
                <a:cxn ang="0">
                  <a:pos x="4196" y="444"/>
                </a:cxn>
                <a:cxn ang="0">
                  <a:pos x="3962" y="350"/>
                </a:cxn>
                <a:cxn ang="0">
                  <a:pos x="3725" y="270"/>
                </a:cxn>
                <a:cxn ang="0">
                  <a:pos x="3486" y="203"/>
                </a:cxn>
                <a:cxn ang="0">
                  <a:pos x="3247" y="148"/>
                </a:cxn>
                <a:cxn ang="0">
                  <a:pos x="2784" y="69"/>
                </a:cxn>
                <a:cxn ang="0">
                  <a:pos x="2359" y="24"/>
                </a:cxn>
                <a:cxn ang="0">
                  <a:pos x="1992" y="4"/>
                </a:cxn>
                <a:cxn ang="0">
                  <a:pos x="1706" y="0"/>
                </a:cxn>
                <a:cxn ang="0">
                  <a:pos x="10" y="9378"/>
                </a:cxn>
                <a:cxn ang="0">
                  <a:pos x="55" y="9780"/>
                </a:cxn>
                <a:cxn ang="0">
                  <a:pos x="107" y="10108"/>
                </a:cxn>
                <a:cxn ang="0">
                  <a:pos x="163" y="10374"/>
                </a:cxn>
                <a:cxn ang="0">
                  <a:pos x="223" y="10586"/>
                </a:cxn>
                <a:cxn ang="0">
                  <a:pos x="283" y="10753"/>
                </a:cxn>
                <a:cxn ang="0">
                  <a:pos x="356" y="10916"/>
                </a:cxn>
                <a:cxn ang="0">
                  <a:pos x="437" y="11065"/>
                </a:cxn>
              </a:cxnLst>
              <a:rect l="0" t="0" r="r" b="b"/>
              <a:pathLst>
                <a:path w="6982" h="13647">
                  <a:moveTo>
                    <a:pt x="437" y="11065"/>
                  </a:moveTo>
                  <a:lnTo>
                    <a:pt x="437" y="11065"/>
                  </a:lnTo>
                  <a:lnTo>
                    <a:pt x="445" y="11078"/>
                  </a:lnTo>
                  <a:lnTo>
                    <a:pt x="454" y="11093"/>
                  </a:lnTo>
                  <a:lnTo>
                    <a:pt x="477" y="11127"/>
                  </a:lnTo>
                  <a:lnTo>
                    <a:pt x="507" y="11166"/>
                  </a:lnTo>
                  <a:lnTo>
                    <a:pt x="544" y="11210"/>
                  </a:lnTo>
                  <a:lnTo>
                    <a:pt x="584" y="11258"/>
                  </a:lnTo>
                  <a:lnTo>
                    <a:pt x="631" y="11311"/>
                  </a:lnTo>
                  <a:lnTo>
                    <a:pt x="680" y="11366"/>
                  </a:lnTo>
                  <a:lnTo>
                    <a:pt x="734" y="11426"/>
                  </a:lnTo>
                  <a:lnTo>
                    <a:pt x="852" y="11552"/>
                  </a:lnTo>
                  <a:lnTo>
                    <a:pt x="979" y="11686"/>
                  </a:lnTo>
                  <a:lnTo>
                    <a:pt x="1112" y="11823"/>
                  </a:lnTo>
                  <a:lnTo>
                    <a:pt x="1247" y="11961"/>
                  </a:lnTo>
                  <a:lnTo>
                    <a:pt x="1380" y="12096"/>
                  </a:lnTo>
                  <a:lnTo>
                    <a:pt x="1509" y="12224"/>
                  </a:lnTo>
                  <a:lnTo>
                    <a:pt x="1733" y="12447"/>
                  </a:lnTo>
                  <a:lnTo>
                    <a:pt x="1890" y="12602"/>
                  </a:lnTo>
                  <a:lnTo>
                    <a:pt x="1949" y="12659"/>
                  </a:lnTo>
                  <a:lnTo>
                    <a:pt x="1949" y="12659"/>
                  </a:lnTo>
                  <a:lnTo>
                    <a:pt x="1994" y="12701"/>
                  </a:lnTo>
                  <a:lnTo>
                    <a:pt x="2040" y="12742"/>
                  </a:lnTo>
                  <a:lnTo>
                    <a:pt x="2087" y="12782"/>
                  </a:lnTo>
                  <a:lnTo>
                    <a:pt x="2135" y="12822"/>
                  </a:lnTo>
                  <a:lnTo>
                    <a:pt x="2185" y="12860"/>
                  </a:lnTo>
                  <a:lnTo>
                    <a:pt x="2234" y="12896"/>
                  </a:lnTo>
                  <a:lnTo>
                    <a:pt x="2286" y="12931"/>
                  </a:lnTo>
                  <a:lnTo>
                    <a:pt x="2337" y="12965"/>
                  </a:lnTo>
                  <a:lnTo>
                    <a:pt x="2390" y="12998"/>
                  </a:lnTo>
                  <a:lnTo>
                    <a:pt x="2443" y="13030"/>
                  </a:lnTo>
                  <a:lnTo>
                    <a:pt x="2498" y="13061"/>
                  </a:lnTo>
                  <a:lnTo>
                    <a:pt x="2552" y="13092"/>
                  </a:lnTo>
                  <a:lnTo>
                    <a:pt x="2608" y="13121"/>
                  </a:lnTo>
                  <a:lnTo>
                    <a:pt x="2664" y="13149"/>
                  </a:lnTo>
                  <a:lnTo>
                    <a:pt x="2721" y="13176"/>
                  </a:lnTo>
                  <a:lnTo>
                    <a:pt x="2778" y="13201"/>
                  </a:lnTo>
                  <a:lnTo>
                    <a:pt x="2836" y="13226"/>
                  </a:lnTo>
                  <a:lnTo>
                    <a:pt x="2893" y="13250"/>
                  </a:lnTo>
                  <a:lnTo>
                    <a:pt x="2952" y="13273"/>
                  </a:lnTo>
                  <a:lnTo>
                    <a:pt x="3011" y="13295"/>
                  </a:lnTo>
                  <a:lnTo>
                    <a:pt x="3070" y="13317"/>
                  </a:lnTo>
                  <a:lnTo>
                    <a:pt x="3130" y="13337"/>
                  </a:lnTo>
                  <a:lnTo>
                    <a:pt x="3189" y="13356"/>
                  </a:lnTo>
                  <a:lnTo>
                    <a:pt x="3249" y="13376"/>
                  </a:lnTo>
                  <a:lnTo>
                    <a:pt x="3308" y="13394"/>
                  </a:lnTo>
                  <a:lnTo>
                    <a:pt x="3368" y="13411"/>
                  </a:lnTo>
                  <a:lnTo>
                    <a:pt x="3427" y="13427"/>
                  </a:lnTo>
                  <a:lnTo>
                    <a:pt x="3488" y="13443"/>
                  </a:lnTo>
                  <a:lnTo>
                    <a:pt x="3548" y="13458"/>
                  </a:lnTo>
                  <a:lnTo>
                    <a:pt x="3607" y="13472"/>
                  </a:lnTo>
                  <a:lnTo>
                    <a:pt x="3667" y="13485"/>
                  </a:lnTo>
                  <a:lnTo>
                    <a:pt x="3726" y="13498"/>
                  </a:lnTo>
                  <a:lnTo>
                    <a:pt x="3844" y="13521"/>
                  </a:lnTo>
                  <a:lnTo>
                    <a:pt x="3960" y="13542"/>
                  </a:lnTo>
                  <a:lnTo>
                    <a:pt x="4075" y="13560"/>
                  </a:lnTo>
                  <a:lnTo>
                    <a:pt x="4188" y="13576"/>
                  </a:lnTo>
                  <a:lnTo>
                    <a:pt x="4300" y="13590"/>
                  </a:lnTo>
                  <a:lnTo>
                    <a:pt x="4408" y="13602"/>
                  </a:lnTo>
                  <a:lnTo>
                    <a:pt x="4512" y="13612"/>
                  </a:lnTo>
                  <a:lnTo>
                    <a:pt x="4614" y="13621"/>
                  </a:lnTo>
                  <a:lnTo>
                    <a:pt x="4712" y="13628"/>
                  </a:lnTo>
                  <a:lnTo>
                    <a:pt x="4806" y="13633"/>
                  </a:lnTo>
                  <a:lnTo>
                    <a:pt x="4896" y="13638"/>
                  </a:lnTo>
                  <a:lnTo>
                    <a:pt x="4981" y="13642"/>
                  </a:lnTo>
                  <a:lnTo>
                    <a:pt x="5061" y="13644"/>
                  </a:lnTo>
                  <a:lnTo>
                    <a:pt x="5135" y="13646"/>
                  </a:lnTo>
                  <a:lnTo>
                    <a:pt x="5266" y="13647"/>
                  </a:lnTo>
                  <a:lnTo>
                    <a:pt x="5266" y="13647"/>
                  </a:lnTo>
                  <a:lnTo>
                    <a:pt x="6982" y="13647"/>
                  </a:lnTo>
                  <a:lnTo>
                    <a:pt x="6982" y="4488"/>
                  </a:lnTo>
                  <a:lnTo>
                    <a:pt x="6982" y="4488"/>
                  </a:lnTo>
                  <a:lnTo>
                    <a:pt x="6972" y="4366"/>
                  </a:lnTo>
                  <a:lnTo>
                    <a:pt x="6962" y="4252"/>
                  </a:lnTo>
                  <a:lnTo>
                    <a:pt x="6951" y="4142"/>
                  </a:lnTo>
                  <a:lnTo>
                    <a:pt x="6939" y="4037"/>
                  </a:lnTo>
                  <a:lnTo>
                    <a:pt x="6927" y="3938"/>
                  </a:lnTo>
                  <a:lnTo>
                    <a:pt x="6915" y="3843"/>
                  </a:lnTo>
                  <a:lnTo>
                    <a:pt x="6902" y="3753"/>
                  </a:lnTo>
                  <a:lnTo>
                    <a:pt x="6889" y="3668"/>
                  </a:lnTo>
                  <a:lnTo>
                    <a:pt x="6875" y="3588"/>
                  </a:lnTo>
                  <a:lnTo>
                    <a:pt x="6861" y="3510"/>
                  </a:lnTo>
                  <a:lnTo>
                    <a:pt x="6847" y="3438"/>
                  </a:lnTo>
                  <a:lnTo>
                    <a:pt x="6832" y="3370"/>
                  </a:lnTo>
                  <a:lnTo>
                    <a:pt x="6817" y="3305"/>
                  </a:lnTo>
                  <a:lnTo>
                    <a:pt x="6803" y="3244"/>
                  </a:lnTo>
                  <a:lnTo>
                    <a:pt x="6788" y="3186"/>
                  </a:lnTo>
                  <a:lnTo>
                    <a:pt x="6772" y="3132"/>
                  </a:lnTo>
                  <a:lnTo>
                    <a:pt x="6756" y="3081"/>
                  </a:lnTo>
                  <a:lnTo>
                    <a:pt x="6741" y="3033"/>
                  </a:lnTo>
                  <a:lnTo>
                    <a:pt x="6726" y="2987"/>
                  </a:lnTo>
                  <a:lnTo>
                    <a:pt x="6710" y="2944"/>
                  </a:lnTo>
                  <a:lnTo>
                    <a:pt x="6695" y="2904"/>
                  </a:lnTo>
                  <a:lnTo>
                    <a:pt x="6680" y="2866"/>
                  </a:lnTo>
                  <a:lnTo>
                    <a:pt x="6664" y="2831"/>
                  </a:lnTo>
                  <a:lnTo>
                    <a:pt x="6649" y="2797"/>
                  </a:lnTo>
                  <a:lnTo>
                    <a:pt x="6619" y="2734"/>
                  </a:lnTo>
                  <a:lnTo>
                    <a:pt x="6591" y="2679"/>
                  </a:lnTo>
                  <a:lnTo>
                    <a:pt x="6562" y="2628"/>
                  </a:lnTo>
                  <a:lnTo>
                    <a:pt x="6536" y="2580"/>
                  </a:lnTo>
                  <a:lnTo>
                    <a:pt x="6536" y="2580"/>
                  </a:lnTo>
                  <a:lnTo>
                    <a:pt x="6529" y="2567"/>
                  </a:lnTo>
                  <a:lnTo>
                    <a:pt x="6519" y="2552"/>
                  </a:lnTo>
                  <a:lnTo>
                    <a:pt x="6496" y="2519"/>
                  </a:lnTo>
                  <a:lnTo>
                    <a:pt x="6466" y="2480"/>
                  </a:lnTo>
                  <a:lnTo>
                    <a:pt x="6430" y="2435"/>
                  </a:lnTo>
                  <a:lnTo>
                    <a:pt x="6389" y="2387"/>
                  </a:lnTo>
                  <a:lnTo>
                    <a:pt x="6343" y="2335"/>
                  </a:lnTo>
                  <a:lnTo>
                    <a:pt x="6293" y="2279"/>
                  </a:lnTo>
                  <a:lnTo>
                    <a:pt x="6239" y="2220"/>
                  </a:lnTo>
                  <a:lnTo>
                    <a:pt x="6121" y="2093"/>
                  </a:lnTo>
                  <a:lnTo>
                    <a:pt x="5994" y="1960"/>
                  </a:lnTo>
                  <a:lnTo>
                    <a:pt x="5861" y="1822"/>
                  </a:lnTo>
                  <a:lnTo>
                    <a:pt x="5726" y="1685"/>
                  </a:lnTo>
                  <a:lnTo>
                    <a:pt x="5592" y="1549"/>
                  </a:lnTo>
                  <a:lnTo>
                    <a:pt x="5464" y="1422"/>
                  </a:lnTo>
                  <a:lnTo>
                    <a:pt x="5240" y="1199"/>
                  </a:lnTo>
                  <a:lnTo>
                    <a:pt x="5084" y="1044"/>
                  </a:lnTo>
                  <a:lnTo>
                    <a:pt x="5024" y="987"/>
                  </a:lnTo>
                  <a:lnTo>
                    <a:pt x="5024" y="987"/>
                  </a:lnTo>
                  <a:lnTo>
                    <a:pt x="4980" y="944"/>
                  </a:lnTo>
                  <a:lnTo>
                    <a:pt x="4933" y="903"/>
                  </a:lnTo>
                  <a:lnTo>
                    <a:pt x="4886" y="863"/>
                  </a:lnTo>
                  <a:lnTo>
                    <a:pt x="4838" y="824"/>
                  </a:lnTo>
                  <a:lnTo>
                    <a:pt x="4789" y="787"/>
                  </a:lnTo>
                  <a:lnTo>
                    <a:pt x="4739" y="750"/>
                  </a:lnTo>
                  <a:lnTo>
                    <a:pt x="4687" y="714"/>
                  </a:lnTo>
                  <a:lnTo>
                    <a:pt x="4636" y="680"/>
                  </a:lnTo>
                  <a:lnTo>
                    <a:pt x="4583" y="647"/>
                  </a:lnTo>
                  <a:lnTo>
                    <a:pt x="4530" y="615"/>
                  </a:lnTo>
                  <a:lnTo>
                    <a:pt x="4475" y="584"/>
                  </a:lnTo>
                  <a:lnTo>
                    <a:pt x="4421" y="554"/>
                  </a:lnTo>
                  <a:lnTo>
                    <a:pt x="4365" y="525"/>
                  </a:lnTo>
                  <a:lnTo>
                    <a:pt x="4309" y="497"/>
                  </a:lnTo>
                  <a:lnTo>
                    <a:pt x="4252" y="470"/>
                  </a:lnTo>
                  <a:lnTo>
                    <a:pt x="4196" y="444"/>
                  </a:lnTo>
                  <a:lnTo>
                    <a:pt x="4137" y="419"/>
                  </a:lnTo>
                  <a:lnTo>
                    <a:pt x="4079" y="395"/>
                  </a:lnTo>
                  <a:lnTo>
                    <a:pt x="4021" y="372"/>
                  </a:lnTo>
                  <a:lnTo>
                    <a:pt x="3962" y="350"/>
                  </a:lnTo>
                  <a:lnTo>
                    <a:pt x="3903" y="329"/>
                  </a:lnTo>
                  <a:lnTo>
                    <a:pt x="3844" y="308"/>
                  </a:lnTo>
                  <a:lnTo>
                    <a:pt x="3785" y="289"/>
                  </a:lnTo>
                  <a:lnTo>
                    <a:pt x="3725" y="270"/>
                  </a:lnTo>
                  <a:lnTo>
                    <a:pt x="3665" y="252"/>
                  </a:lnTo>
                  <a:lnTo>
                    <a:pt x="3605" y="235"/>
                  </a:lnTo>
                  <a:lnTo>
                    <a:pt x="3546" y="218"/>
                  </a:lnTo>
                  <a:lnTo>
                    <a:pt x="3486" y="203"/>
                  </a:lnTo>
                  <a:lnTo>
                    <a:pt x="3425" y="188"/>
                  </a:lnTo>
                  <a:lnTo>
                    <a:pt x="3366" y="174"/>
                  </a:lnTo>
                  <a:lnTo>
                    <a:pt x="3306" y="160"/>
                  </a:lnTo>
                  <a:lnTo>
                    <a:pt x="3247" y="148"/>
                  </a:lnTo>
                  <a:lnTo>
                    <a:pt x="3130" y="124"/>
                  </a:lnTo>
                  <a:lnTo>
                    <a:pt x="3013" y="104"/>
                  </a:lnTo>
                  <a:lnTo>
                    <a:pt x="2898" y="85"/>
                  </a:lnTo>
                  <a:lnTo>
                    <a:pt x="2784" y="69"/>
                  </a:lnTo>
                  <a:lnTo>
                    <a:pt x="2673" y="55"/>
                  </a:lnTo>
                  <a:lnTo>
                    <a:pt x="2565" y="43"/>
                  </a:lnTo>
                  <a:lnTo>
                    <a:pt x="2460" y="33"/>
                  </a:lnTo>
                  <a:lnTo>
                    <a:pt x="2359" y="24"/>
                  </a:lnTo>
                  <a:lnTo>
                    <a:pt x="2261" y="17"/>
                  </a:lnTo>
                  <a:lnTo>
                    <a:pt x="2167" y="12"/>
                  </a:lnTo>
                  <a:lnTo>
                    <a:pt x="2077" y="8"/>
                  </a:lnTo>
                  <a:lnTo>
                    <a:pt x="1992" y="4"/>
                  </a:lnTo>
                  <a:lnTo>
                    <a:pt x="1912" y="2"/>
                  </a:lnTo>
                  <a:lnTo>
                    <a:pt x="1838" y="1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0" y="0"/>
                  </a:lnTo>
                  <a:lnTo>
                    <a:pt x="0" y="9266"/>
                  </a:lnTo>
                  <a:lnTo>
                    <a:pt x="0" y="9266"/>
                  </a:lnTo>
                  <a:lnTo>
                    <a:pt x="10" y="9378"/>
                  </a:lnTo>
                  <a:lnTo>
                    <a:pt x="21" y="9486"/>
                  </a:lnTo>
                  <a:lnTo>
                    <a:pt x="32" y="9589"/>
                  </a:lnTo>
                  <a:lnTo>
                    <a:pt x="43" y="9686"/>
                  </a:lnTo>
                  <a:lnTo>
                    <a:pt x="55" y="9780"/>
                  </a:lnTo>
                  <a:lnTo>
                    <a:pt x="67" y="9868"/>
                  </a:lnTo>
                  <a:lnTo>
                    <a:pt x="80" y="9952"/>
                  </a:lnTo>
                  <a:lnTo>
                    <a:pt x="94" y="10032"/>
                  </a:lnTo>
                  <a:lnTo>
                    <a:pt x="107" y="10108"/>
                  </a:lnTo>
                  <a:lnTo>
                    <a:pt x="121" y="10180"/>
                  </a:lnTo>
                  <a:lnTo>
                    <a:pt x="135" y="10248"/>
                  </a:lnTo>
                  <a:lnTo>
                    <a:pt x="149" y="10313"/>
                  </a:lnTo>
                  <a:lnTo>
                    <a:pt x="163" y="10374"/>
                  </a:lnTo>
                  <a:lnTo>
                    <a:pt x="178" y="10431"/>
                  </a:lnTo>
                  <a:lnTo>
                    <a:pt x="193" y="10485"/>
                  </a:lnTo>
                  <a:lnTo>
                    <a:pt x="208" y="10536"/>
                  </a:lnTo>
                  <a:lnTo>
                    <a:pt x="223" y="10586"/>
                  </a:lnTo>
                  <a:lnTo>
                    <a:pt x="238" y="10631"/>
                  </a:lnTo>
                  <a:lnTo>
                    <a:pt x="253" y="10674"/>
                  </a:lnTo>
                  <a:lnTo>
                    <a:pt x="268" y="10715"/>
                  </a:lnTo>
                  <a:lnTo>
                    <a:pt x="283" y="10753"/>
                  </a:lnTo>
                  <a:lnTo>
                    <a:pt x="298" y="10789"/>
                  </a:lnTo>
                  <a:lnTo>
                    <a:pt x="313" y="10823"/>
                  </a:lnTo>
                  <a:lnTo>
                    <a:pt x="328" y="10856"/>
                  </a:lnTo>
                  <a:lnTo>
                    <a:pt x="356" y="10916"/>
                  </a:lnTo>
                  <a:lnTo>
                    <a:pt x="384" y="10970"/>
                  </a:lnTo>
                  <a:lnTo>
                    <a:pt x="411" y="11019"/>
                  </a:lnTo>
                  <a:lnTo>
                    <a:pt x="437" y="11065"/>
                  </a:lnTo>
                  <a:lnTo>
                    <a:pt x="437" y="11065"/>
                  </a:lnTo>
                  <a:close/>
                </a:path>
              </a:pathLst>
            </a:custGeom>
            <a:solidFill>
              <a:srgbClr val="777FEA"/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7" name="Freeform 13"/>
            <p:cNvSpPr/>
            <p:nvPr/>
          </p:nvSpPr>
          <p:spPr bwMode="auto">
            <a:xfrm rot="20191043">
              <a:off x="3857512" y="2792673"/>
              <a:ext cx="2239001" cy="1447951"/>
            </a:xfrm>
            <a:custGeom>
              <a:avLst/>
              <a:gdLst/>
              <a:ahLst/>
              <a:cxnLst>
                <a:cxn ang="0">
                  <a:pos x="707" y="2461"/>
                </a:cxn>
                <a:cxn ang="0">
                  <a:pos x="1678" y="3448"/>
                </a:cxn>
                <a:cxn ang="0">
                  <a:pos x="3857" y="5627"/>
                </a:cxn>
                <a:cxn ang="0">
                  <a:pos x="6196" y="7939"/>
                </a:cxn>
                <a:cxn ang="0">
                  <a:pos x="7134" y="8852"/>
                </a:cxn>
                <a:cxn ang="0">
                  <a:pos x="7764" y="9447"/>
                </a:cxn>
                <a:cxn ang="0">
                  <a:pos x="7919" y="9580"/>
                </a:cxn>
                <a:cxn ang="0">
                  <a:pos x="8135" y="9734"/>
                </a:cxn>
                <a:cxn ang="0">
                  <a:pos x="8358" y="9868"/>
                </a:cxn>
                <a:cxn ang="0">
                  <a:pos x="8584" y="9979"/>
                </a:cxn>
                <a:cxn ang="0">
                  <a:pos x="8811" y="10072"/>
                </a:cxn>
                <a:cxn ang="0">
                  <a:pos x="9035" y="10149"/>
                </a:cxn>
                <a:cxn ang="0">
                  <a:pos x="9253" y="10210"/>
                </a:cxn>
                <a:cxn ang="0">
                  <a:pos x="9513" y="10267"/>
                </a:cxn>
                <a:cxn ang="0">
                  <a:pos x="9886" y="10321"/>
                </a:cxn>
                <a:cxn ang="0">
                  <a:pos x="10182" y="10343"/>
                </a:cxn>
                <a:cxn ang="0">
                  <a:pos x="10431" y="10346"/>
                </a:cxn>
                <a:cxn ang="0">
                  <a:pos x="17898" y="10341"/>
                </a:cxn>
                <a:cxn ang="0">
                  <a:pos x="16113" y="8560"/>
                </a:cxn>
                <a:cxn ang="0">
                  <a:pos x="14684" y="7117"/>
                </a:cxn>
                <a:cxn ang="0">
                  <a:pos x="14449" y="6870"/>
                </a:cxn>
                <a:cxn ang="0">
                  <a:pos x="14333" y="6720"/>
                </a:cxn>
                <a:cxn ang="0">
                  <a:pos x="14224" y="6538"/>
                </a:cxn>
                <a:cxn ang="0">
                  <a:pos x="14124" y="6319"/>
                </a:cxn>
                <a:cxn ang="0">
                  <a:pos x="14037" y="6062"/>
                </a:cxn>
                <a:cxn ang="0">
                  <a:pos x="13964" y="5763"/>
                </a:cxn>
                <a:cxn ang="0">
                  <a:pos x="13909" y="5419"/>
                </a:cxn>
                <a:cxn ang="0">
                  <a:pos x="13875" y="5025"/>
                </a:cxn>
                <a:cxn ang="0">
                  <a:pos x="13862" y="4582"/>
                </a:cxn>
                <a:cxn ang="0">
                  <a:pos x="13877" y="4484"/>
                </a:cxn>
                <a:cxn ang="0">
                  <a:pos x="5281" y="4488"/>
                </a:cxn>
                <a:cxn ang="0">
                  <a:pos x="4912" y="4480"/>
                </a:cxn>
                <a:cxn ang="0">
                  <a:pos x="4528" y="4455"/>
                </a:cxn>
                <a:cxn ang="0">
                  <a:pos x="4091" y="4402"/>
                </a:cxn>
                <a:cxn ang="0">
                  <a:pos x="3681" y="4327"/>
                </a:cxn>
                <a:cxn ang="0">
                  <a:pos x="3443" y="4270"/>
                </a:cxn>
                <a:cxn ang="0">
                  <a:pos x="3204" y="4199"/>
                </a:cxn>
                <a:cxn ang="0">
                  <a:pos x="2968" y="4116"/>
                </a:cxn>
                <a:cxn ang="0">
                  <a:pos x="2736" y="4018"/>
                </a:cxn>
                <a:cxn ang="0">
                  <a:pos x="2512" y="3904"/>
                </a:cxn>
                <a:cxn ang="0">
                  <a:pos x="2300" y="3774"/>
                </a:cxn>
                <a:cxn ang="0">
                  <a:pos x="2102" y="3625"/>
                </a:cxn>
                <a:cxn ang="0">
                  <a:pos x="1963" y="3501"/>
                </a:cxn>
                <a:cxn ang="0">
                  <a:pos x="1395" y="2939"/>
                </a:cxn>
                <a:cxn ang="0">
                  <a:pos x="866" y="2394"/>
                </a:cxn>
                <a:cxn ang="0">
                  <a:pos x="600" y="2101"/>
                </a:cxn>
                <a:cxn ang="0">
                  <a:pos x="468" y="1935"/>
                </a:cxn>
                <a:cxn ang="0">
                  <a:pos x="425" y="1860"/>
                </a:cxn>
                <a:cxn ang="0">
                  <a:pos x="324" y="1657"/>
                </a:cxn>
                <a:cxn ang="0">
                  <a:pos x="263" y="1501"/>
                </a:cxn>
                <a:cxn ang="0">
                  <a:pos x="201" y="1302"/>
                </a:cxn>
                <a:cxn ang="0">
                  <a:pos x="141" y="1050"/>
                </a:cxn>
                <a:cxn ang="0">
                  <a:pos x="86" y="735"/>
                </a:cxn>
                <a:cxn ang="0">
                  <a:pos x="37" y="346"/>
                </a:cxn>
                <a:cxn ang="0">
                  <a:pos x="0" y="45"/>
                </a:cxn>
                <a:cxn ang="0">
                  <a:pos x="7" y="384"/>
                </a:cxn>
                <a:cxn ang="0">
                  <a:pos x="36" y="789"/>
                </a:cxn>
                <a:cxn ang="0">
                  <a:pos x="87" y="1145"/>
                </a:cxn>
                <a:cxn ang="0">
                  <a:pos x="156" y="1455"/>
                </a:cxn>
                <a:cxn ang="0">
                  <a:pos x="239" y="1722"/>
                </a:cxn>
                <a:cxn ang="0">
                  <a:pos x="336" y="1950"/>
                </a:cxn>
                <a:cxn ang="0">
                  <a:pos x="443" y="2142"/>
                </a:cxn>
                <a:cxn ang="0">
                  <a:pos x="557" y="2299"/>
                </a:cxn>
              </a:cxnLst>
              <a:rect l="0" t="0" r="r" b="b"/>
              <a:pathLst>
                <a:path w="17898" h="10347">
                  <a:moveTo>
                    <a:pt x="587" y="2334"/>
                  </a:moveTo>
                  <a:lnTo>
                    <a:pt x="587" y="2334"/>
                  </a:lnTo>
                  <a:lnTo>
                    <a:pt x="632" y="2383"/>
                  </a:lnTo>
                  <a:lnTo>
                    <a:pt x="707" y="2461"/>
                  </a:lnTo>
                  <a:lnTo>
                    <a:pt x="810" y="2567"/>
                  </a:lnTo>
                  <a:lnTo>
                    <a:pt x="938" y="2699"/>
                  </a:lnTo>
                  <a:lnTo>
                    <a:pt x="1267" y="3033"/>
                  </a:lnTo>
                  <a:lnTo>
                    <a:pt x="1678" y="3448"/>
                  </a:lnTo>
                  <a:lnTo>
                    <a:pt x="2157" y="3929"/>
                  </a:lnTo>
                  <a:lnTo>
                    <a:pt x="2690" y="4462"/>
                  </a:lnTo>
                  <a:lnTo>
                    <a:pt x="3261" y="5033"/>
                  </a:lnTo>
                  <a:lnTo>
                    <a:pt x="3857" y="5627"/>
                  </a:lnTo>
                  <a:lnTo>
                    <a:pt x="4463" y="6230"/>
                  </a:lnTo>
                  <a:lnTo>
                    <a:pt x="5064" y="6825"/>
                  </a:lnTo>
                  <a:lnTo>
                    <a:pt x="5646" y="7400"/>
                  </a:lnTo>
                  <a:lnTo>
                    <a:pt x="6196" y="7939"/>
                  </a:lnTo>
                  <a:lnTo>
                    <a:pt x="6453" y="8191"/>
                  </a:lnTo>
                  <a:lnTo>
                    <a:pt x="6696" y="8427"/>
                  </a:lnTo>
                  <a:lnTo>
                    <a:pt x="6923" y="8648"/>
                  </a:lnTo>
                  <a:lnTo>
                    <a:pt x="7134" y="8852"/>
                  </a:lnTo>
                  <a:lnTo>
                    <a:pt x="7325" y="9035"/>
                  </a:lnTo>
                  <a:lnTo>
                    <a:pt x="7495" y="9196"/>
                  </a:lnTo>
                  <a:lnTo>
                    <a:pt x="7642" y="9335"/>
                  </a:lnTo>
                  <a:lnTo>
                    <a:pt x="7764" y="9447"/>
                  </a:lnTo>
                  <a:lnTo>
                    <a:pt x="7764" y="9447"/>
                  </a:lnTo>
                  <a:lnTo>
                    <a:pt x="7815" y="9493"/>
                  </a:lnTo>
                  <a:lnTo>
                    <a:pt x="7867" y="9537"/>
                  </a:lnTo>
                  <a:lnTo>
                    <a:pt x="7919" y="9580"/>
                  </a:lnTo>
                  <a:lnTo>
                    <a:pt x="7973" y="9621"/>
                  </a:lnTo>
                  <a:lnTo>
                    <a:pt x="8026" y="9660"/>
                  </a:lnTo>
                  <a:lnTo>
                    <a:pt x="8081" y="9698"/>
                  </a:lnTo>
                  <a:lnTo>
                    <a:pt x="8135" y="9734"/>
                  </a:lnTo>
                  <a:lnTo>
                    <a:pt x="8190" y="9769"/>
                  </a:lnTo>
                  <a:lnTo>
                    <a:pt x="8246" y="9803"/>
                  </a:lnTo>
                  <a:lnTo>
                    <a:pt x="8302" y="9835"/>
                  </a:lnTo>
                  <a:lnTo>
                    <a:pt x="8358" y="9868"/>
                  </a:lnTo>
                  <a:lnTo>
                    <a:pt x="8414" y="9897"/>
                  </a:lnTo>
                  <a:lnTo>
                    <a:pt x="8471" y="9926"/>
                  </a:lnTo>
                  <a:lnTo>
                    <a:pt x="8527" y="9953"/>
                  </a:lnTo>
                  <a:lnTo>
                    <a:pt x="8584" y="9979"/>
                  </a:lnTo>
                  <a:lnTo>
                    <a:pt x="8640" y="10004"/>
                  </a:lnTo>
                  <a:lnTo>
                    <a:pt x="8698" y="10028"/>
                  </a:lnTo>
                  <a:lnTo>
                    <a:pt x="8754" y="10051"/>
                  </a:lnTo>
                  <a:lnTo>
                    <a:pt x="8811" y="10072"/>
                  </a:lnTo>
                  <a:lnTo>
                    <a:pt x="8867" y="10093"/>
                  </a:lnTo>
                  <a:lnTo>
                    <a:pt x="8923" y="10112"/>
                  </a:lnTo>
                  <a:lnTo>
                    <a:pt x="8979" y="10131"/>
                  </a:lnTo>
                  <a:lnTo>
                    <a:pt x="9035" y="10149"/>
                  </a:lnTo>
                  <a:lnTo>
                    <a:pt x="9089" y="10166"/>
                  </a:lnTo>
                  <a:lnTo>
                    <a:pt x="9145" y="10181"/>
                  </a:lnTo>
                  <a:lnTo>
                    <a:pt x="9199" y="10196"/>
                  </a:lnTo>
                  <a:lnTo>
                    <a:pt x="9253" y="10210"/>
                  </a:lnTo>
                  <a:lnTo>
                    <a:pt x="9306" y="10223"/>
                  </a:lnTo>
                  <a:lnTo>
                    <a:pt x="9359" y="10235"/>
                  </a:lnTo>
                  <a:lnTo>
                    <a:pt x="9411" y="10246"/>
                  </a:lnTo>
                  <a:lnTo>
                    <a:pt x="9513" y="10267"/>
                  </a:lnTo>
                  <a:lnTo>
                    <a:pt x="9612" y="10284"/>
                  </a:lnTo>
                  <a:lnTo>
                    <a:pt x="9707" y="10299"/>
                  </a:lnTo>
                  <a:lnTo>
                    <a:pt x="9798" y="10311"/>
                  </a:lnTo>
                  <a:lnTo>
                    <a:pt x="9886" y="10321"/>
                  </a:lnTo>
                  <a:lnTo>
                    <a:pt x="9967" y="10329"/>
                  </a:lnTo>
                  <a:lnTo>
                    <a:pt x="10044" y="10336"/>
                  </a:lnTo>
                  <a:lnTo>
                    <a:pt x="10116" y="10340"/>
                  </a:lnTo>
                  <a:lnTo>
                    <a:pt x="10182" y="10343"/>
                  </a:lnTo>
                  <a:lnTo>
                    <a:pt x="10242" y="10346"/>
                  </a:lnTo>
                  <a:lnTo>
                    <a:pt x="10294" y="10347"/>
                  </a:lnTo>
                  <a:lnTo>
                    <a:pt x="10378" y="10347"/>
                  </a:lnTo>
                  <a:lnTo>
                    <a:pt x="10431" y="10346"/>
                  </a:lnTo>
                  <a:lnTo>
                    <a:pt x="10449" y="10345"/>
                  </a:lnTo>
                  <a:lnTo>
                    <a:pt x="14532" y="10341"/>
                  </a:lnTo>
                  <a:lnTo>
                    <a:pt x="14532" y="10341"/>
                  </a:lnTo>
                  <a:lnTo>
                    <a:pt x="17898" y="10341"/>
                  </a:lnTo>
                  <a:lnTo>
                    <a:pt x="17898" y="10341"/>
                  </a:lnTo>
                  <a:lnTo>
                    <a:pt x="17275" y="9721"/>
                  </a:lnTo>
                  <a:lnTo>
                    <a:pt x="16676" y="9122"/>
                  </a:lnTo>
                  <a:lnTo>
                    <a:pt x="16113" y="8560"/>
                  </a:lnTo>
                  <a:lnTo>
                    <a:pt x="15607" y="8051"/>
                  </a:lnTo>
                  <a:lnTo>
                    <a:pt x="15171" y="7611"/>
                  </a:lnTo>
                  <a:lnTo>
                    <a:pt x="14821" y="7257"/>
                  </a:lnTo>
                  <a:lnTo>
                    <a:pt x="14684" y="7117"/>
                  </a:lnTo>
                  <a:lnTo>
                    <a:pt x="14575" y="7004"/>
                  </a:lnTo>
                  <a:lnTo>
                    <a:pt x="14496" y="6921"/>
                  </a:lnTo>
                  <a:lnTo>
                    <a:pt x="14449" y="6870"/>
                  </a:lnTo>
                  <a:lnTo>
                    <a:pt x="14449" y="6870"/>
                  </a:lnTo>
                  <a:lnTo>
                    <a:pt x="14420" y="6836"/>
                  </a:lnTo>
                  <a:lnTo>
                    <a:pt x="14390" y="6799"/>
                  </a:lnTo>
                  <a:lnTo>
                    <a:pt x="14361" y="6760"/>
                  </a:lnTo>
                  <a:lnTo>
                    <a:pt x="14333" y="6720"/>
                  </a:lnTo>
                  <a:lnTo>
                    <a:pt x="14305" y="6677"/>
                  </a:lnTo>
                  <a:lnTo>
                    <a:pt x="14277" y="6633"/>
                  </a:lnTo>
                  <a:lnTo>
                    <a:pt x="14250" y="6587"/>
                  </a:lnTo>
                  <a:lnTo>
                    <a:pt x="14224" y="6538"/>
                  </a:lnTo>
                  <a:lnTo>
                    <a:pt x="14198" y="6486"/>
                  </a:lnTo>
                  <a:lnTo>
                    <a:pt x="14172" y="6433"/>
                  </a:lnTo>
                  <a:lnTo>
                    <a:pt x="14148" y="6377"/>
                  </a:lnTo>
                  <a:lnTo>
                    <a:pt x="14124" y="6319"/>
                  </a:lnTo>
                  <a:lnTo>
                    <a:pt x="14101" y="6259"/>
                  </a:lnTo>
                  <a:lnTo>
                    <a:pt x="14079" y="6195"/>
                  </a:lnTo>
                  <a:lnTo>
                    <a:pt x="14057" y="6130"/>
                  </a:lnTo>
                  <a:lnTo>
                    <a:pt x="14037" y="6062"/>
                  </a:lnTo>
                  <a:lnTo>
                    <a:pt x="14017" y="5992"/>
                  </a:lnTo>
                  <a:lnTo>
                    <a:pt x="13999" y="5918"/>
                  </a:lnTo>
                  <a:lnTo>
                    <a:pt x="13981" y="5842"/>
                  </a:lnTo>
                  <a:lnTo>
                    <a:pt x="13964" y="5763"/>
                  </a:lnTo>
                  <a:lnTo>
                    <a:pt x="13948" y="5682"/>
                  </a:lnTo>
                  <a:lnTo>
                    <a:pt x="13934" y="5596"/>
                  </a:lnTo>
                  <a:lnTo>
                    <a:pt x="13921" y="5509"/>
                  </a:lnTo>
                  <a:lnTo>
                    <a:pt x="13909" y="5419"/>
                  </a:lnTo>
                  <a:lnTo>
                    <a:pt x="13899" y="5325"/>
                  </a:lnTo>
                  <a:lnTo>
                    <a:pt x="13889" y="5228"/>
                  </a:lnTo>
                  <a:lnTo>
                    <a:pt x="13881" y="5129"/>
                  </a:lnTo>
                  <a:lnTo>
                    <a:pt x="13875" y="5025"/>
                  </a:lnTo>
                  <a:lnTo>
                    <a:pt x="13869" y="4920"/>
                  </a:lnTo>
                  <a:lnTo>
                    <a:pt x="13866" y="4810"/>
                  </a:lnTo>
                  <a:lnTo>
                    <a:pt x="13863" y="4697"/>
                  </a:lnTo>
                  <a:lnTo>
                    <a:pt x="13862" y="4582"/>
                  </a:lnTo>
                  <a:lnTo>
                    <a:pt x="13868" y="4536"/>
                  </a:lnTo>
                  <a:lnTo>
                    <a:pt x="13868" y="4536"/>
                  </a:lnTo>
                  <a:lnTo>
                    <a:pt x="13877" y="4644"/>
                  </a:lnTo>
                  <a:lnTo>
                    <a:pt x="13877" y="4484"/>
                  </a:lnTo>
                  <a:lnTo>
                    <a:pt x="10449" y="4488"/>
                  </a:lnTo>
                  <a:lnTo>
                    <a:pt x="10449" y="4488"/>
                  </a:lnTo>
                  <a:lnTo>
                    <a:pt x="5281" y="4488"/>
                  </a:lnTo>
                  <a:lnTo>
                    <a:pt x="5281" y="4488"/>
                  </a:lnTo>
                  <a:lnTo>
                    <a:pt x="5150" y="4487"/>
                  </a:lnTo>
                  <a:lnTo>
                    <a:pt x="5076" y="4486"/>
                  </a:lnTo>
                  <a:lnTo>
                    <a:pt x="4996" y="4483"/>
                  </a:lnTo>
                  <a:lnTo>
                    <a:pt x="4912" y="4480"/>
                  </a:lnTo>
                  <a:lnTo>
                    <a:pt x="4822" y="4476"/>
                  </a:lnTo>
                  <a:lnTo>
                    <a:pt x="4728" y="4470"/>
                  </a:lnTo>
                  <a:lnTo>
                    <a:pt x="4630" y="4463"/>
                  </a:lnTo>
                  <a:lnTo>
                    <a:pt x="4528" y="4455"/>
                  </a:lnTo>
                  <a:lnTo>
                    <a:pt x="4423" y="4444"/>
                  </a:lnTo>
                  <a:lnTo>
                    <a:pt x="4314" y="4432"/>
                  </a:lnTo>
                  <a:lnTo>
                    <a:pt x="4204" y="4418"/>
                  </a:lnTo>
                  <a:lnTo>
                    <a:pt x="4091" y="4402"/>
                  </a:lnTo>
                  <a:lnTo>
                    <a:pt x="3976" y="4384"/>
                  </a:lnTo>
                  <a:lnTo>
                    <a:pt x="3859" y="4363"/>
                  </a:lnTo>
                  <a:lnTo>
                    <a:pt x="3741" y="4340"/>
                  </a:lnTo>
                  <a:lnTo>
                    <a:pt x="3681" y="4327"/>
                  </a:lnTo>
                  <a:lnTo>
                    <a:pt x="3622" y="4314"/>
                  </a:lnTo>
                  <a:lnTo>
                    <a:pt x="3562" y="4300"/>
                  </a:lnTo>
                  <a:lnTo>
                    <a:pt x="3503" y="4285"/>
                  </a:lnTo>
                  <a:lnTo>
                    <a:pt x="3443" y="4270"/>
                  </a:lnTo>
                  <a:lnTo>
                    <a:pt x="3382" y="4252"/>
                  </a:lnTo>
                  <a:lnTo>
                    <a:pt x="3323" y="4235"/>
                  </a:lnTo>
                  <a:lnTo>
                    <a:pt x="3263" y="4217"/>
                  </a:lnTo>
                  <a:lnTo>
                    <a:pt x="3204" y="4199"/>
                  </a:lnTo>
                  <a:lnTo>
                    <a:pt x="3144" y="4179"/>
                  </a:lnTo>
                  <a:lnTo>
                    <a:pt x="3085" y="4159"/>
                  </a:lnTo>
                  <a:lnTo>
                    <a:pt x="3026" y="4138"/>
                  </a:lnTo>
                  <a:lnTo>
                    <a:pt x="2968" y="4116"/>
                  </a:lnTo>
                  <a:lnTo>
                    <a:pt x="2909" y="4093"/>
                  </a:lnTo>
                  <a:lnTo>
                    <a:pt x="2851" y="4069"/>
                  </a:lnTo>
                  <a:lnTo>
                    <a:pt x="2793" y="4044"/>
                  </a:lnTo>
                  <a:lnTo>
                    <a:pt x="2736" y="4018"/>
                  </a:lnTo>
                  <a:lnTo>
                    <a:pt x="2679" y="3991"/>
                  </a:lnTo>
                  <a:lnTo>
                    <a:pt x="2623" y="3962"/>
                  </a:lnTo>
                  <a:lnTo>
                    <a:pt x="2568" y="3933"/>
                  </a:lnTo>
                  <a:lnTo>
                    <a:pt x="2512" y="3904"/>
                  </a:lnTo>
                  <a:lnTo>
                    <a:pt x="2459" y="3873"/>
                  </a:lnTo>
                  <a:lnTo>
                    <a:pt x="2405" y="3841"/>
                  </a:lnTo>
                  <a:lnTo>
                    <a:pt x="2353" y="3808"/>
                  </a:lnTo>
                  <a:lnTo>
                    <a:pt x="2300" y="3774"/>
                  </a:lnTo>
                  <a:lnTo>
                    <a:pt x="2250" y="3738"/>
                  </a:lnTo>
                  <a:lnTo>
                    <a:pt x="2199" y="3701"/>
                  </a:lnTo>
                  <a:lnTo>
                    <a:pt x="2150" y="3663"/>
                  </a:lnTo>
                  <a:lnTo>
                    <a:pt x="2102" y="3625"/>
                  </a:lnTo>
                  <a:lnTo>
                    <a:pt x="2055" y="3585"/>
                  </a:lnTo>
                  <a:lnTo>
                    <a:pt x="2009" y="3544"/>
                  </a:lnTo>
                  <a:lnTo>
                    <a:pt x="1963" y="3501"/>
                  </a:lnTo>
                  <a:lnTo>
                    <a:pt x="1963" y="3501"/>
                  </a:lnTo>
                  <a:lnTo>
                    <a:pt x="1905" y="3444"/>
                  </a:lnTo>
                  <a:lnTo>
                    <a:pt x="1748" y="3289"/>
                  </a:lnTo>
                  <a:lnTo>
                    <a:pt x="1523" y="3066"/>
                  </a:lnTo>
                  <a:lnTo>
                    <a:pt x="1395" y="2939"/>
                  </a:lnTo>
                  <a:lnTo>
                    <a:pt x="1262" y="2803"/>
                  </a:lnTo>
                  <a:lnTo>
                    <a:pt x="1127" y="2666"/>
                  </a:lnTo>
                  <a:lnTo>
                    <a:pt x="993" y="2528"/>
                  </a:lnTo>
                  <a:lnTo>
                    <a:pt x="866" y="2394"/>
                  </a:lnTo>
                  <a:lnTo>
                    <a:pt x="749" y="2268"/>
                  </a:lnTo>
                  <a:lnTo>
                    <a:pt x="696" y="2209"/>
                  </a:lnTo>
                  <a:lnTo>
                    <a:pt x="645" y="2153"/>
                  </a:lnTo>
                  <a:lnTo>
                    <a:pt x="600" y="2101"/>
                  </a:lnTo>
                  <a:lnTo>
                    <a:pt x="558" y="2052"/>
                  </a:lnTo>
                  <a:lnTo>
                    <a:pt x="522" y="2008"/>
                  </a:lnTo>
                  <a:lnTo>
                    <a:pt x="493" y="1969"/>
                  </a:lnTo>
                  <a:lnTo>
                    <a:pt x="468" y="1935"/>
                  </a:lnTo>
                  <a:lnTo>
                    <a:pt x="459" y="1921"/>
                  </a:lnTo>
                  <a:lnTo>
                    <a:pt x="451" y="1907"/>
                  </a:lnTo>
                  <a:lnTo>
                    <a:pt x="451" y="1907"/>
                  </a:lnTo>
                  <a:lnTo>
                    <a:pt x="425" y="1860"/>
                  </a:lnTo>
                  <a:lnTo>
                    <a:pt x="398" y="1809"/>
                  </a:lnTo>
                  <a:lnTo>
                    <a:pt x="369" y="1753"/>
                  </a:lnTo>
                  <a:lnTo>
                    <a:pt x="339" y="1691"/>
                  </a:lnTo>
                  <a:lnTo>
                    <a:pt x="324" y="1657"/>
                  </a:lnTo>
                  <a:lnTo>
                    <a:pt x="309" y="1621"/>
                  </a:lnTo>
                  <a:lnTo>
                    <a:pt x="293" y="1584"/>
                  </a:lnTo>
                  <a:lnTo>
                    <a:pt x="278" y="1544"/>
                  </a:lnTo>
                  <a:lnTo>
                    <a:pt x="263" y="1501"/>
                  </a:lnTo>
                  <a:lnTo>
                    <a:pt x="247" y="1455"/>
                  </a:lnTo>
                  <a:lnTo>
                    <a:pt x="231" y="1407"/>
                  </a:lnTo>
                  <a:lnTo>
                    <a:pt x="216" y="1356"/>
                  </a:lnTo>
                  <a:lnTo>
                    <a:pt x="201" y="1302"/>
                  </a:lnTo>
                  <a:lnTo>
                    <a:pt x="186" y="1244"/>
                  </a:lnTo>
                  <a:lnTo>
                    <a:pt x="171" y="1182"/>
                  </a:lnTo>
                  <a:lnTo>
                    <a:pt x="156" y="1118"/>
                  </a:lnTo>
                  <a:lnTo>
                    <a:pt x="141" y="1050"/>
                  </a:lnTo>
                  <a:lnTo>
                    <a:pt x="127" y="977"/>
                  </a:lnTo>
                  <a:lnTo>
                    <a:pt x="113" y="900"/>
                  </a:lnTo>
                  <a:lnTo>
                    <a:pt x="99" y="820"/>
                  </a:lnTo>
                  <a:lnTo>
                    <a:pt x="86" y="735"/>
                  </a:lnTo>
                  <a:lnTo>
                    <a:pt x="73" y="645"/>
                  </a:lnTo>
                  <a:lnTo>
                    <a:pt x="61" y="550"/>
                  </a:lnTo>
                  <a:lnTo>
                    <a:pt x="49" y="451"/>
                  </a:lnTo>
                  <a:lnTo>
                    <a:pt x="37" y="346"/>
                  </a:lnTo>
                  <a:lnTo>
                    <a:pt x="26" y="236"/>
                  </a:lnTo>
                  <a:lnTo>
                    <a:pt x="16" y="121"/>
                  </a:lnTo>
                  <a:lnTo>
                    <a:pt x="6" y="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161"/>
                  </a:lnTo>
                  <a:lnTo>
                    <a:pt x="3" y="274"/>
                  </a:lnTo>
                  <a:lnTo>
                    <a:pt x="7" y="384"/>
                  </a:lnTo>
                  <a:lnTo>
                    <a:pt x="12" y="490"/>
                  </a:lnTo>
                  <a:lnTo>
                    <a:pt x="19" y="592"/>
                  </a:lnTo>
                  <a:lnTo>
                    <a:pt x="27" y="693"/>
                  </a:lnTo>
                  <a:lnTo>
                    <a:pt x="36" y="789"/>
                  </a:lnTo>
                  <a:lnTo>
                    <a:pt x="48" y="882"/>
                  </a:lnTo>
                  <a:lnTo>
                    <a:pt x="59" y="973"/>
                  </a:lnTo>
                  <a:lnTo>
                    <a:pt x="73" y="1061"/>
                  </a:lnTo>
                  <a:lnTo>
                    <a:pt x="87" y="1145"/>
                  </a:lnTo>
                  <a:lnTo>
                    <a:pt x="102" y="1227"/>
                  </a:lnTo>
                  <a:lnTo>
                    <a:pt x="119" y="1306"/>
                  </a:lnTo>
                  <a:lnTo>
                    <a:pt x="136" y="1382"/>
                  </a:lnTo>
                  <a:lnTo>
                    <a:pt x="156" y="1455"/>
                  </a:lnTo>
                  <a:lnTo>
                    <a:pt x="175" y="1527"/>
                  </a:lnTo>
                  <a:lnTo>
                    <a:pt x="195" y="1594"/>
                  </a:lnTo>
                  <a:lnTo>
                    <a:pt x="217" y="1660"/>
                  </a:lnTo>
                  <a:lnTo>
                    <a:pt x="239" y="1722"/>
                  </a:lnTo>
                  <a:lnTo>
                    <a:pt x="263" y="1784"/>
                  </a:lnTo>
                  <a:lnTo>
                    <a:pt x="286" y="1842"/>
                  </a:lnTo>
                  <a:lnTo>
                    <a:pt x="311" y="1897"/>
                  </a:lnTo>
                  <a:lnTo>
                    <a:pt x="336" y="1950"/>
                  </a:lnTo>
                  <a:lnTo>
                    <a:pt x="361" y="2001"/>
                  </a:lnTo>
                  <a:lnTo>
                    <a:pt x="389" y="2051"/>
                  </a:lnTo>
                  <a:lnTo>
                    <a:pt x="415" y="2097"/>
                  </a:lnTo>
                  <a:lnTo>
                    <a:pt x="443" y="2142"/>
                  </a:lnTo>
                  <a:lnTo>
                    <a:pt x="470" y="2184"/>
                  </a:lnTo>
                  <a:lnTo>
                    <a:pt x="500" y="2224"/>
                  </a:lnTo>
                  <a:lnTo>
                    <a:pt x="528" y="2263"/>
                  </a:lnTo>
                  <a:lnTo>
                    <a:pt x="557" y="2299"/>
                  </a:lnTo>
                  <a:lnTo>
                    <a:pt x="587" y="2334"/>
                  </a:lnTo>
                  <a:lnTo>
                    <a:pt x="587" y="23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8" name="Freeform 14"/>
            <p:cNvSpPr/>
            <p:nvPr/>
          </p:nvSpPr>
          <p:spPr bwMode="auto">
            <a:xfrm rot="20191043">
              <a:off x="3619974" y="2468604"/>
              <a:ext cx="897451" cy="1281413"/>
            </a:xfrm>
            <a:custGeom>
              <a:avLst/>
              <a:gdLst/>
              <a:ahLst/>
              <a:cxnLst>
                <a:cxn ang="0">
                  <a:pos x="5070" y="2"/>
                </a:cxn>
                <a:cxn ang="0">
                  <a:pos x="4722" y="17"/>
                </a:cxn>
                <a:cxn ang="0">
                  <a:pos x="4308" y="55"/>
                </a:cxn>
                <a:cxn ang="0">
                  <a:pos x="3853" y="124"/>
                </a:cxn>
                <a:cxn ang="0">
                  <a:pos x="3556" y="188"/>
                </a:cxn>
                <a:cxn ang="0">
                  <a:pos x="3317" y="252"/>
                </a:cxn>
                <a:cxn ang="0">
                  <a:pos x="3079" y="329"/>
                </a:cxn>
                <a:cxn ang="0">
                  <a:pos x="2845" y="419"/>
                </a:cxn>
                <a:cxn ang="0">
                  <a:pos x="2616" y="525"/>
                </a:cxn>
                <a:cxn ang="0">
                  <a:pos x="2398" y="647"/>
                </a:cxn>
                <a:cxn ang="0">
                  <a:pos x="2193" y="787"/>
                </a:cxn>
                <a:cxn ang="0">
                  <a:pos x="2003" y="944"/>
                </a:cxn>
                <a:cxn ang="0">
                  <a:pos x="1741" y="1199"/>
                </a:cxn>
                <a:cxn ang="0">
                  <a:pos x="1121" y="1822"/>
                </a:cxn>
                <a:cxn ang="0">
                  <a:pos x="689" y="2279"/>
                </a:cxn>
                <a:cxn ang="0">
                  <a:pos x="516" y="2480"/>
                </a:cxn>
                <a:cxn ang="0">
                  <a:pos x="445" y="2580"/>
                </a:cxn>
                <a:cxn ang="0">
                  <a:pos x="366" y="2728"/>
                </a:cxn>
                <a:cxn ang="0">
                  <a:pos x="293" y="2890"/>
                </a:cxn>
                <a:cxn ang="0">
                  <a:pos x="233" y="3056"/>
                </a:cxn>
                <a:cxn ang="0">
                  <a:pos x="174" y="3265"/>
                </a:cxn>
                <a:cxn ang="0">
                  <a:pos x="117" y="3527"/>
                </a:cxn>
                <a:cxn ang="0">
                  <a:pos x="66" y="3851"/>
                </a:cxn>
                <a:cxn ang="0">
                  <a:pos x="20" y="4247"/>
                </a:cxn>
                <a:cxn ang="0">
                  <a:pos x="4" y="4493"/>
                </a:cxn>
                <a:cxn ang="0">
                  <a:pos x="10" y="4749"/>
                </a:cxn>
                <a:cxn ang="0">
                  <a:pos x="56" y="5176"/>
                </a:cxn>
                <a:cxn ang="0">
                  <a:pos x="107" y="5525"/>
                </a:cxn>
                <a:cxn ang="0">
                  <a:pos x="165" y="5806"/>
                </a:cxn>
                <a:cxn ang="0">
                  <a:pos x="226" y="6030"/>
                </a:cxn>
                <a:cxn ang="0">
                  <a:pos x="288" y="6206"/>
                </a:cxn>
                <a:cxn ang="0">
                  <a:pos x="363" y="6376"/>
                </a:cxn>
                <a:cxn ang="0">
                  <a:pos x="445" y="6529"/>
                </a:cxn>
                <a:cxn ang="0">
                  <a:pos x="516" y="6630"/>
                </a:cxn>
                <a:cxn ang="0">
                  <a:pos x="690" y="6831"/>
                </a:cxn>
                <a:cxn ang="0">
                  <a:pos x="1121" y="7288"/>
                </a:cxn>
                <a:cxn ang="0">
                  <a:pos x="1742" y="7911"/>
                </a:cxn>
                <a:cxn ang="0">
                  <a:pos x="2003" y="8166"/>
                </a:cxn>
                <a:cxn ang="0">
                  <a:pos x="2193" y="8323"/>
                </a:cxn>
                <a:cxn ang="0">
                  <a:pos x="2399" y="8463"/>
                </a:cxn>
                <a:cxn ang="0">
                  <a:pos x="2617" y="8584"/>
                </a:cxn>
                <a:cxn ang="0">
                  <a:pos x="2845" y="8691"/>
                </a:cxn>
                <a:cxn ang="0">
                  <a:pos x="3079" y="8781"/>
                </a:cxn>
                <a:cxn ang="0">
                  <a:pos x="3317" y="8857"/>
                </a:cxn>
                <a:cxn ang="0">
                  <a:pos x="3556" y="8922"/>
                </a:cxn>
                <a:cxn ang="0">
                  <a:pos x="3853" y="8985"/>
                </a:cxn>
                <a:cxn ang="0">
                  <a:pos x="4308" y="9054"/>
                </a:cxn>
                <a:cxn ang="0">
                  <a:pos x="4722" y="9092"/>
                </a:cxn>
                <a:cxn ang="0">
                  <a:pos x="5070" y="9108"/>
                </a:cxn>
                <a:cxn ang="0">
                  <a:pos x="7183" y="9110"/>
                </a:cxn>
                <a:cxn ang="0">
                  <a:pos x="5275" y="0"/>
                </a:cxn>
              </a:cxnLst>
              <a:rect l="0" t="0" r="r" b="b"/>
              <a:pathLst>
                <a:path w="7183" h="9110">
                  <a:moveTo>
                    <a:pt x="5275" y="0"/>
                  </a:moveTo>
                  <a:lnTo>
                    <a:pt x="5275" y="0"/>
                  </a:lnTo>
                  <a:lnTo>
                    <a:pt x="5144" y="1"/>
                  </a:lnTo>
                  <a:lnTo>
                    <a:pt x="5070" y="2"/>
                  </a:lnTo>
                  <a:lnTo>
                    <a:pt x="4990" y="4"/>
                  </a:lnTo>
                  <a:lnTo>
                    <a:pt x="4906" y="8"/>
                  </a:lnTo>
                  <a:lnTo>
                    <a:pt x="4816" y="12"/>
                  </a:lnTo>
                  <a:lnTo>
                    <a:pt x="4722" y="17"/>
                  </a:lnTo>
                  <a:lnTo>
                    <a:pt x="4623" y="24"/>
                  </a:lnTo>
                  <a:lnTo>
                    <a:pt x="4522" y="33"/>
                  </a:lnTo>
                  <a:lnTo>
                    <a:pt x="4416" y="43"/>
                  </a:lnTo>
                  <a:lnTo>
                    <a:pt x="4308" y="55"/>
                  </a:lnTo>
                  <a:lnTo>
                    <a:pt x="4198" y="69"/>
                  </a:lnTo>
                  <a:lnTo>
                    <a:pt x="4084" y="85"/>
                  </a:lnTo>
                  <a:lnTo>
                    <a:pt x="3969" y="104"/>
                  </a:lnTo>
                  <a:lnTo>
                    <a:pt x="3853" y="124"/>
                  </a:lnTo>
                  <a:lnTo>
                    <a:pt x="3735" y="148"/>
                  </a:lnTo>
                  <a:lnTo>
                    <a:pt x="3675" y="160"/>
                  </a:lnTo>
                  <a:lnTo>
                    <a:pt x="3616" y="174"/>
                  </a:lnTo>
                  <a:lnTo>
                    <a:pt x="3556" y="188"/>
                  </a:lnTo>
                  <a:lnTo>
                    <a:pt x="3497" y="203"/>
                  </a:lnTo>
                  <a:lnTo>
                    <a:pt x="3436" y="218"/>
                  </a:lnTo>
                  <a:lnTo>
                    <a:pt x="3376" y="235"/>
                  </a:lnTo>
                  <a:lnTo>
                    <a:pt x="3317" y="252"/>
                  </a:lnTo>
                  <a:lnTo>
                    <a:pt x="3257" y="270"/>
                  </a:lnTo>
                  <a:lnTo>
                    <a:pt x="3198" y="289"/>
                  </a:lnTo>
                  <a:lnTo>
                    <a:pt x="3138" y="308"/>
                  </a:lnTo>
                  <a:lnTo>
                    <a:pt x="3079" y="329"/>
                  </a:lnTo>
                  <a:lnTo>
                    <a:pt x="3019" y="350"/>
                  </a:lnTo>
                  <a:lnTo>
                    <a:pt x="2961" y="372"/>
                  </a:lnTo>
                  <a:lnTo>
                    <a:pt x="2902" y="395"/>
                  </a:lnTo>
                  <a:lnTo>
                    <a:pt x="2845" y="419"/>
                  </a:lnTo>
                  <a:lnTo>
                    <a:pt x="2787" y="444"/>
                  </a:lnTo>
                  <a:lnTo>
                    <a:pt x="2729" y="470"/>
                  </a:lnTo>
                  <a:lnTo>
                    <a:pt x="2673" y="497"/>
                  </a:lnTo>
                  <a:lnTo>
                    <a:pt x="2616" y="525"/>
                  </a:lnTo>
                  <a:lnTo>
                    <a:pt x="2561" y="554"/>
                  </a:lnTo>
                  <a:lnTo>
                    <a:pt x="2506" y="584"/>
                  </a:lnTo>
                  <a:lnTo>
                    <a:pt x="2452" y="615"/>
                  </a:lnTo>
                  <a:lnTo>
                    <a:pt x="2398" y="647"/>
                  </a:lnTo>
                  <a:lnTo>
                    <a:pt x="2346" y="680"/>
                  </a:lnTo>
                  <a:lnTo>
                    <a:pt x="2294" y="714"/>
                  </a:lnTo>
                  <a:lnTo>
                    <a:pt x="2243" y="750"/>
                  </a:lnTo>
                  <a:lnTo>
                    <a:pt x="2193" y="787"/>
                  </a:lnTo>
                  <a:lnTo>
                    <a:pt x="2144" y="824"/>
                  </a:lnTo>
                  <a:lnTo>
                    <a:pt x="2096" y="863"/>
                  </a:lnTo>
                  <a:lnTo>
                    <a:pt x="2048" y="903"/>
                  </a:lnTo>
                  <a:lnTo>
                    <a:pt x="2003" y="944"/>
                  </a:lnTo>
                  <a:lnTo>
                    <a:pt x="1957" y="987"/>
                  </a:lnTo>
                  <a:lnTo>
                    <a:pt x="1957" y="987"/>
                  </a:lnTo>
                  <a:lnTo>
                    <a:pt x="1899" y="1044"/>
                  </a:lnTo>
                  <a:lnTo>
                    <a:pt x="1741" y="1199"/>
                  </a:lnTo>
                  <a:lnTo>
                    <a:pt x="1517" y="1422"/>
                  </a:lnTo>
                  <a:lnTo>
                    <a:pt x="1389" y="1549"/>
                  </a:lnTo>
                  <a:lnTo>
                    <a:pt x="1256" y="1685"/>
                  </a:lnTo>
                  <a:lnTo>
                    <a:pt x="1121" y="1822"/>
                  </a:lnTo>
                  <a:lnTo>
                    <a:pt x="987" y="1960"/>
                  </a:lnTo>
                  <a:lnTo>
                    <a:pt x="860" y="2093"/>
                  </a:lnTo>
                  <a:lnTo>
                    <a:pt x="743" y="2220"/>
                  </a:lnTo>
                  <a:lnTo>
                    <a:pt x="689" y="2279"/>
                  </a:lnTo>
                  <a:lnTo>
                    <a:pt x="639" y="2335"/>
                  </a:lnTo>
                  <a:lnTo>
                    <a:pt x="593" y="2387"/>
                  </a:lnTo>
                  <a:lnTo>
                    <a:pt x="552" y="2435"/>
                  </a:lnTo>
                  <a:lnTo>
                    <a:pt x="516" y="2480"/>
                  </a:lnTo>
                  <a:lnTo>
                    <a:pt x="486" y="2519"/>
                  </a:lnTo>
                  <a:lnTo>
                    <a:pt x="462" y="2552"/>
                  </a:lnTo>
                  <a:lnTo>
                    <a:pt x="452" y="2567"/>
                  </a:lnTo>
                  <a:lnTo>
                    <a:pt x="445" y="2580"/>
                  </a:lnTo>
                  <a:lnTo>
                    <a:pt x="445" y="2580"/>
                  </a:lnTo>
                  <a:lnTo>
                    <a:pt x="420" y="2626"/>
                  </a:lnTo>
                  <a:lnTo>
                    <a:pt x="393" y="2675"/>
                  </a:lnTo>
                  <a:lnTo>
                    <a:pt x="366" y="2728"/>
                  </a:lnTo>
                  <a:lnTo>
                    <a:pt x="336" y="2788"/>
                  </a:lnTo>
                  <a:lnTo>
                    <a:pt x="322" y="2820"/>
                  </a:lnTo>
                  <a:lnTo>
                    <a:pt x="307" y="2854"/>
                  </a:lnTo>
                  <a:lnTo>
                    <a:pt x="293" y="2890"/>
                  </a:lnTo>
                  <a:lnTo>
                    <a:pt x="278" y="2928"/>
                  </a:lnTo>
                  <a:lnTo>
                    <a:pt x="263" y="2968"/>
                  </a:lnTo>
                  <a:lnTo>
                    <a:pt x="247" y="3010"/>
                  </a:lnTo>
                  <a:lnTo>
                    <a:pt x="233" y="3056"/>
                  </a:lnTo>
                  <a:lnTo>
                    <a:pt x="218" y="3104"/>
                  </a:lnTo>
                  <a:lnTo>
                    <a:pt x="203" y="3155"/>
                  </a:lnTo>
                  <a:lnTo>
                    <a:pt x="189" y="3208"/>
                  </a:lnTo>
                  <a:lnTo>
                    <a:pt x="174" y="3265"/>
                  </a:lnTo>
                  <a:lnTo>
                    <a:pt x="160" y="3326"/>
                  </a:lnTo>
                  <a:lnTo>
                    <a:pt x="146" y="3390"/>
                  </a:lnTo>
                  <a:lnTo>
                    <a:pt x="131" y="3457"/>
                  </a:lnTo>
                  <a:lnTo>
                    <a:pt x="117" y="3527"/>
                  </a:lnTo>
                  <a:lnTo>
                    <a:pt x="104" y="3603"/>
                  </a:lnTo>
                  <a:lnTo>
                    <a:pt x="91" y="3681"/>
                  </a:lnTo>
                  <a:lnTo>
                    <a:pt x="78" y="3764"/>
                  </a:lnTo>
                  <a:lnTo>
                    <a:pt x="66" y="3851"/>
                  </a:lnTo>
                  <a:lnTo>
                    <a:pt x="54" y="3943"/>
                  </a:lnTo>
                  <a:lnTo>
                    <a:pt x="43" y="4040"/>
                  </a:lnTo>
                  <a:lnTo>
                    <a:pt x="30" y="4141"/>
                  </a:lnTo>
                  <a:lnTo>
                    <a:pt x="20" y="4247"/>
                  </a:lnTo>
                  <a:lnTo>
                    <a:pt x="10" y="4358"/>
                  </a:lnTo>
                  <a:lnTo>
                    <a:pt x="10" y="4358"/>
                  </a:lnTo>
                  <a:lnTo>
                    <a:pt x="6" y="4426"/>
                  </a:lnTo>
                  <a:lnTo>
                    <a:pt x="4" y="4493"/>
                  </a:lnTo>
                  <a:lnTo>
                    <a:pt x="2" y="4561"/>
                  </a:lnTo>
                  <a:lnTo>
                    <a:pt x="0" y="4628"/>
                  </a:lnTo>
                  <a:lnTo>
                    <a:pt x="0" y="4628"/>
                  </a:lnTo>
                  <a:lnTo>
                    <a:pt x="10" y="4749"/>
                  </a:lnTo>
                  <a:lnTo>
                    <a:pt x="20" y="4863"/>
                  </a:lnTo>
                  <a:lnTo>
                    <a:pt x="31" y="4973"/>
                  </a:lnTo>
                  <a:lnTo>
                    <a:pt x="44" y="5077"/>
                  </a:lnTo>
                  <a:lnTo>
                    <a:pt x="56" y="5176"/>
                  </a:lnTo>
                  <a:lnTo>
                    <a:pt x="68" y="5271"/>
                  </a:lnTo>
                  <a:lnTo>
                    <a:pt x="81" y="5360"/>
                  </a:lnTo>
                  <a:lnTo>
                    <a:pt x="94" y="5444"/>
                  </a:lnTo>
                  <a:lnTo>
                    <a:pt x="107" y="5525"/>
                  </a:lnTo>
                  <a:lnTo>
                    <a:pt x="121" y="5602"/>
                  </a:lnTo>
                  <a:lnTo>
                    <a:pt x="135" y="5674"/>
                  </a:lnTo>
                  <a:lnTo>
                    <a:pt x="151" y="5742"/>
                  </a:lnTo>
                  <a:lnTo>
                    <a:pt x="165" y="5806"/>
                  </a:lnTo>
                  <a:lnTo>
                    <a:pt x="180" y="5868"/>
                  </a:lnTo>
                  <a:lnTo>
                    <a:pt x="195" y="5925"/>
                  </a:lnTo>
                  <a:lnTo>
                    <a:pt x="210" y="5979"/>
                  </a:lnTo>
                  <a:lnTo>
                    <a:pt x="226" y="6030"/>
                  </a:lnTo>
                  <a:lnTo>
                    <a:pt x="241" y="6078"/>
                  </a:lnTo>
                  <a:lnTo>
                    <a:pt x="257" y="6124"/>
                  </a:lnTo>
                  <a:lnTo>
                    <a:pt x="272" y="6166"/>
                  </a:lnTo>
                  <a:lnTo>
                    <a:pt x="288" y="6206"/>
                  </a:lnTo>
                  <a:lnTo>
                    <a:pt x="303" y="6244"/>
                  </a:lnTo>
                  <a:lnTo>
                    <a:pt x="318" y="6279"/>
                  </a:lnTo>
                  <a:lnTo>
                    <a:pt x="333" y="6313"/>
                  </a:lnTo>
                  <a:lnTo>
                    <a:pt x="363" y="6376"/>
                  </a:lnTo>
                  <a:lnTo>
                    <a:pt x="392" y="6431"/>
                  </a:lnTo>
                  <a:lnTo>
                    <a:pt x="419" y="6482"/>
                  </a:lnTo>
                  <a:lnTo>
                    <a:pt x="445" y="6529"/>
                  </a:lnTo>
                  <a:lnTo>
                    <a:pt x="445" y="6529"/>
                  </a:lnTo>
                  <a:lnTo>
                    <a:pt x="453" y="6543"/>
                  </a:lnTo>
                  <a:lnTo>
                    <a:pt x="462" y="6557"/>
                  </a:lnTo>
                  <a:lnTo>
                    <a:pt x="487" y="6591"/>
                  </a:lnTo>
                  <a:lnTo>
                    <a:pt x="516" y="6630"/>
                  </a:lnTo>
                  <a:lnTo>
                    <a:pt x="552" y="6674"/>
                  </a:lnTo>
                  <a:lnTo>
                    <a:pt x="594" y="6723"/>
                  </a:lnTo>
                  <a:lnTo>
                    <a:pt x="639" y="6775"/>
                  </a:lnTo>
                  <a:lnTo>
                    <a:pt x="690" y="6831"/>
                  </a:lnTo>
                  <a:lnTo>
                    <a:pt x="743" y="6890"/>
                  </a:lnTo>
                  <a:lnTo>
                    <a:pt x="860" y="7016"/>
                  </a:lnTo>
                  <a:lnTo>
                    <a:pt x="987" y="7150"/>
                  </a:lnTo>
                  <a:lnTo>
                    <a:pt x="1121" y="7288"/>
                  </a:lnTo>
                  <a:lnTo>
                    <a:pt x="1256" y="7425"/>
                  </a:lnTo>
                  <a:lnTo>
                    <a:pt x="1389" y="7561"/>
                  </a:lnTo>
                  <a:lnTo>
                    <a:pt x="1517" y="7688"/>
                  </a:lnTo>
                  <a:lnTo>
                    <a:pt x="1742" y="7911"/>
                  </a:lnTo>
                  <a:lnTo>
                    <a:pt x="1899" y="8066"/>
                  </a:lnTo>
                  <a:lnTo>
                    <a:pt x="1957" y="8123"/>
                  </a:lnTo>
                  <a:lnTo>
                    <a:pt x="1957" y="8123"/>
                  </a:lnTo>
                  <a:lnTo>
                    <a:pt x="2003" y="8166"/>
                  </a:lnTo>
                  <a:lnTo>
                    <a:pt x="2049" y="8207"/>
                  </a:lnTo>
                  <a:lnTo>
                    <a:pt x="2096" y="8247"/>
                  </a:lnTo>
                  <a:lnTo>
                    <a:pt x="2144" y="8285"/>
                  </a:lnTo>
                  <a:lnTo>
                    <a:pt x="2193" y="8323"/>
                  </a:lnTo>
                  <a:lnTo>
                    <a:pt x="2244" y="8360"/>
                  </a:lnTo>
                  <a:lnTo>
                    <a:pt x="2294" y="8396"/>
                  </a:lnTo>
                  <a:lnTo>
                    <a:pt x="2347" y="8430"/>
                  </a:lnTo>
                  <a:lnTo>
                    <a:pt x="2399" y="8463"/>
                  </a:lnTo>
                  <a:lnTo>
                    <a:pt x="2453" y="8495"/>
                  </a:lnTo>
                  <a:lnTo>
                    <a:pt x="2506" y="8526"/>
                  </a:lnTo>
                  <a:lnTo>
                    <a:pt x="2562" y="8555"/>
                  </a:lnTo>
                  <a:lnTo>
                    <a:pt x="2617" y="8584"/>
                  </a:lnTo>
                  <a:lnTo>
                    <a:pt x="2673" y="8613"/>
                  </a:lnTo>
                  <a:lnTo>
                    <a:pt x="2730" y="8640"/>
                  </a:lnTo>
                  <a:lnTo>
                    <a:pt x="2787" y="8666"/>
                  </a:lnTo>
                  <a:lnTo>
                    <a:pt x="2845" y="8691"/>
                  </a:lnTo>
                  <a:lnTo>
                    <a:pt x="2903" y="8715"/>
                  </a:lnTo>
                  <a:lnTo>
                    <a:pt x="2962" y="8738"/>
                  </a:lnTo>
                  <a:lnTo>
                    <a:pt x="3020" y="8760"/>
                  </a:lnTo>
                  <a:lnTo>
                    <a:pt x="3079" y="8781"/>
                  </a:lnTo>
                  <a:lnTo>
                    <a:pt x="3138" y="8801"/>
                  </a:lnTo>
                  <a:lnTo>
                    <a:pt x="3198" y="8821"/>
                  </a:lnTo>
                  <a:lnTo>
                    <a:pt x="3257" y="8839"/>
                  </a:lnTo>
                  <a:lnTo>
                    <a:pt x="3317" y="8857"/>
                  </a:lnTo>
                  <a:lnTo>
                    <a:pt x="3376" y="8874"/>
                  </a:lnTo>
                  <a:lnTo>
                    <a:pt x="3437" y="8892"/>
                  </a:lnTo>
                  <a:lnTo>
                    <a:pt x="3497" y="8907"/>
                  </a:lnTo>
                  <a:lnTo>
                    <a:pt x="3556" y="8922"/>
                  </a:lnTo>
                  <a:lnTo>
                    <a:pt x="3616" y="8936"/>
                  </a:lnTo>
                  <a:lnTo>
                    <a:pt x="3675" y="8949"/>
                  </a:lnTo>
                  <a:lnTo>
                    <a:pt x="3735" y="8962"/>
                  </a:lnTo>
                  <a:lnTo>
                    <a:pt x="3853" y="8985"/>
                  </a:lnTo>
                  <a:lnTo>
                    <a:pt x="3970" y="9006"/>
                  </a:lnTo>
                  <a:lnTo>
                    <a:pt x="4085" y="9024"/>
                  </a:lnTo>
                  <a:lnTo>
                    <a:pt x="4198" y="9040"/>
                  </a:lnTo>
                  <a:lnTo>
                    <a:pt x="4308" y="9054"/>
                  </a:lnTo>
                  <a:lnTo>
                    <a:pt x="4417" y="9066"/>
                  </a:lnTo>
                  <a:lnTo>
                    <a:pt x="4522" y="9077"/>
                  </a:lnTo>
                  <a:lnTo>
                    <a:pt x="4624" y="9085"/>
                  </a:lnTo>
                  <a:lnTo>
                    <a:pt x="4722" y="9092"/>
                  </a:lnTo>
                  <a:lnTo>
                    <a:pt x="4816" y="9098"/>
                  </a:lnTo>
                  <a:lnTo>
                    <a:pt x="4906" y="9102"/>
                  </a:lnTo>
                  <a:lnTo>
                    <a:pt x="4990" y="9105"/>
                  </a:lnTo>
                  <a:lnTo>
                    <a:pt x="5070" y="9108"/>
                  </a:lnTo>
                  <a:lnTo>
                    <a:pt x="5144" y="9109"/>
                  </a:lnTo>
                  <a:lnTo>
                    <a:pt x="5275" y="9110"/>
                  </a:lnTo>
                  <a:lnTo>
                    <a:pt x="5275" y="9110"/>
                  </a:lnTo>
                  <a:lnTo>
                    <a:pt x="7183" y="9110"/>
                  </a:lnTo>
                  <a:lnTo>
                    <a:pt x="7183" y="0"/>
                  </a:lnTo>
                  <a:lnTo>
                    <a:pt x="7183" y="0"/>
                  </a:lnTo>
                  <a:lnTo>
                    <a:pt x="5275" y="0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rgbClr val="777FEA"/>
            </a:solidFill>
            <a:ln w="9525">
              <a:noFill/>
              <a:round/>
            </a:ln>
          </p:spPr>
          <p:txBody>
            <a:bodyPr vert="horz" wrap="square" lIns="128540" tIns="64271" rIns="128540" bIns="64271" numCol="1" anchor="t" anchorCtr="0" compatLnSpc="1"/>
            <a:lstStyle/>
            <a:p>
              <a:endParaRPr lang="fr-FR" sz="24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20191043">
            <a:off x="3540994" y="2392306"/>
            <a:ext cx="530926" cy="928528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pPr algn="ctr">
              <a:defRPr/>
            </a:pPr>
            <a:r>
              <a:rPr lang="fr-FR" sz="5465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 rot="20191043">
            <a:off x="5171998" y="2111073"/>
            <a:ext cx="530926" cy="928528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pPr algn="ctr">
              <a:defRPr/>
            </a:pPr>
            <a:r>
              <a:rPr lang="fr-FR" sz="5465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 rot="20191043">
            <a:off x="6558786" y="3962624"/>
            <a:ext cx="530926" cy="928528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pPr algn="ctr">
              <a:defRPr/>
            </a:pPr>
            <a:r>
              <a:rPr lang="fr-FR" sz="5465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 rot="20191043">
            <a:off x="7999735" y="3336375"/>
            <a:ext cx="530926" cy="928528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pPr algn="ctr">
              <a:defRPr/>
            </a:pPr>
            <a:r>
              <a:rPr lang="fr-FR" sz="5465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4</a:t>
            </a:r>
          </a:p>
        </p:txBody>
      </p:sp>
      <p:sp>
        <p:nvSpPr>
          <p:cNvPr id="33" name="TextBox 170"/>
          <p:cNvSpPr txBox="1"/>
          <p:nvPr/>
        </p:nvSpPr>
        <p:spPr>
          <a:xfrm>
            <a:off x="821194" y="3220105"/>
            <a:ext cx="2585683" cy="424705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观看莎士比亚话剧演出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TextBox 170"/>
          <p:cNvSpPr txBox="1"/>
          <p:nvPr/>
        </p:nvSpPr>
        <p:spPr>
          <a:xfrm>
            <a:off x="6126250" y="1968884"/>
            <a:ext cx="2303505" cy="424705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参观丘吉尔庄园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" name="TextBox 170"/>
          <p:cNvSpPr txBox="1"/>
          <p:nvPr/>
        </p:nvSpPr>
        <p:spPr>
          <a:xfrm>
            <a:off x="4845137" y="4873791"/>
            <a:ext cx="2303505" cy="424705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欢迎下午茶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9" name="TextBox 170"/>
          <p:cNvSpPr txBox="1"/>
          <p:nvPr/>
        </p:nvSpPr>
        <p:spPr>
          <a:xfrm>
            <a:off x="8885170" y="3885649"/>
            <a:ext cx="2303505" cy="396557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高桌晚餐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26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旅学体验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7" name="图片 26" descr="20ccb77d75d6f74ca0419acd0ce5b2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9381" y="457200"/>
            <a:ext cx="3657601" cy="2743201"/>
          </a:xfrm>
          <a:prstGeom prst="rect">
            <a:avLst/>
          </a:prstGeom>
        </p:spPr>
      </p:pic>
      <p:pic>
        <p:nvPicPr>
          <p:cNvPr id="28" name="图片 27" descr="0861fafb01b21acf3c7fb83b60cece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7586" y="1091381"/>
            <a:ext cx="2615381" cy="1961536"/>
          </a:xfrm>
          <a:prstGeom prst="rect">
            <a:avLst/>
          </a:prstGeom>
        </p:spPr>
      </p:pic>
      <p:pic>
        <p:nvPicPr>
          <p:cNvPr id="29" name="图片 28" descr="4241110f66a49118fb5fc0c266993b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5291" y="3650224"/>
            <a:ext cx="3726426" cy="2794820"/>
          </a:xfrm>
          <a:prstGeom prst="rect">
            <a:avLst/>
          </a:prstGeom>
        </p:spPr>
      </p:pic>
      <p:pic>
        <p:nvPicPr>
          <p:cNvPr id="30" name="图片 29" descr="3ef94d166a96be11c4bf1808876ed4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14737" y="4336027"/>
            <a:ext cx="3290566" cy="20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3344667" y="4778635"/>
            <a:ext cx="2367280" cy="1625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794817" y="1852611"/>
            <a:ext cx="1548508" cy="25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10048240" y="4764605"/>
            <a:ext cx="1793169" cy="16367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92112" y="3992501"/>
            <a:ext cx="736193" cy="560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494804" y="2371232"/>
            <a:ext cx="5231778" cy="9590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242445" y="3775938"/>
            <a:ext cx="123580" cy="1143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128331" y="1471684"/>
            <a:ext cx="123580" cy="114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3481392" y="2718787"/>
            <a:ext cx="435282" cy="582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253134" y="1406378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295711" y="5385994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26" name="文本框 25"/>
          <p:cNvSpPr txBox="1"/>
          <p:nvPr/>
        </p:nvSpPr>
        <p:spPr>
          <a:xfrm>
            <a:off x="3719684" y="2407360"/>
            <a:ext cx="44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行前准备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4587119" y="3600824"/>
            <a:ext cx="323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要去牛津啦，我该准备什么？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89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8026495" y="2201614"/>
            <a:ext cx="201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及时上交报名表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26495" y="2506414"/>
            <a:ext cx="31874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一般要从寒假开始进行项目选择及报名表填写，准备个人证件，在开学后上交，等待下一步手续办理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026495" y="4354651"/>
            <a:ext cx="241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申请成功后自助缴费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026495" y="4659451"/>
            <a:ext cx="31874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收到申请成功的邮件通知后，会有相应的缴费指示，将学杂费汇给牛津大学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936548" y="2229925"/>
            <a:ext cx="20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密切关注项目动态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03915" y="2578971"/>
            <a:ext cx="3187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请同学们密切关注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UIC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官网及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IDO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办公室发的报名邮件，填报个人信息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05258" y="4087994"/>
            <a:ext cx="168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每个项目都有领队老师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97438" y="4776252"/>
            <a:ext cx="31874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牛津大学项目的领队均为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UIC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优秀的老师们，请同学们记住领队老师的联系方式方便沟通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84804" y="2027673"/>
            <a:ext cx="3690744" cy="3627672"/>
            <a:chOff x="4084804" y="2027673"/>
            <a:chExt cx="3690744" cy="3627672"/>
          </a:xfrm>
          <a:solidFill>
            <a:srgbClr val="777FEA"/>
          </a:solidFill>
        </p:grpSpPr>
        <p:sp>
          <p:nvSpPr>
            <p:cNvPr id="18" name="任意多边形: 形状 17"/>
            <p:cNvSpPr/>
            <p:nvPr/>
          </p:nvSpPr>
          <p:spPr>
            <a:xfrm>
              <a:off x="4192059" y="2621437"/>
              <a:ext cx="3476234" cy="573411"/>
            </a:xfrm>
            <a:custGeom>
              <a:avLst/>
              <a:gdLst>
                <a:gd name="connsiteX0" fmla="*/ 327506 w 3476234"/>
                <a:gd name="connsiteY0" fmla="*/ 0 h 573411"/>
                <a:gd name="connsiteX1" fmla="*/ 3148729 w 3476234"/>
                <a:gd name="connsiteY1" fmla="*/ 0 h 573411"/>
                <a:gd name="connsiteX2" fmla="*/ 3162096 w 3476234"/>
                <a:gd name="connsiteY2" fmla="*/ 14708 h 573411"/>
                <a:gd name="connsiteX3" fmla="*/ 3438471 w 3476234"/>
                <a:gd name="connsiteY3" fmla="*/ 470234 h 573411"/>
                <a:gd name="connsiteX4" fmla="*/ 3476234 w 3476234"/>
                <a:gd name="connsiteY4" fmla="*/ 573411 h 573411"/>
                <a:gd name="connsiteX5" fmla="*/ 0 w 3476234"/>
                <a:gd name="connsiteY5" fmla="*/ 573411 h 573411"/>
                <a:gd name="connsiteX6" fmla="*/ 37763 w 3476234"/>
                <a:gd name="connsiteY6" fmla="*/ 470234 h 573411"/>
                <a:gd name="connsiteX7" fmla="*/ 314138 w 3476234"/>
                <a:gd name="connsiteY7" fmla="*/ 14708 h 573411"/>
                <a:gd name="connsiteX8" fmla="*/ 327506 w 3476234"/>
                <a:gd name="connsiteY8" fmla="*/ 0 h 57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6234" h="573411">
                  <a:moveTo>
                    <a:pt x="327506" y="0"/>
                  </a:moveTo>
                  <a:lnTo>
                    <a:pt x="3148729" y="0"/>
                  </a:lnTo>
                  <a:lnTo>
                    <a:pt x="3162096" y="14708"/>
                  </a:lnTo>
                  <a:cubicBezTo>
                    <a:pt x="3274919" y="151418"/>
                    <a:pt x="3368435" y="304651"/>
                    <a:pt x="3438471" y="470234"/>
                  </a:cubicBezTo>
                  <a:lnTo>
                    <a:pt x="3476234" y="573411"/>
                  </a:lnTo>
                  <a:lnTo>
                    <a:pt x="0" y="573411"/>
                  </a:lnTo>
                  <a:lnTo>
                    <a:pt x="37763" y="470234"/>
                  </a:lnTo>
                  <a:cubicBezTo>
                    <a:pt x="107799" y="304651"/>
                    <a:pt x="201316" y="151418"/>
                    <a:pt x="314138" y="14708"/>
                  </a:cubicBezTo>
                  <a:lnTo>
                    <a:pt x="3275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084804" y="3432779"/>
              <a:ext cx="3690744" cy="573411"/>
            </a:xfrm>
            <a:custGeom>
              <a:avLst/>
              <a:gdLst>
                <a:gd name="connsiteX0" fmla="*/ 38851 w 3690744"/>
                <a:gd name="connsiteY0" fmla="*/ 0 h 573411"/>
                <a:gd name="connsiteX1" fmla="*/ 3651894 w 3690744"/>
                <a:gd name="connsiteY1" fmla="*/ 0 h 573411"/>
                <a:gd name="connsiteX2" fmla="*/ 3653253 w 3690744"/>
                <a:gd name="connsiteY2" fmla="*/ 5287 h 573411"/>
                <a:gd name="connsiteX3" fmla="*/ 3690744 w 3690744"/>
                <a:gd name="connsiteY3" fmla="*/ 377194 h 573411"/>
                <a:gd name="connsiteX4" fmla="*/ 3681217 w 3690744"/>
                <a:gd name="connsiteY4" fmla="*/ 565873 h 573411"/>
                <a:gd name="connsiteX5" fmla="*/ 3680067 w 3690744"/>
                <a:gd name="connsiteY5" fmla="*/ 573411 h 573411"/>
                <a:gd name="connsiteX6" fmla="*/ 10678 w 3690744"/>
                <a:gd name="connsiteY6" fmla="*/ 573411 h 573411"/>
                <a:gd name="connsiteX7" fmla="*/ 9527 w 3690744"/>
                <a:gd name="connsiteY7" fmla="*/ 565873 h 573411"/>
                <a:gd name="connsiteX8" fmla="*/ 0 w 3690744"/>
                <a:gd name="connsiteY8" fmla="*/ 377194 h 573411"/>
                <a:gd name="connsiteX9" fmla="*/ 37491 w 3690744"/>
                <a:gd name="connsiteY9" fmla="*/ 5287 h 573411"/>
                <a:gd name="connsiteX10" fmla="*/ 38851 w 3690744"/>
                <a:gd name="connsiteY10" fmla="*/ 0 h 57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0744" h="573411">
                  <a:moveTo>
                    <a:pt x="38851" y="0"/>
                  </a:moveTo>
                  <a:lnTo>
                    <a:pt x="3651894" y="0"/>
                  </a:lnTo>
                  <a:lnTo>
                    <a:pt x="3653253" y="5287"/>
                  </a:lnTo>
                  <a:cubicBezTo>
                    <a:pt x="3677835" y="125417"/>
                    <a:pt x="3690744" y="249798"/>
                    <a:pt x="3690744" y="377194"/>
                  </a:cubicBezTo>
                  <a:cubicBezTo>
                    <a:pt x="3690744" y="440892"/>
                    <a:pt x="3687517" y="503837"/>
                    <a:pt x="3681217" y="565873"/>
                  </a:cubicBezTo>
                  <a:lnTo>
                    <a:pt x="3680067" y="573411"/>
                  </a:lnTo>
                  <a:lnTo>
                    <a:pt x="10678" y="573411"/>
                  </a:lnTo>
                  <a:lnTo>
                    <a:pt x="9527" y="565873"/>
                  </a:lnTo>
                  <a:cubicBezTo>
                    <a:pt x="3227" y="503837"/>
                    <a:pt x="0" y="440892"/>
                    <a:pt x="0" y="377194"/>
                  </a:cubicBezTo>
                  <a:cubicBezTo>
                    <a:pt x="0" y="249798"/>
                    <a:pt x="12910" y="125417"/>
                    <a:pt x="37491" y="5287"/>
                  </a:cubicBezTo>
                  <a:lnTo>
                    <a:pt x="3885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138299" y="4244121"/>
              <a:ext cx="3583754" cy="573410"/>
            </a:xfrm>
            <a:custGeom>
              <a:avLst/>
              <a:gdLst>
                <a:gd name="connsiteX0" fmla="*/ 0 w 3583754"/>
                <a:gd name="connsiteY0" fmla="*/ 0 h 573410"/>
                <a:gd name="connsiteX1" fmla="*/ 3583754 w 3583754"/>
                <a:gd name="connsiteY1" fmla="*/ 0 h 573410"/>
                <a:gd name="connsiteX2" fmla="*/ 3554285 w 3583754"/>
                <a:gd name="connsiteY2" fmla="*/ 114609 h 573410"/>
                <a:gd name="connsiteX3" fmla="*/ 3414523 w 3583754"/>
                <a:gd name="connsiteY3" fmla="*/ 445466 h 573410"/>
                <a:gd name="connsiteX4" fmla="*/ 3336795 w 3583754"/>
                <a:gd name="connsiteY4" fmla="*/ 573410 h 573410"/>
                <a:gd name="connsiteX5" fmla="*/ 246960 w 3583754"/>
                <a:gd name="connsiteY5" fmla="*/ 573410 h 573410"/>
                <a:gd name="connsiteX6" fmla="*/ 169231 w 3583754"/>
                <a:gd name="connsiteY6" fmla="*/ 445466 h 573410"/>
                <a:gd name="connsiteX7" fmla="*/ 29469 w 3583754"/>
                <a:gd name="connsiteY7" fmla="*/ 114609 h 573410"/>
                <a:gd name="connsiteX8" fmla="*/ 0 w 3583754"/>
                <a:gd name="connsiteY8" fmla="*/ 0 h 5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3754" h="573410">
                  <a:moveTo>
                    <a:pt x="0" y="0"/>
                  </a:moveTo>
                  <a:lnTo>
                    <a:pt x="3583754" y="0"/>
                  </a:lnTo>
                  <a:lnTo>
                    <a:pt x="3554285" y="114609"/>
                  </a:lnTo>
                  <a:cubicBezTo>
                    <a:pt x="3518340" y="230178"/>
                    <a:pt x="3471340" y="340875"/>
                    <a:pt x="3414523" y="445466"/>
                  </a:cubicBezTo>
                  <a:lnTo>
                    <a:pt x="3336795" y="573410"/>
                  </a:lnTo>
                  <a:lnTo>
                    <a:pt x="246960" y="573410"/>
                  </a:lnTo>
                  <a:lnTo>
                    <a:pt x="169231" y="445466"/>
                  </a:lnTo>
                  <a:cubicBezTo>
                    <a:pt x="112414" y="340875"/>
                    <a:pt x="65415" y="230178"/>
                    <a:pt x="29469" y="11460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71327" y="5055462"/>
              <a:ext cx="2717698" cy="599883"/>
            </a:xfrm>
            <a:custGeom>
              <a:avLst/>
              <a:gdLst>
                <a:gd name="connsiteX0" fmla="*/ 0 w 2717698"/>
                <a:gd name="connsiteY0" fmla="*/ 0 h 599883"/>
                <a:gd name="connsiteX1" fmla="*/ 2717698 w 2717698"/>
                <a:gd name="connsiteY1" fmla="*/ 0 h 599883"/>
                <a:gd name="connsiteX2" fmla="*/ 2663724 w 2717698"/>
                <a:gd name="connsiteY2" fmla="*/ 59386 h 599883"/>
                <a:gd name="connsiteX3" fmla="*/ 1358849 w 2717698"/>
                <a:gd name="connsiteY3" fmla="*/ 599883 h 599883"/>
                <a:gd name="connsiteX4" fmla="*/ 53974 w 2717698"/>
                <a:gd name="connsiteY4" fmla="*/ 59386 h 599883"/>
                <a:gd name="connsiteX5" fmla="*/ 0 w 2717698"/>
                <a:gd name="connsiteY5" fmla="*/ 0 h 59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7698" h="599883">
                  <a:moveTo>
                    <a:pt x="0" y="0"/>
                  </a:moveTo>
                  <a:lnTo>
                    <a:pt x="2717698" y="0"/>
                  </a:lnTo>
                  <a:lnTo>
                    <a:pt x="2663724" y="59386"/>
                  </a:lnTo>
                  <a:cubicBezTo>
                    <a:pt x="2329778" y="393333"/>
                    <a:pt x="1868435" y="599883"/>
                    <a:pt x="1358849" y="599883"/>
                  </a:cubicBezTo>
                  <a:cubicBezTo>
                    <a:pt x="849264" y="599883"/>
                    <a:pt x="387921" y="393333"/>
                    <a:pt x="53974" y="5938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088733" y="2723476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如何申请？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088732" y="3534818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何时申请？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088731" y="4361056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有无领队？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088730" y="5129930"/>
              <a:ext cx="168288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费用缴纳？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5" name="组合 44"/>
            <p:cNvGrpSpPr>
              <a:grpSpLocks noChangeAspect="1"/>
            </p:cNvGrpSpPr>
            <p:nvPr/>
          </p:nvGrpSpPr>
          <p:grpSpPr>
            <a:xfrm>
              <a:off x="5834635" y="2027673"/>
              <a:ext cx="191073" cy="257019"/>
              <a:chOff x="6954838" y="2949575"/>
              <a:chExt cx="179388" cy="241301"/>
            </a:xfrm>
            <a:grpFill/>
          </p:grpSpPr>
          <p:sp>
            <p:nvSpPr>
              <p:cNvPr id="46" name="Freeform 264"/>
              <p:cNvSpPr/>
              <p:nvPr/>
            </p:nvSpPr>
            <p:spPr bwMode="auto">
              <a:xfrm>
                <a:off x="7015163" y="3160713"/>
                <a:ext cx="58738" cy="30163"/>
              </a:xfrm>
              <a:custGeom>
                <a:avLst/>
                <a:gdLst>
                  <a:gd name="T0" fmla="*/ 8 w 16"/>
                  <a:gd name="T1" fmla="*/ 8 h 8"/>
                  <a:gd name="T2" fmla="*/ 16 w 16"/>
                  <a:gd name="T3" fmla="*/ 0 h 8"/>
                  <a:gd name="T4" fmla="*/ 0 w 16"/>
                  <a:gd name="T5" fmla="*/ 0 h 8"/>
                  <a:gd name="T6" fmla="*/ 8 w 1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8">
                    <a:moveTo>
                      <a:pt x="8" y="8"/>
                    </a:moveTo>
                    <a:cubicBezTo>
                      <a:pt x="12" y="8"/>
                      <a:pt x="16" y="4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4" y="8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65"/>
              <p:cNvSpPr/>
              <p:nvPr/>
            </p:nvSpPr>
            <p:spPr bwMode="auto">
              <a:xfrm>
                <a:off x="6954838" y="2949575"/>
                <a:ext cx="179388" cy="196850"/>
              </a:xfrm>
              <a:custGeom>
                <a:avLst/>
                <a:gdLst>
                  <a:gd name="T0" fmla="*/ 24 w 48"/>
                  <a:gd name="T1" fmla="*/ 0 h 52"/>
                  <a:gd name="T2" fmla="*/ 0 w 48"/>
                  <a:gd name="T3" fmla="*/ 24 h 52"/>
                  <a:gd name="T4" fmla="*/ 13 w 48"/>
                  <a:gd name="T5" fmla="*/ 46 h 52"/>
                  <a:gd name="T6" fmla="*/ 16 w 48"/>
                  <a:gd name="T7" fmla="*/ 52 h 52"/>
                  <a:gd name="T8" fmla="*/ 32 w 48"/>
                  <a:gd name="T9" fmla="*/ 52 h 52"/>
                  <a:gd name="T10" fmla="*/ 35 w 48"/>
                  <a:gd name="T11" fmla="*/ 46 h 52"/>
                  <a:gd name="T12" fmla="*/ 48 w 48"/>
                  <a:gd name="T13" fmla="*/ 24 h 52"/>
                  <a:gd name="T14" fmla="*/ 24 w 48"/>
                  <a:gd name="T1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52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3"/>
                      <a:pt x="5" y="42"/>
                      <a:pt x="13" y="46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43" y="42"/>
                      <a:pt x="48" y="33"/>
                      <a:pt x="48" y="24"/>
                    </a:cubicBezTo>
                    <a:cubicBezTo>
                      <a:pt x="48" y="11"/>
                      <a:pt x="3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557739" y="281221"/>
            <a:ext cx="4728503" cy="866808"/>
            <a:chOff x="3557739" y="281221"/>
            <a:chExt cx="4728503" cy="86680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1" t="18339" r="6614" b="18339"/>
            <a:stretch/>
          </p:blipFill>
          <p:spPr>
            <a:xfrm>
              <a:off x="3557739" y="281221"/>
              <a:ext cx="4728503" cy="866808"/>
            </a:xfrm>
            <a:prstGeom prst="rect">
              <a:avLst/>
            </a:prstGeom>
          </p:spPr>
        </p:pic>
        <p:sp>
          <p:nvSpPr>
            <p:cNvPr id="28" name="PA_MH_Others_3"/>
            <p:cNvSpPr txBox="1"/>
            <p:nvPr>
              <p:custDataLst>
                <p:tags r:id="rId1"/>
              </p:custDataLst>
            </p:nvPr>
          </p:nvSpPr>
          <p:spPr>
            <a:xfrm>
              <a:off x="4351859" y="449625"/>
              <a:ext cx="3132081" cy="59782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2400" b="1" spc="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行前准备</a:t>
              </a:r>
              <a:endPara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04736" y="1681317"/>
            <a:ext cx="255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你想知道的都在这里！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68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57739" y="281221"/>
            <a:ext cx="4728503" cy="866808"/>
            <a:chOff x="3557739" y="281221"/>
            <a:chExt cx="4728503" cy="8668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1" t="18339" r="6614" b="18339"/>
            <a:stretch/>
          </p:blipFill>
          <p:spPr>
            <a:xfrm>
              <a:off x="3557739" y="281221"/>
              <a:ext cx="4728503" cy="866808"/>
            </a:xfrm>
            <a:prstGeom prst="rect">
              <a:avLst/>
            </a:prstGeom>
          </p:spPr>
        </p:pic>
        <p:sp>
          <p:nvSpPr>
            <p:cNvPr id="6" name="PA_MH_Others_3"/>
            <p:cNvSpPr txBox="1"/>
            <p:nvPr>
              <p:custDataLst>
                <p:tags r:id="rId1"/>
              </p:custDataLst>
            </p:nvPr>
          </p:nvSpPr>
          <p:spPr>
            <a:xfrm>
              <a:off x="4351859" y="449625"/>
              <a:ext cx="3132081" cy="59782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/>
              <a:r>
                <a:rPr lang="zh-CN" altLang="en-US" sz="2400" b="1" spc="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行前准备</a:t>
              </a:r>
              <a:endPara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07574" y="1312606"/>
            <a:ext cx="7934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英国温差较大，要准备厚一点的外套，注意保暖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准备一至两套礼服。女生可以是礼服裙，男生为西装。</a:t>
            </a:r>
            <a:endParaRPr lang="en-US" altLang="zh-CN" dirty="0" smtClean="0"/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准备一套结业展讲时的正装。</a:t>
            </a:r>
            <a:endParaRPr lang="en-US" altLang="zh-CN" dirty="0" smtClean="0"/>
          </a:p>
          <a:p>
            <a:r>
              <a:rPr lang="en-US" altLang="zh-CN" dirty="0" smtClean="0"/>
              <a:t>4.</a:t>
            </a:r>
            <a:r>
              <a:rPr lang="zh-CN" altLang="en-US" dirty="0" smtClean="0"/>
              <a:t>准备一至两双舒适的鞋子，女生准备一双正式的高跟鞋，男生一双皮鞋。</a:t>
            </a:r>
            <a:endParaRPr lang="zh-CN" altLang="en-US" dirty="0"/>
          </a:p>
        </p:txBody>
      </p:sp>
      <p:pic>
        <p:nvPicPr>
          <p:cNvPr id="9" name="图片 8" descr="4358d7719f979c35678922fad2918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4445" y="3141407"/>
            <a:ext cx="2846439" cy="2846439"/>
          </a:xfrm>
          <a:prstGeom prst="rect">
            <a:avLst/>
          </a:prstGeom>
        </p:spPr>
      </p:pic>
      <p:pic>
        <p:nvPicPr>
          <p:cNvPr id="10" name="图片 9" descr="4241110f66a49118fb5fc0c266993bb.jpg"/>
          <p:cNvPicPr>
            <a:picLocks noChangeAspect="1"/>
          </p:cNvPicPr>
          <p:nvPr/>
        </p:nvPicPr>
        <p:blipFill>
          <a:blip r:embed="rId6" cstate="print"/>
          <a:srcRect l="19478" t="34137" r="13956"/>
          <a:stretch>
            <a:fillRect/>
          </a:stretch>
        </p:blipFill>
        <p:spPr>
          <a:xfrm>
            <a:off x="1165123" y="3185652"/>
            <a:ext cx="3736377" cy="2772695"/>
          </a:xfrm>
          <a:prstGeom prst="rect">
            <a:avLst/>
          </a:prstGeom>
        </p:spPr>
      </p:pic>
      <p:pic>
        <p:nvPicPr>
          <p:cNvPr id="11" name="图片 10" descr="a3ce3b661978b652f18b92ac68409d0.jpg"/>
          <p:cNvPicPr>
            <a:picLocks noChangeAspect="1"/>
          </p:cNvPicPr>
          <p:nvPr/>
        </p:nvPicPr>
        <p:blipFill>
          <a:blip r:embed="rId7" cstate="print"/>
          <a:srcRect l="31075" t="13548" b="7312"/>
          <a:stretch>
            <a:fillRect/>
          </a:stretch>
        </p:blipFill>
        <p:spPr>
          <a:xfrm>
            <a:off x="8377085" y="3141406"/>
            <a:ext cx="3247985" cy="27970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3045" y="2787445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你以为的英国天气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90388" y="278744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实际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 rot="5400000">
            <a:off x="11078097" y="8391150"/>
            <a:ext cx="1304581" cy="71120"/>
            <a:chOff x="1168400" y="386080"/>
            <a:chExt cx="1304581" cy="71120"/>
          </a:xfrm>
        </p:grpSpPr>
        <p:sp>
          <p:nvSpPr>
            <p:cNvPr id="78" name="平行四边形 77"/>
            <p:cNvSpPr/>
            <p:nvPr/>
          </p:nvSpPr>
          <p:spPr>
            <a:xfrm>
              <a:off x="1924341" y="386080"/>
              <a:ext cx="548640" cy="71120"/>
            </a:xfrm>
            <a:prstGeom prst="parallelogram">
              <a:avLst>
                <a:gd name="adj" fmla="val 73214"/>
              </a:avLst>
            </a:prstGeom>
            <a:solidFill>
              <a:srgbClr val="D26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平行四边形 78"/>
            <p:cNvSpPr/>
            <p:nvPr/>
          </p:nvSpPr>
          <p:spPr>
            <a:xfrm>
              <a:off x="1168400" y="386080"/>
              <a:ext cx="548640" cy="71120"/>
            </a:xfrm>
            <a:prstGeom prst="parallelogram">
              <a:avLst>
                <a:gd name="adj" fmla="val 73214"/>
              </a:avLst>
            </a:prstGeom>
            <a:solidFill>
              <a:srgbClr val="6BA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 rot="5400000">
            <a:off x="11078097" y="9813553"/>
            <a:ext cx="1304581" cy="71120"/>
            <a:chOff x="1168400" y="386080"/>
            <a:chExt cx="1304581" cy="71120"/>
          </a:xfrm>
        </p:grpSpPr>
        <p:sp>
          <p:nvSpPr>
            <p:cNvPr id="76" name="平行四边形 75"/>
            <p:cNvSpPr/>
            <p:nvPr/>
          </p:nvSpPr>
          <p:spPr>
            <a:xfrm>
              <a:off x="1924341" y="386080"/>
              <a:ext cx="548640" cy="71120"/>
            </a:xfrm>
            <a:prstGeom prst="parallelogram">
              <a:avLst>
                <a:gd name="adj" fmla="val 73214"/>
              </a:avLst>
            </a:prstGeom>
            <a:solidFill>
              <a:srgbClr val="D26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平行四边形 76"/>
            <p:cNvSpPr/>
            <p:nvPr/>
          </p:nvSpPr>
          <p:spPr>
            <a:xfrm>
              <a:off x="1168400" y="386080"/>
              <a:ext cx="548640" cy="71120"/>
            </a:xfrm>
            <a:prstGeom prst="parallelogram">
              <a:avLst>
                <a:gd name="adj" fmla="val 73214"/>
              </a:avLst>
            </a:prstGeom>
            <a:solidFill>
              <a:srgbClr val="6BA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 rot="5400000">
            <a:off x="11078097" y="11235953"/>
            <a:ext cx="1304581" cy="71120"/>
            <a:chOff x="1168400" y="386080"/>
            <a:chExt cx="1304581" cy="71120"/>
          </a:xfrm>
        </p:grpSpPr>
        <p:sp>
          <p:nvSpPr>
            <p:cNvPr id="74" name="平行四边形 73"/>
            <p:cNvSpPr/>
            <p:nvPr/>
          </p:nvSpPr>
          <p:spPr>
            <a:xfrm>
              <a:off x="1924341" y="386080"/>
              <a:ext cx="548640" cy="71120"/>
            </a:xfrm>
            <a:prstGeom prst="parallelogram">
              <a:avLst>
                <a:gd name="adj" fmla="val 73214"/>
              </a:avLst>
            </a:prstGeom>
            <a:solidFill>
              <a:srgbClr val="D26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平行四边形 74"/>
            <p:cNvSpPr/>
            <p:nvPr/>
          </p:nvSpPr>
          <p:spPr>
            <a:xfrm>
              <a:off x="1168400" y="386080"/>
              <a:ext cx="548640" cy="71120"/>
            </a:xfrm>
            <a:prstGeom prst="parallelogram">
              <a:avLst>
                <a:gd name="adj" fmla="val 73214"/>
              </a:avLst>
            </a:prstGeom>
            <a:solidFill>
              <a:srgbClr val="6BA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3344667" y="4778635"/>
            <a:ext cx="2367280" cy="1625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794817" y="1852611"/>
            <a:ext cx="1548508" cy="25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10048240" y="4764605"/>
            <a:ext cx="1793169" cy="16367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92112" y="3992501"/>
            <a:ext cx="736193" cy="560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033709" y="823420"/>
            <a:ext cx="6360161" cy="11659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242445" y="3775938"/>
            <a:ext cx="123580" cy="1143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128331" y="1471684"/>
            <a:ext cx="123580" cy="114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3481392" y="2718787"/>
            <a:ext cx="435282" cy="582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253134" y="1406378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295711" y="5385994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26" name="文本框 25"/>
          <p:cNvSpPr txBox="1"/>
          <p:nvPr/>
        </p:nvSpPr>
        <p:spPr>
          <a:xfrm>
            <a:off x="3822613" y="984676"/>
            <a:ext cx="44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r>
              <a:rPr lang="en-US" altLang="zh-CN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/CONTENTS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菱形 26"/>
          <p:cNvSpPr/>
          <p:nvPr/>
        </p:nvSpPr>
        <p:spPr>
          <a:xfrm>
            <a:off x="2685305" y="2585474"/>
            <a:ext cx="819291" cy="819291"/>
          </a:xfrm>
          <a:prstGeom prst="diamond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34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endParaRPr lang="zh-CN" altLang="en-US" sz="3034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3832705" y="2718787"/>
            <a:ext cx="323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2646030" y="4078293"/>
            <a:ext cx="819291" cy="819291"/>
          </a:xfrm>
          <a:prstGeom prst="diamond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34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endParaRPr lang="zh-CN" altLang="en-US" sz="3034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3793430" y="4211606"/>
            <a:ext cx="323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文化差异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菱形 38"/>
          <p:cNvSpPr/>
          <p:nvPr/>
        </p:nvSpPr>
        <p:spPr>
          <a:xfrm>
            <a:off x="6975405" y="2618219"/>
            <a:ext cx="819291" cy="819291"/>
          </a:xfrm>
          <a:prstGeom prst="diamond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34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endParaRPr lang="zh-CN" altLang="en-US" sz="3034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8122805" y="2751533"/>
            <a:ext cx="323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课程安排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菱形 42"/>
          <p:cNvSpPr/>
          <p:nvPr/>
        </p:nvSpPr>
        <p:spPr>
          <a:xfrm>
            <a:off x="6982323" y="4042463"/>
            <a:ext cx="819291" cy="819291"/>
          </a:xfrm>
          <a:prstGeom prst="diamond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34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endParaRPr lang="zh-CN" altLang="en-US" sz="3034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8129723" y="4175777"/>
            <a:ext cx="323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行前准备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4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3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行前准备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3378804" y="2995648"/>
            <a:ext cx="2614373" cy="2614032"/>
          </a:xfrm>
          <a:prstGeom prst="diamond">
            <a:avLst/>
          </a:prstGeom>
          <a:solidFill>
            <a:srgbClr val="777FEA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014159" y="2015191"/>
            <a:ext cx="2084429" cy="2084157"/>
          </a:xfrm>
          <a:prstGeom prst="diamond">
            <a:avLst/>
          </a:prstGeom>
          <a:solidFill>
            <a:srgbClr val="777FEA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lIns="91435" tIns="45717" rIns="91435" bIns="45717"/>
          <a:lstStyle/>
          <a:p>
            <a:endParaRPr lang="zh-CN" altLang="en-US" sz="240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5117188" y="4429605"/>
            <a:ext cx="1879960" cy="1879715"/>
          </a:xfrm>
          <a:prstGeom prst="diamond">
            <a:avLst/>
          </a:prstGeom>
          <a:solidFill>
            <a:srgbClr val="777FEA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6098638" y="3437704"/>
            <a:ext cx="1733397" cy="1731507"/>
          </a:xfrm>
          <a:prstGeom prst="diamond">
            <a:avLst/>
          </a:prstGeom>
          <a:solidFill>
            <a:srgbClr val="777FEA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lIns="91435" tIns="45717" rIns="91435" bIns="45717"/>
          <a:lstStyle/>
          <a:p>
            <a:endParaRPr lang="zh-CN" altLang="en-US" sz="240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7224167" y="3058063"/>
            <a:ext cx="3672367" cy="0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>
            <a:off x="7702634" y="4478765"/>
            <a:ext cx="3673953" cy="0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>
            <a:off x="6864086" y="5630893"/>
            <a:ext cx="3672367" cy="0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12" name="TextBox 33"/>
          <p:cNvSpPr txBox="1"/>
          <p:nvPr/>
        </p:nvSpPr>
        <p:spPr>
          <a:xfrm>
            <a:off x="3850857" y="3731164"/>
            <a:ext cx="1668679" cy="1077212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3200" dirty="0" smtClean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生活</a:t>
            </a:r>
            <a:endParaRPr lang="en-US" altLang="zh-CN" sz="3200" dirty="0" smtClean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3200" dirty="0" smtClean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用品</a:t>
            </a:r>
            <a:endParaRPr lang="en-US" altLang="zh-CN" sz="3200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4" name="TextBox 35"/>
          <p:cNvSpPr txBox="1"/>
          <p:nvPr/>
        </p:nvSpPr>
        <p:spPr>
          <a:xfrm>
            <a:off x="5172108" y="2649666"/>
            <a:ext cx="1668680" cy="954101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电子</a:t>
            </a:r>
            <a:endParaRPr lang="en-US" altLang="zh-CN" sz="2800" dirty="0" smtClean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产品</a:t>
            </a:r>
            <a:endParaRPr lang="en-US" altLang="zh-CN" sz="2800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6" name="TextBox 37"/>
          <p:cNvSpPr txBox="1"/>
          <p:nvPr/>
        </p:nvSpPr>
        <p:spPr>
          <a:xfrm>
            <a:off x="5216352" y="5081226"/>
            <a:ext cx="1668680" cy="523214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其他</a:t>
            </a:r>
            <a:endParaRPr lang="en-US" altLang="zh-CN" sz="2800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8" name="TextBox 39"/>
          <p:cNvSpPr txBox="1"/>
          <p:nvPr/>
        </p:nvSpPr>
        <p:spPr>
          <a:xfrm>
            <a:off x="6102503" y="4030462"/>
            <a:ext cx="1668680" cy="523214"/>
          </a:xfrm>
          <a:prstGeom prst="rect">
            <a:avLst/>
          </a:prstGeom>
          <a:noFill/>
        </p:spPr>
        <p:txBody>
          <a:bodyPr lIns="91435" tIns="45717" rIns="91435" bIns="45717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财务</a:t>
            </a:r>
            <a:endParaRPr lang="en-US" altLang="zh-CN" sz="2800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56098" y="1916472"/>
            <a:ext cx="4092657" cy="93256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1.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英国电话卡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2.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英国转换插、插排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3.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拍摄器材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792531" y="3461310"/>
            <a:ext cx="3711037" cy="6524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1.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换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300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磅左右的英镑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2.Visa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卡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20295" y="4582477"/>
            <a:ext cx="3650107" cy="12126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1.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个人证件及复印件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2.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日常药品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3.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雨伞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……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</p:txBody>
      </p:sp>
      <p:cxnSp>
        <p:nvCxnSpPr>
          <p:cNvPr id="23" name="直接连接符 22"/>
          <p:cNvCxnSpPr>
            <a:cxnSpLocks noChangeShapeType="1"/>
          </p:cNvCxnSpPr>
          <p:nvPr/>
        </p:nvCxnSpPr>
        <p:spPr bwMode="auto">
          <a:xfrm>
            <a:off x="1180125" y="5559163"/>
            <a:ext cx="3187684" cy="0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</p:cxnSp>
      <p:sp>
        <p:nvSpPr>
          <p:cNvPr id="24" name="矩形 23"/>
          <p:cNvSpPr/>
          <p:nvPr/>
        </p:nvSpPr>
        <p:spPr>
          <a:xfrm>
            <a:off x="719404" y="4540559"/>
            <a:ext cx="3051233" cy="93256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1.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个人洗漱用品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 algn="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2.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拖鞋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  <a:p>
            <a:pPr algn="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3.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/>
              </a:rPr>
              <a:t>吹风筒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/>
            </a:endParaRPr>
          </a:p>
        </p:txBody>
      </p:sp>
      <p:pic>
        <p:nvPicPr>
          <p:cNvPr id="25" name="图片 24" descr="21228b49893bdee7a72a812a9cc71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9062" y="1024935"/>
            <a:ext cx="2903209" cy="3045620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22901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3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特别注意</a:t>
            </a:r>
            <a:endParaRPr lang="zh-CN" altLang="en-US" sz="2400" b="1" spc="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202786" y="3008268"/>
            <a:ext cx="5538520" cy="0"/>
          </a:xfrm>
          <a:prstGeom prst="line">
            <a:avLst/>
          </a:prstGeom>
          <a:noFill/>
          <a:ln w="9525">
            <a:solidFill>
              <a:srgbClr val="777FEA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202786" y="4657668"/>
            <a:ext cx="5584819" cy="0"/>
          </a:xfrm>
          <a:prstGeom prst="line">
            <a:avLst/>
          </a:prstGeom>
          <a:noFill/>
          <a:ln w="9525">
            <a:solidFill>
              <a:srgbClr val="777FEA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46"/>
          <p:cNvSpPr txBox="1"/>
          <p:nvPr/>
        </p:nvSpPr>
        <p:spPr>
          <a:xfrm>
            <a:off x="5957151" y="1608761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关于行李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47"/>
          <p:cNvSpPr txBox="1"/>
          <p:nvPr/>
        </p:nvSpPr>
        <p:spPr>
          <a:xfrm>
            <a:off x="5957151" y="2005831"/>
            <a:ext cx="5198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行李重量有上限，尽量少带一些行李。只带必需品就好。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托运之后要认清自己的行李，最好做一些标记避免拿错。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202786" y="1833513"/>
            <a:ext cx="599448" cy="599448"/>
          </a:xfrm>
          <a:prstGeom prst="ellipse">
            <a:avLst/>
          </a:prstGeom>
          <a:solidFill>
            <a:srgbClr val="777F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>
            <a:off x="5357703" y="2024032"/>
            <a:ext cx="289613" cy="227488"/>
          </a:xfrm>
          <a:custGeom>
            <a:avLst/>
            <a:gdLst>
              <a:gd name="T0" fmla="*/ 282 w 766"/>
              <a:gd name="T1" fmla="*/ 304 h 600"/>
              <a:gd name="T2" fmla="*/ 391 w 766"/>
              <a:gd name="T3" fmla="*/ 248 h 600"/>
              <a:gd name="T4" fmla="*/ 596 w 766"/>
              <a:gd name="T5" fmla="*/ 213 h 600"/>
              <a:gd name="T6" fmla="*/ 652 w 766"/>
              <a:gd name="T7" fmla="*/ 129 h 600"/>
              <a:gd name="T8" fmla="*/ 570 w 766"/>
              <a:gd name="T9" fmla="*/ 186 h 600"/>
              <a:gd name="T10" fmla="*/ 391 w 766"/>
              <a:gd name="T11" fmla="*/ 195 h 600"/>
              <a:gd name="T12" fmla="*/ 766 w 766"/>
              <a:gd name="T13" fmla="*/ 80 h 600"/>
              <a:gd name="T14" fmla="*/ 465 w 766"/>
              <a:gd name="T15" fmla="*/ 32 h 600"/>
              <a:gd name="T16" fmla="*/ 437 w 766"/>
              <a:gd name="T17" fmla="*/ 0 h 600"/>
              <a:gd name="T18" fmla="*/ 154 w 766"/>
              <a:gd name="T19" fmla="*/ 32 h 600"/>
              <a:gd name="T20" fmla="*/ 175 w 766"/>
              <a:gd name="T21" fmla="*/ 80 h 600"/>
              <a:gd name="T22" fmla="*/ 216 w 766"/>
              <a:gd name="T23" fmla="*/ 135 h 600"/>
              <a:gd name="T24" fmla="*/ 706 w 766"/>
              <a:gd name="T25" fmla="*/ 80 h 600"/>
              <a:gd name="T26" fmla="*/ 355 w 766"/>
              <a:gd name="T27" fmla="*/ 394 h 600"/>
              <a:gd name="T28" fmla="*/ 706 w 766"/>
              <a:gd name="T29" fmla="*/ 410 h 600"/>
              <a:gd name="T30" fmla="*/ 361 w 766"/>
              <a:gd name="T31" fmla="*/ 427 h 600"/>
              <a:gd name="T32" fmla="*/ 362 w 766"/>
              <a:gd name="T33" fmla="*/ 478 h 600"/>
              <a:gd name="T34" fmla="*/ 437 w 766"/>
              <a:gd name="T35" fmla="*/ 595 h 600"/>
              <a:gd name="T36" fmla="*/ 465 w 766"/>
              <a:gd name="T37" fmla="*/ 478 h 600"/>
              <a:gd name="T38" fmla="*/ 603 w 766"/>
              <a:gd name="T39" fmla="*/ 592 h 600"/>
              <a:gd name="T40" fmla="*/ 591 w 766"/>
              <a:gd name="T41" fmla="*/ 478 h 600"/>
              <a:gd name="T42" fmla="*/ 766 w 766"/>
              <a:gd name="T43" fmla="*/ 427 h 600"/>
              <a:gd name="T44" fmla="*/ 747 w 766"/>
              <a:gd name="T45" fmla="*/ 80 h 600"/>
              <a:gd name="T46" fmla="*/ 161 w 766"/>
              <a:gd name="T47" fmla="*/ 310 h 600"/>
              <a:gd name="T48" fmla="*/ 235 w 766"/>
              <a:gd name="T49" fmla="*/ 236 h 600"/>
              <a:gd name="T50" fmla="*/ 86 w 766"/>
              <a:gd name="T51" fmla="*/ 236 h 600"/>
              <a:gd name="T52" fmla="*/ 208 w 766"/>
              <a:gd name="T53" fmla="*/ 325 h 600"/>
              <a:gd name="T54" fmla="*/ 181 w 766"/>
              <a:gd name="T55" fmla="*/ 325 h 600"/>
              <a:gd name="T56" fmla="*/ 188 w 766"/>
              <a:gd name="T57" fmla="*/ 339 h 600"/>
              <a:gd name="T58" fmla="*/ 196 w 766"/>
              <a:gd name="T59" fmla="*/ 510 h 600"/>
              <a:gd name="T60" fmla="*/ 129 w 766"/>
              <a:gd name="T61" fmla="*/ 510 h 600"/>
              <a:gd name="T62" fmla="*/ 137 w 766"/>
              <a:gd name="T63" fmla="*/ 339 h 600"/>
              <a:gd name="T64" fmla="*/ 145 w 766"/>
              <a:gd name="T65" fmla="*/ 325 h 600"/>
              <a:gd name="T66" fmla="*/ 0 w 766"/>
              <a:gd name="T67" fmla="*/ 438 h 600"/>
              <a:gd name="T68" fmla="*/ 66 w 766"/>
              <a:gd name="T69" fmla="*/ 600 h 600"/>
              <a:gd name="T70" fmla="*/ 89 w 766"/>
              <a:gd name="T71" fmla="*/ 432 h 600"/>
              <a:gd name="T72" fmla="*/ 230 w 766"/>
              <a:gd name="T73" fmla="*/ 600 h 600"/>
              <a:gd name="T74" fmla="*/ 253 w 766"/>
              <a:gd name="T75" fmla="*/ 432 h 600"/>
              <a:gd name="T76" fmla="*/ 321 w 766"/>
              <a:gd name="T77" fmla="*/ 600 h 600"/>
              <a:gd name="T78" fmla="*/ 208 w 766"/>
              <a:gd name="T79" fmla="*/ 32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6" h="600">
                <a:moveTo>
                  <a:pt x="391" y="195"/>
                </a:moveTo>
                <a:lnTo>
                  <a:pt x="282" y="304"/>
                </a:lnTo>
                <a:cubicBezTo>
                  <a:pt x="293" y="310"/>
                  <a:pt x="303" y="317"/>
                  <a:pt x="312" y="326"/>
                </a:cubicBezTo>
                <a:lnTo>
                  <a:pt x="391" y="248"/>
                </a:lnTo>
                <a:lnTo>
                  <a:pt x="476" y="333"/>
                </a:lnTo>
                <a:lnTo>
                  <a:pt x="596" y="213"/>
                </a:lnTo>
                <a:lnTo>
                  <a:pt x="614" y="259"/>
                </a:lnTo>
                <a:lnTo>
                  <a:pt x="652" y="129"/>
                </a:lnTo>
                <a:lnTo>
                  <a:pt x="522" y="167"/>
                </a:lnTo>
                <a:lnTo>
                  <a:pt x="570" y="186"/>
                </a:lnTo>
                <a:lnTo>
                  <a:pt x="476" y="280"/>
                </a:lnTo>
                <a:lnTo>
                  <a:pt x="391" y="195"/>
                </a:lnTo>
                <a:close/>
                <a:moveTo>
                  <a:pt x="766" y="80"/>
                </a:moveTo>
                <a:lnTo>
                  <a:pt x="766" y="80"/>
                </a:lnTo>
                <a:lnTo>
                  <a:pt x="766" y="32"/>
                </a:lnTo>
                <a:lnTo>
                  <a:pt x="465" y="32"/>
                </a:lnTo>
                <a:lnTo>
                  <a:pt x="465" y="0"/>
                </a:lnTo>
                <a:lnTo>
                  <a:pt x="437" y="0"/>
                </a:lnTo>
                <a:lnTo>
                  <a:pt x="437" y="32"/>
                </a:lnTo>
                <a:lnTo>
                  <a:pt x="154" y="32"/>
                </a:lnTo>
                <a:lnTo>
                  <a:pt x="154" y="80"/>
                </a:lnTo>
                <a:lnTo>
                  <a:pt x="175" y="80"/>
                </a:lnTo>
                <a:lnTo>
                  <a:pt x="175" y="122"/>
                </a:lnTo>
                <a:cubicBezTo>
                  <a:pt x="190" y="124"/>
                  <a:pt x="203" y="128"/>
                  <a:pt x="216" y="135"/>
                </a:cubicBezTo>
                <a:lnTo>
                  <a:pt x="216" y="80"/>
                </a:lnTo>
                <a:lnTo>
                  <a:pt x="706" y="80"/>
                </a:lnTo>
                <a:lnTo>
                  <a:pt x="706" y="394"/>
                </a:lnTo>
                <a:lnTo>
                  <a:pt x="355" y="394"/>
                </a:lnTo>
                <a:cubicBezTo>
                  <a:pt x="356" y="399"/>
                  <a:pt x="358" y="404"/>
                  <a:pt x="359" y="410"/>
                </a:cubicBezTo>
                <a:lnTo>
                  <a:pt x="706" y="410"/>
                </a:lnTo>
                <a:lnTo>
                  <a:pt x="706" y="427"/>
                </a:lnTo>
                <a:lnTo>
                  <a:pt x="361" y="427"/>
                </a:lnTo>
                <a:cubicBezTo>
                  <a:pt x="361" y="430"/>
                  <a:pt x="362" y="434"/>
                  <a:pt x="362" y="438"/>
                </a:cubicBezTo>
                <a:lnTo>
                  <a:pt x="362" y="478"/>
                </a:lnTo>
                <a:lnTo>
                  <a:pt x="437" y="478"/>
                </a:lnTo>
                <a:lnTo>
                  <a:pt x="437" y="595"/>
                </a:lnTo>
                <a:lnTo>
                  <a:pt x="465" y="595"/>
                </a:lnTo>
                <a:lnTo>
                  <a:pt x="465" y="478"/>
                </a:lnTo>
                <a:lnTo>
                  <a:pt x="560" y="478"/>
                </a:lnTo>
                <a:lnTo>
                  <a:pt x="603" y="592"/>
                </a:lnTo>
                <a:lnTo>
                  <a:pt x="631" y="585"/>
                </a:lnTo>
                <a:lnTo>
                  <a:pt x="591" y="478"/>
                </a:lnTo>
                <a:lnTo>
                  <a:pt x="766" y="478"/>
                </a:lnTo>
                <a:lnTo>
                  <a:pt x="766" y="427"/>
                </a:lnTo>
                <a:lnTo>
                  <a:pt x="747" y="427"/>
                </a:lnTo>
                <a:lnTo>
                  <a:pt x="747" y="80"/>
                </a:lnTo>
                <a:lnTo>
                  <a:pt x="766" y="80"/>
                </a:lnTo>
                <a:close/>
                <a:moveTo>
                  <a:pt x="161" y="310"/>
                </a:moveTo>
                <a:lnTo>
                  <a:pt x="161" y="310"/>
                </a:lnTo>
                <a:cubicBezTo>
                  <a:pt x="202" y="310"/>
                  <a:pt x="235" y="277"/>
                  <a:pt x="235" y="236"/>
                </a:cubicBezTo>
                <a:cubicBezTo>
                  <a:pt x="235" y="194"/>
                  <a:pt x="202" y="161"/>
                  <a:pt x="161" y="161"/>
                </a:cubicBezTo>
                <a:cubicBezTo>
                  <a:pt x="119" y="161"/>
                  <a:pt x="86" y="194"/>
                  <a:pt x="86" y="236"/>
                </a:cubicBezTo>
                <a:cubicBezTo>
                  <a:pt x="86" y="277"/>
                  <a:pt x="119" y="310"/>
                  <a:pt x="161" y="310"/>
                </a:cubicBezTo>
                <a:close/>
                <a:moveTo>
                  <a:pt x="208" y="325"/>
                </a:moveTo>
                <a:lnTo>
                  <a:pt x="208" y="325"/>
                </a:lnTo>
                <a:lnTo>
                  <a:pt x="181" y="325"/>
                </a:lnTo>
                <a:lnTo>
                  <a:pt x="185" y="328"/>
                </a:lnTo>
                <a:cubicBezTo>
                  <a:pt x="188" y="331"/>
                  <a:pt x="190" y="336"/>
                  <a:pt x="188" y="339"/>
                </a:cubicBezTo>
                <a:lnTo>
                  <a:pt x="178" y="365"/>
                </a:lnTo>
                <a:lnTo>
                  <a:pt x="196" y="510"/>
                </a:lnTo>
                <a:lnTo>
                  <a:pt x="163" y="540"/>
                </a:lnTo>
                <a:lnTo>
                  <a:pt x="129" y="510"/>
                </a:lnTo>
                <a:lnTo>
                  <a:pt x="147" y="365"/>
                </a:lnTo>
                <a:lnTo>
                  <a:pt x="137" y="339"/>
                </a:lnTo>
                <a:cubicBezTo>
                  <a:pt x="135" y="336"/>
                  <a:pt x="137" y="331"/>
                  <a:pt x="140" y="328"/>
                </a:cubicBezTo>
                <a:lnTo>
                  <a:pt x="145" y="325"/>
                </a:lnTo>
                <a:lnTo>
                  <a:pt x="112" y="325"/>
                </a:lnTo>
                <a:cubicBezTo>
                  <a:pt x="50" y="325"/>
                  <a:pt x="0" y="376"/>
                  <a:pt x="0" y="438"/>
                </a:cubicBezTo>
                <a:lnTo>
                  <a:pt x="0" y="600"/>
                </a:lnTo>
                <a:lnTo>
                  <a:pt x="66" y="600"/>
                </a:lnTo>
                <a:lnTo>
                  <a:pt x="66" y="432"/>
                </a:lnTo>
                <a:lnTo>
                  <a:pt x="89" y="432"/>
                </a:lnTo>
                <a:lnTo>
                  <a:pt x="89" y="600"/>
                </a:lnTo>
                <a:lnTo>
                  <a:pt x="230" y="600"/>
                </a:lnTo>
                <a:lnTo>
                  <a:pt x="230" y="432"/>
                </a:lnTo>
                <a:lnTo>
                  <a:pt x="253" y="432"/>
                </a:lnTo>
                <a:lnTo>
                  <a:pt x="253" y="600"/>
                </a:lnTo>
                <a:lnTo>
                  <a:pt x="321" y="600"/>
                </a:lnTo>
                <a:lnTo>
                  <a:pt x="321" y="438"/>
                </a:lnTo>
                <a:cubicBezTo>
                  <a:pt x="321" y="376"/>
                  <a:pt x="271" y="325"/>
                  <a:pt x="208" y="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Box 44"/>
          <p:cNvSpPr txBox="1"/>
          <p:nvPr/>
        </p:nvSpPr>
        <p:spPr>
          <a:xfrm>
            <a:off x="5944447" y="3655231"/>
            <a:ext cx="521113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要注意交通、用电等安全，尽量在干净卫生的食堂就餐。要随身携带个人护照等相关证件，以防遗失。出门在外应保护好自己的财物，少携带贵重物品。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5"/>
          <p:cNvSpPr txBox="1"/>
          <p:nvPr/>
        </p:nvSpPr>
        <p:spPr>
          <a:xfrm>
            <a:off x="5968816" y="3310129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安全方面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02786" y="3626168"/>
            <a:ext cx="599448" cy="599448"/>
          </a:xfrm>
          <a:prstGeom prst="ellipse">
            <a:avLst/>
          </a:prstGeom>
          <a:solidFill>
            <a:srgbClr val="777F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5" name="Freeform 17"/>
          <p:cNvSpPr>
            <a:spLocks noEditPoints="1"/>
          </p:cNvSpPr>
          <p:nvPr/>
        </p:nvSpPr>
        <p:spPr bwMode="auto">
          <a:xfrm>
            <a:off x="5342273" y="3754538"/>
            <a:ext cx="289614" cy="309707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TextBox 36"/>
          <p:cNvSpPr txBox="1"/>
          <p:nvPr/>
        </p:nvSpPr>
        <p:spPr>
          <a:xfrm>
            <a:off x="5954067" y="4959528"/>
            <a:ext cx="2010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守时、跟队很重要！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3"/>
          <p:cNvSpPr txBox="1"/>
          <p:nvPr/>
        </p:nvSpPr>
        <p:spPr>
          <a:xfrm>
            <a:off x="5892210" y="5250559"/>
            <a:ext cx="52338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暑期项目是集体活动，大家应听从领队老师及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的指挥，尽量避免独自行动，按时集合、回宿，有事情要联系老师或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，不要擅自处理。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202786" y="5147424"/>
            <a:ext cx="599448" cy="599448"/>
          </a:xfrm>
          <a:prstGeom prst="ellipse">
            <a:avLst/>
          </a:prstGeom>
          <a:solidFill>
            <a:srgbClr val="777F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7" name="Freeform 19"/>
          <p:cNvSpPr>
            <a:spLocks noEditPoints="1"/>
          </p:cNvSpPr>
          <p:nvPr/>
        </p:nvSpPr>
        <p:spPr bwMode="auto">
          <a:xfrm>
            <a:off x="5354747" y="5307222"/>
            <a:ext cx="295526" cy="279852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7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8" y="1853571"/>
            <a:ext cx="4005596" cy="34224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1" y="2024032"/>
            <a:ext cx="3642852" cy="2281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62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ca42bbf9784d1bcad1f6e92c83cc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696" y="2993923"/>
            <a:ext cx="3229897" cy="3229897"/>
          </a:xfrm>
          <a:prstGeom prst="rect">
            <a:avLst/>
          </a:prstGeom>
        </p:spPr>
      </p:pic>
      <p:pic>
        <p:nvPicPr>
          <p:cNvPr id="5" name="图片 4" descr="e6811db45106aabb83b14279abf0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5768" y="3746376"/>
            <a:ext cx="5496231" cy="2908423"/>
          </a:xfrm>
          <a:prstGeom prst="rect">
            <a:avLst/>
          </a:prstGeom>
        </p:spPr>
      </p:pic>
      <p:pic>
        <p:nvPicPr>
          <p:cNvPr id="3" name="图片 2" descr="fddd9d1e3cce2be47bb36c1b19fe2b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284" y="2212258"/>
            <a:ext cx="4503175" cy="3377381"/>
          </a:xfrm>
          <a:prstGeom prst="rect">
            <a:avLst/>
          </a:prstGeom>
        </p:spPr>
      </p:pic>
      <p:pic>
        <p:nvPicPr>
          <p:cNvPr id="6" name="图片 5" descr="8c21c3d6fabea7a4f331c79e1180d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5901" y="398205"/>
            <a:ext cx="4894280" cy="33036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2606" y="1135626"/>
            <a:ext cx="4719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每段经历，都会成为人生珍贵的回忆</a:t>
            </a:r>
            <a:r>
              <a:rPr lang="en-US" altLang="zh-CN" sz="2400" dirty="0" smtClean="0"/>
              <a:t>…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60"/>
          <p:cNvSpPr txBox="1"/>
          <p:nvPr/>
        </p:nvSpPr>
        <p:spPr>
          <a:xfrm>
            <a:off x="2709687" y="2080323"/>
            <a:ext cx="746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>
                <a:solidFill>
                  <a:srgbClr val="777FE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谢谢聆听</a:t>
            </a:r>
            <a:endParaRPr lang="zh-CN" altLang="en-US" sz="8000" b="1" dirty="0">
              <a:solidFill>
                <a:srgbClr val="777FE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2" name="图片 16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4259454" y="4430781"/>
            <a:ext cx="2367280" cy="1625600"/>
          </a:xfrm>
          <a:prstGeom prst="rect">
            <a:avLst/>
          </a:prstGeom>
        </p:spPr>
      </p:pic>
      <p:pic>
        <p:nvPicPr>
          <p:cNvPr id="164" name="图片 1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1213342" y="2080323"/>
            <a:ext cx="1548508" cy="2540000"/>
          </a:xfrm>
          <a:prstGeom prst="rect">
            <a:avLst/>
          </a:prstGeom>
        </p:spPr>
      </p:pic>
      <p:pic>
        <p:nvPicPr>
          <p:cNvPr id="165" name="图片 16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9236299" y="4024381"/>
            <a:ext cx="2226135" cy="2032000"/>
          </a:xfrm>
          <a:prstGeom prst="rect">
            <a:avLst/>
          </a:prstGeom>
        </p:spPr>
      </p:pic>
      <p:pic>
        <p:nvPicPr>
          <p:cNvPr id="166" name="图片 16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385137" y="1441418"/>
            <a:ext cx="736193" cy="560173"/>
          </a:xfrm>
          <a:prstGeom prst="rect">
            <a:avLst/>
          </a:prstGeom>
        </p:spPr>
      </p:pic>
      <p:pic>
        <p:nvPicPr>
          <p:cNvPr id="167" name="图片 16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69" name="图片 16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149599" y="3467044"/>
            <a:ext cx="6360161" cy="11659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358265" y="3208535"/>
            <a:ext cx="123580" cy="1143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204876" y="1288408"/>
            <a:ext cx="123580" cy="114300"/>
          </a:xfrm>
          <a:prstGeom prst="rect">
            <a:avLst/>
          </a:prstGeom>
        </p:spPr>
      </p:pic>
      <p:pic>
        <p:nvPicPr>
          <p:cNvPr id="247" name="图片 2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48" name="图片 2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165462" y="4348641"/>
            <a:ext cx="176805" cy="236769"/>
          </a:xfrm>
          <a:prstGeom prst="rect">
            <a:avLst/>
          </a:prstGeom>
        </p:spPr>
      </p:pic>
      <p:pic>
        <p:nvPicPr>
          <p:cNvPr id="329" name="图片 3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331" name="图片 3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329679" y="1223102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335" name="图片 3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987596" y="5328526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3838745" y="3800152"/>
            <a:ext cx="442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UICer in Oxford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9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3267" r="47745" b="3029"/>
          <a:stretch/>
        </p:blipFill>
        <p:spPr>
          <a:xfrm>
            <a:off x="3344667" y="4778635"/>
            <a:ext cx="2367280" cy="1625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9" t="29030" r="23940" b="33933"/>
          <a:stretch/>
        </p:blipFill>
        <p:spPr>
          <a:xfrm>
            <a:off x="794817" y="1852611"/>
            <a:ext cx="1548508" cy="25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66912" b="3459"/>
          <a:stretch/>
        </p:blipFill>
        <p:spPr>
          <a:xfrm>
            <a:off x="10048240" y="4764605"/>
            <a:ext cx="1793169" cy="16367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766" r="21626" b="71066"/>
          <a:stretch/>
        </p:blipFill>
        <p:spPr>
          <a:xfrm>
            <a:off x="492112" y="3992501"/>
            <a:ext cx="736193" cy="560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7156" r="34933" b="71066"/>
          <a:stretch/>
        </p:blipFill>
        <p:spPr>
          <a:xfrm>
            <a:off x="9818818" y="822213"/>
            <a:ext cx="909524" cy="1493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494804" y="2371232"/>
            <a:ext cx="5231778" cy="9590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5" t="9931" r="3857" b="84546"/>
          <a:stretch/>
        </p:blipFill>
        <p:spPr>
          <a:xfrm>
            <a:off x="11242445" y="3775938"/>
            <a:ext cx="123580" cy="1143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4" t="10023" r="9058" b="84454"/>
          <a:stretch/>
        </p:blipFill>
        <p:spPr>
          <a:xfrm>
            <a:off x="8128331" y="1471684"/>
            <a:ext cx="123580" cy="114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46106" r="41466" b="41375"/>
          <a:stretch/>
        </p:blipFill>
        <p:spPr>
          <a:xfrm>
            <a:off x="1528458" y="1400175"/>
            <a:ext cx="309880" cy="2590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3481392" y="2718787"/>
            <a:ext cx="435282" cy="582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2477" r="71317" b="69019"/>
          <a:stretch/>
        </p:blipFill>
        <p:spPr>
          <a:xfrm>
            <a:off x="10817017" y="1329530"/>
            <a:ext cx="176805" cy="236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3768" r="65386" b="86009"/>
          <a:stretch/>
        </p:blipFill>
        <p:spPr>
          <a:xfrm>
            <a:off x="8726581" y="1380264"/>
            <a:ext cx="558801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5" t="22732" r="7161" b="67045"/>
          <a:stretch/>
        </p:blipFill>
        <p:spPr>
          <a:xfrm>
            <a:off x="6253134" y="1406378"/>
            <a:ext cx="729189" cy="701040"/>
          </a:xfrm>
          <a:custGeom>
            <a:avLst/>
            <a:gdLst>
              <a:gd name="connsiteX0" fmla="*/ 0 w 558801"/>
              <a:gd name="connsiteY0" fmla="*/ 0 h 701040"/>
              <a:gd name="connsiteX1" fmla="*/ 558801 w 558801"/>
              <a:gd name="connsiteY1" fmla="*/ 0 h 701040"/>
              <a:gd name="connsiteX2" fmla="*/ 558801 w 558801"/>
              <a:gd name="connsiteY2" fmla="*/ 565901 h 701040"/>
              <a:gd name="connsiteX3" fmla="*/ 522818 w 558801"/>
              <a:gd name="connsiteY3" fmla="*/ 599262 h 701040"/>
              <a:gd name="connsiteX4" fmla="*/ 493523 w 558801"/>
              <a:gd name="connsiteY4" fmla="*/ 659011 h 701040"/>
              <a:gd name="connsiteX5" fmla="*/ 487353 w 558801"/>
              <a:gd name="connsiteY5" fmla="*/ 701040 h 701040"/>
              <a:gd name="connsiteX6" fmla="*/ 0 w 558801"/>
              <a:gd name="connsiteY6" fmla="*/ 7010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01" h="701040">
                <a:moveTo>
                  <a:pt x="0" y="0"/>
                </a:moveTo>
                <a:lnTo>
                  <a:pt x="558801" y="0"/>
                </a:lnTo>
                <a:lnTo>
                  <a:pt x="558801" y="565901"/>
                </a:lnTo>
                <a:lnTo>
                  <a:pt x="522818" y="599262"/>
                </a:lnTo>
                <a:cubicBezTo>
                  <a:pt x="510450" y="616270"/>
                  <a:pt x="500441" y="636523"/>
                  <a:pt x="493523" y="659011"/>
                </a:cubicBezTo>
                <a:lnTo>
                  <a:pt x="487353" y="701040"/>
                </a:lnTo>
                <a:lnTo>
                  <a:pt x="0" y="70104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33252" r="65596" b="59616"/>
          <a:stretch/>
        </p:blipFill>
        <p:spPr>
          <a:xfrm>
            <a:off x="1295711" y="5385994"/>
            <a:ext cx="979649" cy="489038"/>
          </a:xfrm>
          <a:custGeom>
            <a:avLst/>
            <a:gdLst>
              <a:gd name="connsiteX0" fmla="*/ 656430 w 979649"/>
              <a:gd name="connsiteY0" fmla="*/ 0 h 489038"/>
              <a:gd name="connsiteX1" fmla="*/ 979649 w 979649"/>
              <a:gd name="connsiteY1" fmla="*/ 0 h 489038"/>
              <a:gd name="connsiteX2" fmla="*/ 979649 w 979649"/>
              <a:gd name="connsiteY2" fmla="*/ 394767 h 489038"/>
              <a:gd name="connsiteX3" fmla="*/ 916566 w 979649"/>
              <a:gd name="connsiteY3" fmla="*/ 418039 h 489038"/>
              <a:gd name="connsiteX4" fmla="*/ 865209 w 979649"/>
              <a:gd name="connsiteY4" fmla="*/ 459719 h 489038"/>
              <a:gd name="connsiteX5" fmla="*/ 854392 w 979649"/>
              <a:gd name="connsiteY5" fmla="*/ 489038 h 489038"/>
              <a:gd name="connsiteX6" fmla="*/ 170354 w 979649"/>
              <a:gd name="connsiteY6" fmla="*/ 489038 h 489038"/>
              <a:gd name="connsiteX7" fmla="*/ 170354 w 979649"/>
              <a:gd name="connsiteY7" fmla="*/ 332471 h 489038"/>
              <a:gd name="connsiteX8" fmla="*/ 0 w 979649"/>
              <a:gd name="connsiteY8" fmla="*/ 332471 h 489038"/>
              <a:gd name="connsiteX9" fmla="*/ 0 w 979649"/>
              <a:gd name="connsiteY9" fmla="*/ 96970 h 4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649" h="489038">
                <a:moveTo>
                  <a:pt x="656430" y="0"/>
                </a:moveTo>
                <a:lnTo>
                  <a:pt x="979649" y="0"/>
                </a:lnTo>
                <a:lnTo>
                  <a:pt x="979649" y="394767"/>
                </a:lnTo>
                <a:lnTo>
                  <a:pt x="916566" y="418039"/>
                </a:lnTo>
                <a:cubicBezTo>
                  <a:pt x="894884" y="429904"/>
                  <a:pt x="877337" y="444032"/>
                  <a:pt x="865209" y="459719"/>
                </a:cubicBezTo>
                <a:lnTo>
                  <a:pt x="854392" y="489038"/>
                </a:lnTo>
                <a:lnTo>
                  <a:pt x="170354" y="489038"/>
                </a:lnTo>
                <a:lnTo>
                  <a:pt x="170354" y="332471"/>
                </a:lnTo>
                <a:lnTo>
                  <a:pt x="0" y="332471"/>
                </a:lnTo>
                <a:lnTo>
                  <a:pt x="0" y="96970"/>
                </a:lnTo>
                <a:close/>
              </a:path>
            </a:pathLst>
          </a:custGeom>
        </p:spPr>
      </p:pic>
      <p:sp>
        <p:nvSpPr>
          <p:cNvPr id="26" name="文本框 25"/>
          <p:cNvSpPr txBox="1"/>
          <p:nvPr/>
        </p:nvSpPr>
        <p:spPr>
          <a:xfrm>
            <a:off x="3911413" y="2422108"/>
            <a:ext cx="442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衣食住行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0E863BE6-E197-4228-9B25-FBEC8C8A956C}"/>
              </a:ext>
            </a:extLst>
          </p:cNvPr>
          <p:cNvSpPr txBox="1"/>
          <p:nvPr/>
        </p:nvSpPr>
        <p:spPr>
          <a:xfrm>
            <a:off x="4587119" y="3600824"/>
            <a:ext cx="323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在牛津大学的生活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究竟是什么样的？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48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3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目录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202786" y="3008268"/>
            <a:ext cx="5538520" cy="0"/>
          </a:xfrm>
          <a:prstGeom prst="line">
            <a:avLst/>
          </a:prstGeom>
          <a:noFill/>
          <a:ln w="9525">
            <a:solidFill>
              <a:srgbClr val="777FEA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202786" y="4657668"/>
            <a:ext cx="5584819" cy="0"/>
          </a:xfrm>
          <a:prstGeom prst="line">
            <a:avLst/>
          </a:prstGeom>
          <a:noFill/>
          <a:ln w="9525">
            <a:solidFill>
              <a:srgbClr val="777FEA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46"/>
          <p:cNvSpPr txBox="1"/>
          <p:nvPr/>
        </p:nvSpPr>
        <p:spPr>
          <a:xfrm>
            <a:off x="5957151" y="166972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穿着</a:t>
            </a:r>
          </a:p>
        </p:txBody>
      </p:sp>
      <p:sp>
        <p:nvSpPr>
          <p:cNvPr id="9" name="TextBox 47"/>
          <p:cNvSpPr txBox="1"/>
          <p:nvPr/>
        </p:nvSpPr>
        <p:spPr>
          <a:xfrm>
            <a:off x="5957151" y="2066791"/>
            <a:ext cx="5198429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礼仪，季节，和温差。</a:t>
            </a:r>
          </a:p>
        </p:txBody>
      </p:sp>
      <p:sp>
        <p:nvSpPr>
          <p:cNvPr id="12" name="椭圆 11"/>
          <p:cNvSpPr/>
          <p:nvPr/>
        </p:nvSpPr>
        <p:spPr>
          <a:xfrm>
            <a:off x="5202786" y="1833513"/>
            <a:ext cx="599448" cy="599448"/>
          </a:xfrm>
          <a:prstGeom prst="ellipse">
            <a:avLst/>
          </a:prstGeom>
          <a:solidFill>
            <a:srgbClr val="777F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>
            <a:off x="5357703" y="2024032"/>
            <a:ext cx="289613" cy="227488"/>
          </a:xfrm>
          <a:custGeom>
            <a:avLst/>
            <a:gdLst>
              <a:gd name="T0" fmla="*/ 282 w 766"/>
              <a:gd name="T1" fmla="*/ 304 h 600"/>
              <a:gd name="T2" fmla="*/ 391 w 766"/>
              <a:gd name="T3" fmla="*/ 248 h 600"/>
              <a:gd name="T4" fmla="*/ 596 w 766"/>
              <a:gd name="T5" fmla="*/ 213 h 600"/>
              <a:gd name="T6" fmla="*/ 652 w 766"/>
              <a:gd name="T7" fmla="*/ 129 h 600"/>
              <a:gd name="T8" fmla="*/ 570 w 766"/>
              <a:gd name="T9" fmla="*/ 186 h 600"/>
              <a:gd name="T10" fmla="*/ 391 w 766"/>
              <a:gd name="T11" fmla="*/ 195 h 600"/>
              <a:gd name="T12" fmla="*/ 766 w 766"/>
              <a:gd name="T13" fmla="*/ 80 h 600"/>
              <a:gd name="T14" fmla="*/ 465 w 766"/>
              <a:gd name="T15" fmla="*/ 32 h 600"/>
              <a:gd name="T16" fmla="*/ 437 w 766"/>
              <a:gd name="T17" fmla="*/ 0 h 600"/>
              <a:gd name="T18" fmla="*/ 154 w 766"/>
              <a:gd name="T19" fmla="*/ 32 h 600"/>
              <a:gd name="T20" fmla="*/ 175 w 766"/>
              <a:gd name="T21" fmla="*/ 80 h 600"/>
              <a:gd name="T22" fmla="*/ 216 w 766"/>
              <a:gd name="T23" fmla="*/ 135 h 600"/>
              <a:gd name="T24" fmla="*/ 706 w 766"/>
              <a:gd name="T25" fmla="*/ 80 h 600"/>
              <a:gd name="T26" fmla="*/ 355 w 766"/>
              <a:gd name="T27" fmla="*/ 394 h 600"/>
              <a:gd name="T28" fmla="*/ 706 w 766"/>
              <a:gd name="T29" fmla="*/ 410 h 600"/>
              <a:gd name="T30" fmla="*/ 361 w 766"/>
              <a:gd name="T31" fmla="*/ 427 h 600"/>
              <a:gd name="T32" fmla="*/ 362 w 766"/>
              <a:gd name="T33" fmla="*/ 478 h 600"/>
              <a:gd name="T34" fmla="*/ 437 w 766"/>
              <a:gd name="T35" fmla="*/ 595 h 600"/>
              <a:gd name="T36" fmla="*/ 465 w 766"/>
              <a:gd name="T37" fmla="*/ 478 h 600"/>
              <a:gd name="T38" fmla="*/ 603 w 766"/>
              <a:gd name="T39" fmla="*/ 592 h 600"/>
              <a:gd name="T40" fmla="*/ 591 w 766"/>
              <a:gd name="T41" fmla="*/ 478 h 600"/>
              <a:gd name="T42" fmla="*/ 766 w 766"/>
              <a:gd name="T43" fmla="*/ 427 h 600"/>
              <a:gd name="T44" fmla="*/ 747 w 766"/>
              <a:gd name="T45" fmla="*/ 80 h 600"/>
              <a:gd name="T46" fmla="*/ 161 w 766"/>
              <a:gd name="T47" fmla="*/ 310 h 600"/>
              <a:gd name="T48" fmla="*/ 235 w 766"/>
              <a:gd name="T49" fmla="*/ 236 h 600"/>
              <a:gd name="T50" fmla="*/ 86 w 766"/>
              <a:gd name="T51" fmla="*/ 236 h 600"/>
              <a:gd name="T52" fmla="*/ 208 w 766"/>
              <a:gd name="T53" fmla="*/ 325 h 600"/>
              <a:gd name="T54" fmla="*/ 181 w 766"/>
              <a:gd name="T55" fmla="*/ 325 h 600"/>
              <a:gd name="T56" fmla="*/ 188 w 766"/>
              <a:gd name="T57" fmla="*/ 339 h 600"/>
              <a:gd name="T58" fmla="*/ 196 w 766"/>
              <a:gd name="T59" fmla="*/ 510 h 600"/>
              <a:gd name="T60" fmla="*/ 129 w 766"/>
              <a:gd name="T61" fmla="*/ 510 h 600"/>
              <a:gd name="T62" fmla="*/ 137 w 766"/>
              <a:gd name="T63" fmla="*/ 339 h 600"/>
              <a:gd name="T64" fmla="*/ 145 w 766"/>
              <a:gd name="T65" fmla="*/ 325 h 600"/>
              <a:gd name="T66" fmla="*/ 0 w 766"/>
              <a:gd name="T67" fmla="*/ 438 h 600"/>
              <a:gd name="T68" fmla="*/ 66 w 766"/>
              <a:gd name="T69" fmla="*/ 600 h 600"/>
              <a:gd name="T70" fmla="*/ 89 w 766"/>
              <a:gd name="T71" fmla="*/ 432 h 600"/>
              <a:gd name="T72" fmla="*/ 230 w 766"/>
              <a:gd name="T73" fmla="*/ 600 h 600"/>
              <a:gd name="T74" fmla="*/ 253 w 766"/>
              <a:gd name="T75" fmla="*/ 432 h 600"/>
              <a:gd name="T76" fmla="*/ 321 w 766"/>
              <a:gd name="T77" fmla="*/ 600 h 600"/>
              <a:gd name="T78" fmla="*/ 208 w 766"/>
              <a:gd name="T79" fmla="*/ 32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66" h="600">
                <a:moveTo>
                  <a:pt x="391" y="195"/>
                </a:moveTo>
                <a:lnTo>
                  <a:pt x="282" y="304"/>
                </a:lnTo>
                <a:cubicBezTo>
                  <a:pt x="293" y="310"/>
                  <a:pt x="303" y="317"/>
                  <a:pt x="312" y="326"/>
                </a:cubicBezTo>
                <a:lnTo>
                  <a:pt x="391" y="248"/>
                </a:lnTo>
                <a:lnTo>
                  <a:pt x="476" y="333"/>
                </a:lnTo>
                <a:lnTo>
                  <a:pt x="596" y="213"/>
                </a:lnTo>
                <a:lnTo>
                  <a:pt x="614" y="259"/>
                </a:lnTo>
                <a:lnTo>
                  <a:pt x="652" y="129"/>
                </a:lnTo>
                <a:lnTo>
                  <a:pt x="522" y="167"/>
                </a:lnTo>
                <a:lnTo>
                  <a:pt x="570" y="186"/>
                </a:lnTo>
                <a:lnTo>
                  <a:pt x="476" y="280"/>
                </a:lnTo>
                <a:lnTo>
                  <a:pt x="391" y="195"/>
                </a:lnTo>
                <a:close/>
                <a:moveTo>
                  <a:pt x="766" y="80"/>
                </a:moveTo>
                <a:lnTo>
                  <a:pt x="766" y="80"/>
                </a:lnTo>
                <a:lnTo>
                  <a:pt x="766" y="32"/>
                </a:lnTo>
                <a:lnTo>
                  <a:pt x="465" y="32"/>
                </a:lnTo>
                <a:lnTo>
                  <a:pt x="465" y="0"/>
                </a:lnTo>
                <a:lnTo>
                  <a:pt x="437" y="0"/>
                </a:lnTo>
                <a:lnTo>
                  <a:pt x="437" y="32"/>
                </a:lnTo>
                <a:lnTo>
                  <a:pt x="154" y="32"/>
                </a:lnTo>
                <a:lnTo>
                  <a:pt x="154" y="80"/>
                </a:lnTo>
                <a:lnTo>
                  <a:pt x="175" y="80"/>
                </a:lnTo>
                <a:lnTo>
                  <a:pt x="175" y="122"/>
                </a:lnTo>
                <a:cubicBezTo>
                  <a:pt x="190" y="124"/>
                  <a:pt x="203" y="128"/>
                  <a:pt x="216" y="135"/>
                </a:cubicBezTo>
                <a:lnTo>
                  <a:pt x="216" y="80"/>
                </a:lnTo>
                <a:lnTo>
                  <a:pt x="706" y="80"/>
                </a:lnTo>
                <a:lnTo>
                  <a:pt x="706" y="394"/>
                </a:lnTo>
                <a:lnTo>
                  <a:pt x="355" y="394"/>
                </a:lnTo>
                <a:cubicBezTo>
                  <a:pt x="356" y="399"/>
                  <a:pt x="358" y="404"/>
                  <a:pt x="359" y="410"/>
                </a:cubicBezTo>
                <a:lnTo>
                  <a:pt x="706" y="410"/>
                </a:lnTo>
                <a:lnTo>
                  <a:pt x="706" y="427"/>
                </a:lnTo>
                <a:lnTo>
                  <a:pt x="361" y="427"/>
                </a:lnTo>
                <a:cubicBezTo>
                  <a:pt x="361" y="430"/>
                  <a:pt x="362" y="434"/>
                  <a:pt x="362" y="438"/>
                </a:cubicBezTo>
                <a:lnTo>
                  <a:pt x="362" y="478"/>
                </a:lnTo>
                <a:lnTo>
                  <a:pt x="437" y="478"/>
                </a:lnTo>
                <a:lnTo>
                  <a:pt x="437" y="595"/>
                </a:lnTo>
                <a:lnTo>
                  <a:pt x="465" y="595"/>
                </a:lnTo>
                <a:lnTo>
                  <a:pt x="465" y="478"/>
                </a:lnTo>
                <a:lnTo>
                  <a:pt x="560" y="478"/>
                </a:lnTo>
                <a:lnTo>
                  <a:pt x="603" y="592"/>
                </a:lnTo>
                <a:lnTo>
                  <a:pt x="631" y="585"/>
                </a:lnTo>
                <a:lnTo>
                  <a:pt x="591" y="478"/>
                </a:lnTo>
                <a:lnTo>
                  <a:pt x="766" y="478"/>
                </a:lnTo>
                <a:lnTo>
                  <a:pt x="766" y="427"/>
                </a:lnTo>
                <a:lnTo>
                  <a:pt x="747" y="427"/>
                </a:lnTo>
                <a:lnTo>
                  <a:pt x="747" y="80"/>
                </a:lnTo>
                <a:lnTo>
                  <a:pt x="766" y="80"/>
                </a:lnTo>
                <a:close/>
                <a:moveTo>
                  <a:pt x="161" y="310"/>
                </a:moveTo>
                <a:lnTo>
                  <a:pt x="161" y="310"/>
                </a:lnTo>
                <a:cubicBezTo>
                  <a:pt x="202" y="310"/>
                  <a:pt x="235" y="277"/>
                  <a:pt x="235" y="236"/>
                </a:cubicBezTo>
                <a:cubicBezTo>
                  <a:pt x="235" y="194"/>
                  <a:pt x="202" y="161"/>
                  <a:pt x="161" y="161"/>
                </a:cubicBezTo>
                <a:cubicBezTo>
                  <a:pt x="119" y="161"/>
                  <a:pt x="86" y="194"/>
                  <a:pt x="86" y="236"/>
                </a:cubicBezTo>
                <a:cubicBezTo>
                  <a:pt x="86" y="277"/>
                  <a:pt x="119" y="310"/>
                  <a:pt x="161" y="310"/>
                </a:cubicBezTo>
                <a:close/>
                <a:moveTo>
                  <a:pt x="208" y="325"/>
                </a:moveTo>
                <a:lnTo>
                  <a:pt x="208" y="325"/>
                </a:lnTo>
                <a:lnTo>
                  <a:pt x="181" y="325"/>
                </a:lnTo>
                <a:lnTo>
                  <a:pt x="185" y="328"/>
                </a:lnTo>
                <a:cubicBezTo>
                  <a:pt x="188" y="331"/>
                  <a:pt x="190" y="336"/>
                  <a:pt x="188" y="339"/>
                </a:cubicBezTo>
                <a:lnTo>
                  <a:pt x="178" y="365"/>
                </a:lnTo>
                <a:lnTo>
                  <a:pt x="196" y="510"/>
                </a:lnTo>
                <a:lnTo>
                  <a:pt x="163" y="540"/>
                </a:lnTo>
                <a:lnTo>
                  <a:pt x="129" y="510"/>
                </a:lnTo>
                <a:lnTo>
                  <a:pt x="147" y="365"/>
                </a:lnTo>
                <a:lnTo>
                  <a:pt x="137" y="339"/>
                </a:lnTo>
                <a:cubicBezTo>
                  <a:pt x="135" y="336"/>
                  <a:pt x="137" y="331"/>
                  <a:pt x="140" y="328"/>
                </a:cubicBezTo>
                <a:lnTo>
                  <a:pt x="145" y="325"/>
                </a:lnTo>
                <a:lnTo>
                  <a:pt x="112" y="325"/>
                </a:lnTo>
                <a:cubicBezTo>
                  <a:pt x="50" y="325"/>
                  <a:pt x="0" y="376"/>
                  <a:pt x="0" y="438"/>
                </a:cubicBezTo>
                <a:lnTo>
                  <a:pt x="0" y="600"/>
                </a:lnTo>
                <a:lnTo>
                  <a:pt x="66" y="600"/>
                </a:lnTo>
                <a:lnTo>
                  <a:pt x="66" y="432"/>
                </a:lnTo>
                <a:lnTo>
                  <a:pt x="89" y="432"/>
                </a:lnTo>
                <a:lnTo>
                  <a:pt x="89" y="600"/>
                </a:lnTo>
                <a:lnTo>
                  <a:pt x="230" y="600"/>
                </a:lnTo>
                <a:lnTo>
                  <a:pt x="230" y="432"/>
                </a:lnTo>
                <a:lnTo>
                  <a:pt x="253" y="432"/>
                </a:lnTo>
                <a:lnTo>
                  <a:pt x="253" y="600"/>
                </a:lnTo>
                <a:lnTo>
                  <a:pt x="321" y="600"/>
                </a:lnTo>
                <a:lnTo>
                  <a:pt x="321" y="438"/>
                </a:lnTo>
                <a:cubicBezTo>
                  <a:pt x="321" y="376"/>
                  <a:pt x="271" y="325"/>
                  <a:pt x="208" y="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Box 44"/>
          <p:cNvSpPr txBox="1"/>
          <p:nvPr/>
        </p:nvSpPr>
        <p:spPr>
          <a:xfrm>
            <a:off x="5944447" y="3838111"/>
            <a:ext cx="521113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学院餐厅，便利店，茶点，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5"/>
          <p:cNvSpPr txBox="1"/>
          <p:nvPr/>
        </p:nvSpPr>
        <p:spPr>
          <a:xfrm>
            <a:off x="5968816" y="349300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饮食</a:t>
            </a:r>
          </a:p>
        </p:txBody>
      </p:sp>
      <p:sp>
        <p:nvSpPr>
          <p:cNvPr id="14" name="椭圆 13"/>
          <p:cNvSpPr/>
          <p:nvPr/>
        </p:nvSpPr>
        <p:spPr>
          <a:xfrm>
            <a:off x="5202786" y="3626168"/>
            <a:ext cx="599448" cy="599448"/>
          </a:xfrm>
          <a:prstGeom prst="ellipse">
            <a:avLst/>
          </a:prstGeom>
          <a:solidFill>
            <a:srgbClr val="777F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5" name="Freeform 17"/>
          <p:cNvSpPr>
            <a:spLocks noEditPoints="1"/>
          </p:cNvSpPr>
          <p:nvPr/>
        </p:nvSpPr>
        <p:spPr bwMode="auto">
          <a:xfrm>
            <a:off x="5342273" y="3754538"/>
            <a:ext cx="289614" cy="309707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TextBox 36"/>
          <p:cNvSpPr txBox="1"/>
          <p:nvPr/>
        </p:nvSpPr>
        <p:spPr>
          <a:xfrm>
            <a:off x="5968816" y="503572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起居</a:t>
            </a:r>
          </a:p>
        </p:txBody>
      </p:sp>
      <p:sp>
        <p:nvSpPr>
          <p:cNvPr id="5" name="TextBox 43"/>
          <p:cNvSpPr txBox="1"/>
          <p:nvPr/>
        </p:nvSpPr>
        <p:spPr>
          <a:xfrm>
            <a:off x="5921707" y="5356256"/>
            <a:ext cx="523387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宿舍条件，其他配套设施</a:t>
            </a:r>
          </a:p>
        </p:txBody>
      </p:sp>
      <p:sp>
        <p:nvSpPr>
          <p:cNvPr id="16" name="椭圆 15"/>
          <p:cNvSpPr/>
          <p:nvPr/>
        </p:nvSpPr>
        <p:spPr>
          <a:xfrm>
            <a:off x="5202786" y="5147424"/>
            <a:ext cx="599448" cy="599448"/>
          </a:xfrm>
          <a:prstGeom prst="ellipse">
            <a:avLst/>
          </a:prstGeom>
          <a:solidFill>
            <a:srgbClr val="777F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7" name="Freeform 19"/>
          <p:cNvSpPr>
            <a:spLocks noEditPoints="1"/>
          </p:cNvSpPr>
          <p:nvPr/>
        </p:nvSpPr>
        <p:spPr bwMode="auto">
          <a:xfrm>
            <a:off x="5354747" y="5307222"/>
            <a:ext cx="295526" cy="279852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7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50000">
                    <a:srgbClr val="F4DEBE"/>
                  </a:gs>
                  <a:gs pos="0">
                    <a:srgbClr val="D9A96A"/>
                  </a:gs>
                  <a:gs pos="100000">
                    <a:srgbClr val="F5E3C9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8" y="1853571"/>
            <a:ext cx="4005596" cy="34224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" b="27241"/>
          <a:stretch/>
        </p:blipFill>
        <p:spPr>
          <a:xfrm>
            <a:off x="965545" y="2024032"/>
            <a:ext cx="3542682" cy="228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A77D510-29C2-47F2-93C5-EBC6163CD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80" y="2514796"/>
            <a:ext cx="2272454" cy="17043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9B4897F-FB14-4AC2-9F84-F7A6C2939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90" y="687147"/>
            <a:ext cx="2262294" cy="16967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36EB7B-A6B3-4EFD-B9C1-1432C3D92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63" y="1226769"/>
            <a:ext cx="2241974" cy="16814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FC4EA8D-9CA5-4C77-A4D7-2969496F91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014" y="562687"/>
            <a:ext cx="2428240" cy="18211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C5045FA-6983-490F-9B86-D8A459F63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9" y="2514796"/>
            <a:ext cx="2221654" cy="16662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16D0877-A560-41B7-B961-4EB1EADE77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20" y="4408170"/>
            <a:ext cx="2428240" cy="18211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2E25244-3ABB-4622-9886-62DAB9705A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46" y="4419600"/>
            <a:ext cx="2397760" cy="17983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035AAEB-8F44-4BBB-832F-66D282380A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42" y="4323081"/>
            <a:ext cx="2262292" cy="16967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7366935-55CB-478E-A520-41D57309E4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58" y="2495746"/>
            <a:ext cx="2323254" cy="1742440"/>
          </a:xfrm>
          <a:prstGeom prst="rect">
            <a:avLst/>
          </a:prstGeom>
        </p:spPr>
      </p:pic>
      <p:sp>
        <p:nvSpPr>
          <p:cNvPr id="20" name="箭头: 五边形 19">
            <a:extLst>
              <a:ext uri="{FF2B5EF4-FFF2-40B4-BE49-F238E27FC236}">
                <a16:creationId xmlns:a16="http://schemas.microsoft.com/office/drawing/2014/main" xmlns="" id="{C8932AA5-D2E1-41A3-B987-2FBC2D57F54F}"/>
              </a:ext>
            </a:extLst>
          </p:cNvPr>
          <p:cNvSpPr/>
          <p:nvPr/>
        </p:nvSpPr>
        <p:spPr>
          <a:xfrm rot="10800000" flipV="1">
            <a:off x="3610506" y="3129057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5CB0D1F-C6E9-45AE-B3FE-7C22BD7635FD}"/>
              </a:ext>
            </a:extLst>
          </p:cNvPr>
          <p:cNvSpPr txBox="1"/>
          <p:nvPr/>
        </p:nvSpPr>
        <p:spPr>
          <a:xfrm>
            <a:off x="3051753" y="3564696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学院餐厅</a:t>
            </a:r>
          </a:p>
        </p:txBody>
      </p:sp>
      <p:sp>
        <p:nvSpPr>
          <p:cNvPr id="24" name="箭头: 五边形 23">
            <a:extLst>
              <a:ext uri="{FF2B5EF4-FFF2-40B4-BE49-F238E27FC236}">
                <a16:creationId xmlns:a16="http://schemas.microsoft.com/office/drawing/2014/main" xmlns="" id="{C42B445E-2046-4D7F-8A5E-DD5814B26856}"/>
              </a:ext>
            </a:extLst>
          </p:cNvPr>
          <p:cNvSpPr/>
          <p:nvPr/>
        </p:nvSpPr>
        <p:spPr>
          <a:xfrm rot="10800000" flipV="1">
            <a:off x="10660301" y="2642912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2D79731B-D041-4251-A426-3529B6ADD371}"/>
              </a:ext>
            </a:extLst>
          </p:cNvPr>
          <p:cNvSpPr txBox="1"/>
          <p:nvPr/>
        </p:nvSpPr>
        <p:spPr>
          <a:xfrm>
            <a:off x="9936281" y="3112336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其他食物</a:t>
            </a:r>
          </a:p>
        </p:txBody>
      </p:sp>
      <p:sp>
        <p:nvSpPr>
          <p:cNvPr id="26" name="箭头: 五边形 25">
            <a:extLst>
              <a:ext uri="{FF2B5EF4-FFF2-40B4-BE49-F238E27FC236}">
                <a16:creationId xmlns:a16="http://schemas.microsoft.com/office/drawing/2014/main" xmlns="" id="{DE2152DA-29DF-4FFD-88D9-CD6F895FF97E}"/>
              </a:ext>
            </a:extLst>
          </p:cNvPr>
          <p:cNvSpPr/>
          <p:nvPr/>
        </p:nvSpPr>
        <p:spPr>
          <a:xfrm rot="10800000" flipV="1">
            <a:off x="10083359" y="840817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E5D7BB6C-D76C-4653-8606-337589A04173}"/>
              </a:ext>
            </a:extLst>
          </p:cNvPr>
          <p:cNvSpPr txBox="1"/>
          <p:nvPr/>
        </p:nvSpPr>
        <p:spPr>
          <a:xfrm>
            <a:off x="10033000" y="840817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下午茶</a:t>
            </a:r>
          </a:p>
        </p:txBody>
      </p:sp>
      <p:sp>
        <p:nvSpPr>
          <p:cNvPr id="28" name="箭头: 五边形 27">
            <a:extLst>
              <a:ext uri="{FF2B5EF4-FFF2-40B4-BE49-F238E27FC236}">
                <a16:creationId xmlns:a16="http://schemas.microsoft.com/office/drawing/2014/main" xmlns="" id="{AA6F2D9A-7036-46C1-868C-2ED031D10F15}"/>
              </a:ext>
            </a:extLst>
          </p:cNvPr>
          <p:cNvSpPr/>
          <p:nvPr/>
        </p:nvSpPr>
        <p:spPr>
          <a:xfrm flipV="1">
            <a:off x="5455195" y="5428057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C0619343-024F-44F2-ACF2-07FC704B6A83}"/>
              </a:ext>
            </a:extLst>
          </p:cNvPr>
          <p:cNvSpPr txBox="1"/>
          <p:nvPr/>
        </p:nvSpPr>
        <p:spPr>
          <a:xfrm>
            <a:off x="3772310" y="5442353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高桌晚宴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E2F53F5-50A9-49CB-93E4-6E2F434F3E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039579" y="260901"/>
            <a:ext cx="4728503" cy="866808"/>
          </a:xfrm>
          <a:prstGeom prst="rect">
            <a:avLst/>
          </a:prstGeom>
        </p:spPr>
      </p:pic>
      <p:sp>
        <p:nvSpPr>
          <p:cNvPr id="35" name="PA_MH_Others_3">
            <a:extLst>
              <a:ext uri="{FF2B5EF4-FFF2-40B4-BE49-F238E27FC236}">
                <a16:creationId xmlns:a16="http://schemas.microsoft.com/office/drawing/2014/main" xmlns="" id="{04940599-5371-467E-A990-C8EB1875785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33699" y="42930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饮食</a:t>
            </a:r>
          </a:p>
        </p:txBody>
      </p:sp>
    </p:spTree>
    <p:extLst>
      <p:ext uri="{BB962C8B-B14F-4D97-AF65-F5344CB8AC3E}">
        <p14:creationId xmlns:p14="http://schemas.microsoft.com/office/powerpoint/2010/main" val="41998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E07988-AEC2-4B36-AA33-75ED27399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657860"/>
            <a:ext cx="3149600" cy="2362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57AFCF2-D852-486C-B7F3-D41A0940B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429000"/>
            <a:ext cx="2123440" cy="2831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3C7FBB-9AA3-4E76-AE83-5DB7A541A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73" y="1148029"/>
            <a:ext cx="3149600" cy="2362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916413-93C4-4200-B40A-EDBD12CEE4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87" y="657860"/>
            <a:ext cx="3149600" cy="2362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C132DAD-6E8A-452A-BBA9-10E4D417D0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59" y="3580554"/>
            <a:ext cx="3572934" cy="26797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4E6310D-36A3-47EB-9AA2-8B899D48F1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3837941"/>
            <a:ext cx="4470400" cy="214672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85F953D-8931-4FF1-BF26-FF521155D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27" name="PA_MH_Others_3">
            <a:extLst>
              <a:ext uri="{FF2B5EF4-FFF2-40B4-BE49-F238E27FC236}">
                <a16:creationId xmlns:a16="http://schemas.microsoft.com/office/drawing/2014/main" xmlns="" id="{CF8AE098-9651-4DB6-92EE-32F4686373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起居</a:t>
            </a:r>
          </a:p>
        </p:txBody>
      </p:sp>
    </p:spTree>
    <p:extLst>
      <p:ext uri="{BB962C8B-B14F-4D97-AF65-F5344CB8AC3E}">
        <p14:creationId xmlns:p14="http://schemas.microsoft.com/office/powerpoint/2010/main" val="37977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8517C3-FE86-48DE-A049-45416928C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73" y="1786467"/>
            <a:ext cx="5445760" cy="36305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B1DA54-40EF-40DA-9388-4C6B1DC71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4" y="833120"/>
            <a:ext cx="3176694" cy="47650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F696E1-67EA-4540-8A32-B323AD707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93" y="833120"/>
            <a:ext cx="3176694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12" name="箭头: 五边形 11"/>
          <p:cNvSpPr/>
          <p:nvPr/>
        </p:nvSpPr>
        <p:spPr>
          <a:xfrm rot="5400000">
            <a:off x="553831" y="4271476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五边形 12"/>
          <p:cNvSpPr/>
          <p:nvPr/>
        </p:nvSpPr>
        <p:spPr>
          <a:xfrm rot="5400000">
            <a:off x="4460370" y="4271476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五边形 13"/>
          <p:cNvSpPr/>
          <p:nvPr/>
        </p:nvSpPr>
        <p:spPr>
          <a:xfrm rot="5400000">
            <a:off x="8826971" y="4271476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五边形 14"/>
          <p:cNvSpPr/>
          <p:nvPr/>
        </p:nvSpPr>
        <p:spPr>
          <a:xfrm rot="16200000" flipV="1">
            <a:off x="2283337" y="2896558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五边形 15"/>
          <p:cNvSpPr/>
          <p:nvPr/>
        </p:nvSpPr>
        <p:spPr>
          <a:xfrm rot="16200000" flipV="1">
            <a:off x="6635309" y="2896558"/>
            <a:ext cx="783772" cy="356898"/>
          </a:xfrm>
          <a:prstGeom prst="homePlate">
            <a:avLst/>
          </a:prstGeom>
          <a:solidFill>
            <a:srgbClr val="777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185752" y="1951308"/>
            <a:ext cx="168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Blenheim Palace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75273" y="4901212"/>
            <a:ext cx="168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Village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0235" y="2777821"/>
            <a:ext cx="168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National Gallery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58426" y="4075240"/>
            <a:ext cx="194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London</a:t>
            </a:r>
            <a:r>
              <a:rPr lang="zh-CN" altLang="en-US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Bridge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47091" y="4884552"/>
            <a:ext cx="168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London</a:t>
            </a:r>
          </a:p>
          <a:p>
            <a:pPr algn="r"/>
            <a:r>
              <a:rPr lang="en-US" altLang="zh-CN" b="1" dirty="0">
                <a:solidFill>
                  <a:srgbClr val="777FEA"/>
                </a:solidFill>
                <a:latin typeface="微软雅黑" panose="020B0503020204020204" charset="-122"/>
                <a:ea typeface="微软雅黑" panose="020B0503020204020204" charset="-122"/>
              </a:rPr>
              <a:t>Eye</a:t>
            </a:r>
            <a:endParaRPr lang="zh-CN" altLang="en-US" b="1" dirty="0">
              <a:solidFill>
                <a:srgbClr val="777FE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0756" y="4242705"/>
            <a:ext cx="5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5925" y="3584090"/>
            <a:ext cx="1884774" cy="314011"/>
          </a:xfrm>
          <a:prstGeom prst="rect">
            <a:avLst/>
          </a:prstGeom>
          <a:solidFill>
            <a:srgbClr val="777F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829302" y="3584090"/>
            <a:ext cx="1884774" cy="314011"/>
          </a:xfrm>
          <a:prstGeom prst="rect">
            <a:avLst/>
          </a:prstGeom>
          <a:solidFill>
            <a:srgbClr val="777F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12679" y="3584090"/>
            <a:ext cx="1884774" cy="314011"/>
          </a:xfrm>
          <a:prstGeom prst="rect">
            <a:avLst/>
          </a:prstGeom>
          <a:solidFill>
            <a:srgbClr val="777F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379434" y="3582415"/>
            <a:ext cx="1884774" cy="315686"/>
          </a:xfrm>
          <a:prstGeom prst="rect">
            <a:avLst/>
          </a:prstGeom>
          <a:solidFill>
            <a:srgbClr val="777F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196056" y="3584090"/>
            <a:ext cx="1884774" cy="314011"/>
          </a:xfrm>
          <a:prstGeom prst="rect">
            <a:avLst/>
          </a:prstGeom>
          <a:solidFill>
            <a:srgbClr val="777FE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6"/>
          <p:cNvSpPr>
            <a:spLocks noEditPoints="1" noChangeArrowheads="1"/>
          </p:cNvSpPr>
          <p:nvPr/>
        </p:nvSpPr>
        <p:spPr bwMode="auto">
          <a:xfrm>
            <a:off x="3575845" y="3637953"/>
            <a:ext cx="288449" cy="189688"/>
          </a:xfrm>
          <a:custGeom>
            <a:avLst/>
            <a:gdLst>
              <a:gd name="T0" fmla="*/ 2147483647 w 176"/>
              <a:gd name="T1" fmla="*/ 2147483647 h 117"/>
              <a:gd name="T2" fmla="*/ 2147483647 w 176"/>
              <a:gd name="T3" fmla="*/ 2147483647 h 117"/>
              <a:gd name="T4" fmla="*/ 2147483647 w 176"/>
              <a:gd name="T5" fmla="*/ 2147483647 h 117"/>
              <a:gd name="T6" fmla="*/ 2147483647 w 176"/>
              <a:gd name="T7" fmla="*/ 2147483647 h 117"/>
              <a:gd name="T8" fmla="*/ 0 w 176"/>
              <a:gd name="T9" fmla="*/ 2147483647 h 117"/>
              <a:gd name="T10" fmla="*/ 0 w 176"/>
              <a:gd name="T11" fmla="*/ 2147483647 h 117"/>
              <a:gd name="T12" fmla="*/ 2147483647 w 176"/>
              <a:gd name="T13" fmla="*/ 2147483647 h 117"/>
              <a:gd name="T14" fmla="*/ 2147483647 w 176"/>
              <a:gd name="T15" fmla="*/ 2147483647 h 117"/>
              <a:gd name="T16" fmla="*/ 2147483647 w 176"/>
              <a:gd name="T17" fmla="*/ 2147483647 h 117"/>
              <a:gd name="T18" fmla="*/ 2147483647 w 176"/>
              <a:gd name="T19" fmla="*/ 2147483647 h 117"/>
              <a:gd name="T20" fmla="*/ 2147483647 w 176"/>
              <a:gd name="T21" fmla="*/ 2147483647 h 117"/>
              <a:gd name="T22" fmla="*/ 2147483647 w 176"/>
              <a:gd name="T23" fmla="*/ 0 h 117"/>
              <a:gd name="T24" fmla="*/ 2147483647 w 176"/>
              <a:gd name="T25" fmla="*/ 0 h 117"/>
              <a:gd name="T26" fmla="*/ 2147483647 w 176"/>
              <a:gd name="T27" fmla="*/ 2147483647 h 117"/>
              <a:gd name="T28" fmla="*/ 2147483647 w 176"/>
              <a:gd name="T29" fmla="*/ 2147483647 h 117"/>
              <a:gd name="T30" fmla="*/ 2147483647 w 176"/>
              <a:gd name="T31" fmla="*/ 2147483647 h 117"/>
              <a:gd name="T32" fmla="*/ 2147483647 w 176"/>
              <a:gd name="T33" fmla="*/ 2147483647 h 117"/>
              <a:gd name="T34" fmla="*/ 2147483647 w 176"/>
              <a:gd name="T35" fmla="*/ 2147483647 h 117"/>
              <a:gd name="T36" fmla="*/ 2147483647 w 176"/>
              <a:gd name="T37" fmla="*/ 2147483647 h 117"/>
              <a:gd name="T38" fmla="*/ 2147483647 w 176"/>
              <a:gd name="T39" fmla="*/ 2147483647 h 117"/>
              <a:gd name="T40" fmla="*/ 2147483647 w 176"/>
              <a:gd name="T41" fmla="*/ 2147483647 h 117"/>
              <a:gd name="T42" fmla="*/ 2147483647 w 176"/>
              <a:gd name="T43" fmla="*/ 2147483647 h 117"/>
              <a:gd name="T44" fmla="*/ 2147483647 w 176"/>
              <a:gd name="T45" fmla="*/ 2147483647 h 117"/>
              <a:gd name="T46" fmla="*/ 2147483647 w 176"/>
              <a:gd name="T47" fmla="*/ 2147483647 h 117"/>
              <a:gd name="T48" fmla="*/ 2147483647 w 176"/>
              <a:gd name="T49" fmla="*/ 2147483647 h 117"/>
              <a:gd name="T50" fmla="*/ 2147483647 w 176"/>
              <a:gd name="T51" fmla="*/ 2147483647 h 117"/>
              <a:gd name="T52" fmla="*/ 2147483647 w 176"/>
              <a:gd name="T53" fmla="*/ 2147483647 h 117"/>
              <a:gd name="T54" fmla="*/ 2147483647 w 176"/>
              <a:gd name="T55" fmla="*/ 2147483647 h 117"/>
              <a:gd name="T56" fmla="*/ 2147483647 w 176"/>
              <a:gd name="T57" fmla="*/ 2147483647 h 117"/>
              <a:gd name="T58" fmla="*/ 2147483647 w 176"/>
              <a:gd name="T59" fmla="*/ 2147483647 h 117"/>
              <a:gd name="T60" fmla="*/ 2147483647 w 176"/>
              <a:gd name="T61" fmla="*/ 2147483647 h 117"/>
              <a:gd name="T62" fmla="*/ 2147483647 w 176"/>
              <a:gd name="T63" fmla="*/ 2147483647 h 117"/>
              <a:gd name="T64" fmla="*/ 2147483647 w 176"/>
              <a:gd name="T65" fmla="*/ 2147483647 h 117"/>
              <a:gd name="T66" fmla="*/ 2147483647 w 176"/>
              <a:gd name="T67" fmla="*/ 2147483647 h 11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76"/>
              <a:gd name="T103" fmla="*/ 0 h 117"/>
              <a:gd name="T104" fmla="*/ 176 w 176"/>
              <a:gd name="T105" fmla="*/ 117 h 11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76" h="117">
                <a:moveTo>
                  <a:pt x="176" y="99"/>
                </a:moveTo>
                <a:cubicBezTo>
                  <a:pt x="176" y="108"/>
                  <a:pt x="176" y="108"/>
                  <a:pt x="176" y="108"/>
                </a:cubicBezTo>
                <a:cubicBezTo>
                  <a:pt x="176" y="113"/>
                  <a:pt x="169" y="117"/>
                  <a:pt x="161" y="117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7" y="117"/>
                  <a:pt x="0" y="113"/>
                  <a:pt x="0" y="108"/>
                </a:cubicBezTo>
                <a:cubicBezTo>
                  <a:pt x="0" y="99"/>
                  <a:pt x="0" y="99"/>
                  <a:pt x="0" y="99"/>
                </a:cubicBezTo>
                <a:cubicBezTo>
                  <a:pt x="15" y="99"/>
                  <a:pt x="15" y="99"/>
                  <a:pt x="15" y="99"/>
                </a:cubicBezTo>
                <a:cubicBezTo>
                  <a:pt x="161" y="99"/>
                  <a:pt x="161" y="99"/>
                  <a:pt x="161" y="99"/>
                </a:cubicBezTo>
                <a:lnTo>
                  <a:pt x="176" y="99"/>
                </a:lnTo>
                <a:close/>
                <a:moveTo>
                  <a:pt x="24" y="79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6"/>
                  <a:pt x="30" y="0"/>
                  <a:pt x="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46" y="0"/>
                  <a:pt x="152" y="6"/>
                  <a:pt x="152" y="14"/>
                </a:cubicBezTo>
                <a:cubicBezTo>
                  <a:pt x="152" y="79"/>
                  <a:pt x="152" y="79"/>
                  <a:pt x="152" y="79"/>
                </a:cubicBezTo>
                <a:cubicBezTo>
                  <a:pt x="152" y="87"/>
                  <a:pt x="146" y="93"/>
                  <a:pt x="138" y="93"/>
                </a:cubicBezTo>
                <a:cubicBezTo>
                  <a:pt x="38" y="93"/>
                  <a:pt x="38" y="93"/>
                  <a:pt x="38" y="93"/>
                </a:cubicBezTo>
                <a:cubicBezTo>
                  <a:pt x="30" y="93"/>
                  <a:pt x="24" y="87"/>
                  <a:pt x="24" y="79"/>
                </a:cubicBezTo>
                <a:close/>
                <a:moveTo>
                  <a:pt x="35" y="79"/>
                </a:moveTo>
                <a:cubicBezTo>
                  <a:pt x="35" y="80"/>
                  <a:pt x="37" y="82"/>
                  <a:pt x="38" y="82"/>
                </a:cubicBezTo>
                <a:cubicBezTo>
                  <a:pt x="138" y="82"/>
                  <a:pt x="138" y="82"/>
                  <a:pt x="138" y="82"/>
                </a:cubicBezTo>
                <a:cubicBezTo>
                  <a:pt x="139" y="82"/>
                  <a:pt x="141" y="80"/>
                  <a:pt x="141" y="79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1" y="13"/>
                  <a:pt x="139" y="11"/>
                  <a:pt x="1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1"/>
                  <a:pt x="35" y="13"/>
                  <a:pt x="35" y="14"/>
                </a:cubicBezTo>
                <a:lnTo>
                  <a:pt x="35" y="79"/>
                </a:lnTo>
                <a:close/>
                <a:moveTo>
                  <a:pt x="97" y="107"/>
                </a:moveTo>
                <a:cubicBezTo>
                  <a:pt x="97" y="106"/>
                  <a:pt x="96" y="105"/>
                  <a:pt x="95" y="105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80" y="105"/>
                  <a:pt x="79" y="106"/>
                  <a:pt x="79" y="107"/>
                </a:cubicBezTo>
                <a:cubicBezTo>
                  <a:pt x="79" y="107"/>
                  <a:pt x="80" y="108"/>
                  <a:pt x="81" y="108"/>
                </a:cubicBezTo>
                <a:cubicBezTo>
                  <a:pt x="95" y="108"/>
                  <a:pt x="95" y="108"/>
                  <a:pt x="95" y="108"/>
                </a:cubicBezTo>
                <a:cubicBezTo>
                  <a:pt x="96" y="108"/>
                  <a:pt x="97" y="107"/>
                  <a:pt x="97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Freeform 7"/>
          <p:cNvSpPr>
            <a:spLocks noEditPoints="1" noChangeArrowheads="1"/>
          </p:cNvSpPr>
          <p:nvPr/>
        </p:nvSpPr>
        <p:spPr bwMode="auto">
          <a:xfrm>
            <a:off x="1452665" y="3608598"/>
            <a:ext cx="271293" cy="248398"/>
          </a:xfrm>
          <a:custGeom>
            <a:avLst/>
            <a:gdLst>
              <a:gd name="T0" fmla="*/ 2147483647 w 177"/>
              <a:gd name="T1" fmla="*/ 2147483647 h 164"/>
              <a:gd name="T2" fmla="*/ 2147483647 w 177"/>
              <a:gd name="T3" fmla="*/ 2147483647 h 164"/>
              <a:gd name="T4" fmla="*/ 2147483647 w 177"/>
              <a:gd name="T5" fmla="*/ 2147483647 h 164"/>
              <a:gd name="T6" fmla="*/ 2147483647 w 177"/>
              <a:gd name="T7" fmla="*/ 2147483647 h 164"/>
              <a:gd name="T8" fmla="*/ 2147483647 w 177"/>
              <a:gd name="T9" fmla="*/ 2147483647 h 164"/>
              <a:gd name="T10" fmla="*/ 2147483647 w 177"/>
              <a:gd name="T11" fmla="*/ 2147483647 h 164"/>
              <a:gd name="T12" fmla="*/ 2147483647 w 177"/>
              <a:gd name="T13" fmla="*/ 2147483647 h 164"/>
              <a:gd name="T14" fmla="*/ 2147483647 w 177"/>
              <a:gd name="T15" fmla="*/ 2147483647 h 164"/>
              <a:gd name="T16" fmla="*/ 2147483647 w 177"/>
              <a:gd name="T17" fmla="*/ 2147483647 h 164"/>
              <a:gd name="T18" fmla="*/ 2147483647 w 177"/>
              <a:gd name="T19" fmla="*/ 2147483647 h 164"/>
              <a:gd name="T20" fmla="*/ 2147483647 w 177"/>
              <a:gd name="T21" fmla="*/ 2147483647 h 164"/>
              <a:gd name="T22" fmla="*/ 2147483647 w 177"/>
              <a:gd name="T23" fmla="*/ 0 h 164"/>
              <a:gd name="T24" fmla="*/ 2147483647 w 177"/>
              <a:gd name="T25" fmla="*/ 2147483647 h 164"/>
              <a:gd name="T26" fmla="*/ 2147483647 w 177"/>
              <a:gd name="T27" fmla="*/ 2147483647 h 164"/>
              <a:gd name="T28" fmla="*/ 2147483647 w 177"/>
              <a:gd name="T29" fmla="*/ 2147483647 h 164"/>
              <a:gd name="T30" fmla="*/ 2147483647 w 177"/>
              <a:gd name="T31" fmla="*/ 2147483647 h 164"/>
              <a:gd name="T32" fmla="*/ 2147483647 w 177"/>
              <a:gd name="T33" fmla="*/ 2147483647 h 164"/>
              <a:gd name="T34" fmla="*/ 2147483647 w 177"/>
              <a:gd name="T35" fmla="*/ 2147483647 h 164"/>
              <a:gd name="T36" fmla="*/ 2147483647 w 177"/>
              <a:gd name="T37" fmla="*/ 2147483647 h 164"/>
              <a:gd name="T38" fmla="*/ 2147483647 w 177"/>
              <a:gd name="T39" fmla="*/ 2147483647 h 164"/>
              <a:gd name="T40" fmla="*/ 2147483647 w 177"/>
              <a:gd name="T41" fmla="*/ 2147483647 h 164"/>
              <a:gd name="T42" fmla="*/ 2147483647 w 177"/>
              <a:gd name="T43" fmla="*/ 2147483647 h 164"/>
              <a:gd name="T44" fmla="*/ 2147483647 w 177"/>
              <a:gd name="T45" fmla="*/ 2147483647 h 164"/>
              <a:gd name="T46" fmla="*/ 2147483647 w 177"/>
              <a:gd name="T47" fmla="*/ 2147483647 h 164"/>
              <a:gd name="T48" fmla="*/ 2147483647 w 177"/>
              <a:gd name="T49" fmla="*/ 2147483647 h 164"/>
              <a:gd name="T50" fmla="*/ 2147483647 w 177"/>
              <a:gd name="T51" fmla="*/ 2147483647 h 164"/>
              <a:gd name="T52" fmla="*/ 2147483647 w 177"/>
              <a:gd name="T53" fmla="*/ 2147483647 h 164"/>
              <a:gd name="T54" fmla="*/ 2147483647 w 177"/>
              <a:gd name="T55" fmla="*/ 2147483647 h 164"/>
              <a:gd name="T56" fmla="*/ 2147483647 w 177"/>
              <a:gd name="T57" fmla="*/ 2147483647 h 164"/>
              <a:gd name="T58" fmla="*/ 2147483647 w 177"/>
              <a:gd name="T59" fmla="*/ 0 h 164"/>
              <a:gd name="T60" fmla="*/ 2147483647 w 177"/>
              <a:gd name="T61" fmla="*/ 2147483647 h 164"/>
              <a:gd name="T62" fmla="*/ 2147483647 w 177"/>
              <a:gd name="T63" fmla="*/ 2147483647 h 164"/>
              <a:gd name="T64" fmla="*/ 2147483647 w 177"/>
              <a:gd name="T65" fmla="*/ 2147483647 h 164"/>
              <a:gd name="T66" fmla="*/ 2147483647 w 177"/>
              <a:gd name="T67" fmla="*/ 2147483647 h 164"/>
              <a:gd name="T68" fmla="*/ 2147483647 w 177"/>
              <a:gd name="T69" fmla="*/ 2147483647 h 164"/>
              <a:gd name="T70" fmla="*/ 2147483647 w 177"/>
              <a:gd name="T71" fmla="*/ 2147483647 h 164"/>
              <a:gd name="T72" fmla="*/ 2147483647 w 177"/>
              <a:gd name="T73" fmla="*/ 2147483647 h 164"/>
              <a:gd name="T74" fmla="*/ 2147483647 w 177"/>
              <a:gd name="T75" fmla="*/ 2147483647 h 164"/>
              <a:gd name="T76" fmla="*/ 2147483647 w 177"/>
              <a:gd name="T77" fmla="*/ 2147483647 h 164"/>
              <a:gd name="T78" fmla="*/ 2147483647 w 177"/>
              <a:gd name="T79" fmla="*/ 2147483647 h 164"/>
              <a:gd name="T80" fmla="*/ 2147483647 w 177"/>
              <a:gd name="T81" fmla="*/ 2147483647 h 1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77"/>
              <a:gd name="T124" fmla="*/ 0 h 164"/>
              <a:gd name="T125" fmla="*/ 177 w 177"/>
              <a:gd name="T126" fmla="*/ 164 h 16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77" h="164">
                <a:moveTo>
                  <a:pt x="31" y="94"/>
                </a:moveTo>
                <a:cubicBezTo>
                  <a:pt x="19" y="94"/>
                  <a:pt x="19" y="94"/>
                  <a:pt x="19" y="94"/>
                </a:cubicBezTo>
                <a:cubicBezTo>
                  <a:pt x="9" y="94"/>
                  <a:pt x="1" y="89"/>
                  <a:pt x="1" y="79"/>
                </a:cubicBezTo>
                <a:cubicBezTo>
                  <a:pt x="1" y="72"/>
                  <a:pt x="0" y="47"/>
                  <a:pt x="12" y="47"/>
                </a:cubicBezTo>
                <a:cubicBezTo>
                  <a:pt x="14" y="47"/>
                  <a:pt x="24" y="55"/>
                  <a:pt x="36" y="55"/>
                </a:cubicBezTo>
                <a:cubicBezTo>
                  <a:pt x="40" y="55"/>
                  <a:pt x="44" y="54"/>
                  <a:pt x="48" y="52"/>
                </a:cubicBezTo>
                <a:cubicBezTo>
                  <a:pt x="48" y="54"/>
                  <a:pt x="48" y="57"/>
                  <a:pt x="48" y="59"/>
                </a:cubicBezTo>
                <a:cubicBezTo>
                  <a:pt x="48" y="67"/>
                  <a:pt x="50" y="75"/>
                  <a:pt x="55" y="82"/>
                </a:cubicBezTo>
                <a:cubicBezTo>
                  <a:pt x="46" y="82"/>
                  <a:pt x="37" y="86"/>
                  <a:pt x="31" y="94"/>
                </a:cubicBezTo>
                <a:close/>
                <a:moveTo>
                  <a:pt x="36" y="47"/>
                </a:moveTo>
                <a:cubicBezTo>
                  <a:pt x="23" y="47"/>
                  <a:pt x="12" y="36"/>
                  <a:pt x="12" y="23"/>
                </a:cubicBezTo>
                <a:cubicBezTo>
                  <a:pt x="12" y="10"/>
                  <a:pt x="23" y="0"/>
                  <a:pt x="36" y="0"/>
                </a:cubicBezTo>
                <a:cubicBezTo>
                  <a:pt x="49" y="0"/>
                  <a:pt x="59" y="10"/>
                  <a:pt x="59" y="23"/>
                </a:cubicBezTo>
                <a:cubicBezTo>
                  <a:pt x="59" y="36"/>
                  <a:pt x="49" y="47"/>
                  <a:pt x="36" y="47"/>
                </a:cubicBezTo>
                <a:close/>
                <a:moveTo>
                  <a:pt x="129" y="164"/>
                </a:moveTo>
                <a:cubicBezTo>
                  <a:pt x="49" y="164"/>
                  <a:pt x="49" y="164"/>
                  <a:pt x="49" y="164"/>
                </a:cubicBezTo>
                <a:cubicBezTo>
                  <a:pt x="34" y="164"/>
                  <a:pt x="24" y="155"/>
                  <a:pt x="24" y="140"/>
                </a:cubicBezTo>
                <a:cubicBezTo>
                  <a:pt x="24" y="120"/>
                  <a:pt x="29" y="88"/>
                  <a:pt x="56" y="88"/>
                </a:cubicBezTo>
                <a:cubicBezTo>
                  <a:pt x="59" y="88"/>
                  <a:pt x="70" y="101"/>
                  <a:pt x="89" y="101"/>
                </a:cubicBezTo>
                <a:cubicBezTo>
                  <a:pt x="107" y="101"/>
                  <a:pt x="118" y="88"/>
                  <a:pt x="121" y="88"/>
                </a:cubicBezTo>
                <a:cubicBezTo>
                  <a:pt x="148" y="88"/>
                  <a:pt x="153" y="120"/>
                  <a:pt x="153" y="140"/>
                </a:cubicBezTo>
                <a:cubicBezTo>
                  <a:pt x="153" y="155"/>
                  <a:pt x="143" y="164"/>
                  <a:pt x="129" y="164"/>
                </a:cubicBezTo>
                <a:close/>
                <a:moveTo>
                  <a:pt x="89" y="94"/>
                </a:moveTo>
                <a:cubicBezTo>
                  <a:pt x="69" y="94"/>
                  <a:pt x="53" y="78"/>
                  <a:pt x="53" y="59"/>
                </a:cubicBezTo>
                <a:cubicBezTo>
                  <a:pt x="53" y="39"/>
                  <a:pt x="69" y="23"/>
                  <a:pt x="89" y="23"/>
                </a:cubicBezTo>
                <a:cubicBezTo>
                  <a:pt x="108" y="23"/>
                  <a:pt x="124" y="39"/>
                  <a:pt x="124" y="59"/>
                </a:cubicBezTo>
                <a:cubicBezTo>
                  <a:pt x="124" y="78"/>
                  <a:pt x="108" y="94"/>
                  <a:pt x="89" y="94"/>
                </a:cubicBezTo>
                <a:close/>
                <a:moveTo>
                  <a:pt x="141" y="47"/>
                </a:moveTo>
                <a:cubicBezTo>
                  <a:pt x="128" y="47"/>
                  <a:pt x="118" y="36"/>
                  <a:pt x="118" y="23"/>
                </a:cubicBezTo>
                <a:cubicBezTo>
                  <a:pt x="118" y="10"/>
                  <a:pt x="128" y="0"/>
                  <a:pt x="141" y="0"/>
                </a:cubicBezTo>
                <a:cubicBezTo>
                  <a:pt x="154" y="0"/>
                  <a:pt x="165" y="10"/>
                  <a:pt x="165" y="23"/>
                </a:cubicBezTo>
                <a:cubicBezTo>
                  <a:pt x="165" y="36"/>
                  <a:pt x="154" y="47"/>
                  <a:pt x="141" y="47"/>
                </a:cubicBezTo>
                <a:close/>
                <a:moveTo>
                  <a:pt x="159" y="94"/>
                </a:moveTo>
                <a:cubicBezTo>
                  <a:pt x="146" y="94"/>
                  <a:pt x="146" y="94"/>
                  <a:pt x="146" y="94"/>
                </a:cubicBezTo>
                <a:cubicBezTo>
                  <a:pt x="140" y="86"/>
                  <a:pt x="132" y="82"/>
                  <a:pt x="122" y="82"/>
                </a:cubicBezTo>
                <a:cubicBezTo>
                  <a:pt x="127" y="75"/>
                  <a:pt x="130" y="67"/>
                  <a:pt x="130" y="59"/>
                </a:cubicBezTo>
                <a:cubicBezTo>
                  <a:pt x="130" y="57"/>
                  <a:pt x="129" y="54"/>
                  <a:pt x="129" y="52"/>
                </a:cubicBezTo>
                <a:cubicBezTo>
                  <a:pt x="133" y="54"/>
                  <a:pt x="137" y="55"/>
                  <a:pt x="141" y="55"/>
                </a:cubicBezTo>
                <a:cubicBezTo>
                  <a:pt x="154" y="55"/>
                  <a:pt x="163" y="47"/>
                  <a:pt x="165" y="47"/>
                </a:cubicBezTo>
                <a:cubicBezTo>
                  <a:pt x="177" y="47"/>
                  <a:pt x="177" y="72"/>
                  <a:pt x="177" y="79"/>
                </a:cubicBezTo>
                <a:cubicBezTo>
                  <a:pt x="177" y="89"/>
                  <a:pt x="168" y="94"/>
                  <a:pt x="159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0170" tIns="46990" rIns="90170" bIns="46990"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Freeform 8"/>
          <p:cNvSpPr>
            <a:spLocks noEditPoints="1" noChangeArrowheads="1"/>
          </p:cNvSpPr>
          <p:nvPr/>
        </p:nvSpPr>
        <p:spPr bwMode="auto">
          <a:xfrm>
            <a:off x="8047091" y="3598178"/>
            <a:ext cx="182706" cy="269237"/>
          </a:xfrm>
          <a:custGeom>
            <a:avLst/>
            <a:gdLst>
              <a:gd name="T0" fmla="*/ 2147483647 w 94"/>
              <a:gd name="T1" fmla="*/ 2147483647 h 140"/>
              <a:gd name="T2" fmla="*/ 2147483647 w 94"/>
              <a:gd name="T3" fmla="*/ 2147483647 h 140"/>
              <a:gd name="T4" fmla="*/ 2147483647 w 94"/>
              <a:gd name="T5" fmla="*/ 2147483647 h 140"/>
              <a:gd name="T6" fmla="*/ 2147483647 w 94"/>
              <a:gd name="T7" fmla="*/ 2147483647 h 140"/>
              <a:gd name="T8" fmla="*/ 2147483647 w 94"/>
              <a:gd name="T9" fmla="*/ 2147483647 h 140"/>
              <a:gd name="T10" fmla="*/ 2147483647 w 94"/>
              <a:gd name="T11" fmla="*/ 2147483647 h 140"/>
              <a:gd name="T12" fmla="*/ 0 w 94"/>
              <a:gd name="T13" fmla="*/ 2147483647 h 140"/>
              <a:gd name="T14" fmla="*/ 2147483647 w 94"/>
              <a:gd name="T15" fmla="*/ 2147483647 h 140"/>
              <a:gd name="T16" fmla="*/ 2147483647 w 94"/>
              <a:gd name="T17" fmla="*/ 2147483647 h 140"/>
              <a:gd name="T18" fmla="*/ 0 w 94"/>
              <a:gd name="T19" fmla="*/ 2147483647 h 140"/>
              <a:gd name="T20" fmla="*/ 2147483647 w 94"/>
              <a:gd name="T21" fmla="*/ 0 h 140"/>
              <a:gd name="T22" fmla="*/ 2147483647 w 94"/>
              <a:gd name="T23" fmla="*/ 2147483647 h 140"/>
              <a:gd name="T24" fmla="*/ 2147483647 w 94"/>
              <a:gd name="T25" fmla="*/ 2147483647 h 140"/>
              <a:gd name="T26" fmla="*/ 2147483647 w 94"/>
              <a:gd name="T27" fmla="*/ 2147483647 h 140"/>
              <a:gd name="T28" fmla="*/ 2147483647 w 94"/>
              <a:gd name="T29" fmla="*/ 2147483647 h 140"/>
              <a:gd name="T30" fmla="*/ 2147483647 w 94"/>
              <a:gd name="T31" fmla="*/ 2147483647 h 140"/>
              <a:gd name="T32" fmla="*/ 2147483647 w 94"/>
              <a:gd name="T33" fmla="*/ 2147483647 h 140"/>
              <a:gd name="T34" fmla="*/ 2147483647 w 94"/>
              <a:gd name="T35" fmla="*/ 2147483647 h 140"/>
              <a:gd name="T36" fmla="*/ 2147483647 w 94"/>
              <a:gd name="T37" fmla="*/ 2147483647 h 140"/>
              <a:gd name="T38" fmla="*/ 2147483647 w 94"/>
              <a:gd name="T39" fmla="*/ 2147483647 h 140"/>
              <a:gd name="T40" fmla="*/ 2147483647 w 94"/>
              <a:gd name="T41" fmla="*/ 2147483647 h 140"/>
              <a:gd name="T42" fmla="*/ 2147483647 w 94"/>
              <a:gd name="T43" fmla="*/ 2147483647 h 140"/>
              <a:gd name="T44" fmla="*/ 2147483647 w 94"/>
              <a:gd name="T45" fmla="*/ 2147483647 h 140"/>
              <a:gd name="T46" fmla="*/ 2147483647 w 94"/>
              <a:gd name="T47" fmla="*/ 2147483647 h 140"/>
              <a:gd name="T48" fmla="*/ 2147483647 w 94"/>
              <a:gd name="T49" fmla="*/ 2147483647 h 140"/>
              <a:gd name="T50" fmla="*/ 2147483647 w 94"/>
              <a:gd name="T51" fmla="*/ 2147483647 h 140"/>
              <a:gd name="T52" fmla="*/ 2147483647 w 94"/>
              <a:gd name="T53" fmla="*/ 2147483647 h 140"/>
              <a:gd name="T54" fmla="*/ 2147483647 w 94"/>
              <a:gd name="T55" fmla="*/ 2147483647 h 140"/>
              <a:gd name="T56" fmla="*/ 2147483647 w 94"/>
              <a:gd name="T57" fmla="*/ 2147483647 h 140"/>
              <a:gd name="T58" fmla="*/ 2147483647 w 94"/>
              <a:gd name="T59" fmla="*/ 2147483647 h 140"/>
              <a:gd name="T60" fmla="*/ 2147483647 w 94"/>
              <a:gd name="T61" fmla="*/ 2147483647 h 140"/>
              <a:gd name="T62" fmla="*/ 2147483647 w 94"/>
              <a:gd name="T63" fmla="*/ 2147483647 h 140"/>
              <a:gd name="T64" fmla="*/ 2147483647 w 94"/>
              <a:gd name="T65" fmla="*/ 2147483647 h 140"/>
              <a:gd name="T66" fmla="*/ 2147483647 w 94"/>
              <a:gd name="T67" fmla="*/ 2147483647 h 140"/>
              <a:gd name="T68" fmla="*/ 2147483647 w 94"/>
              <a:gd name="T69" fmla="*/ 2147483647 h 14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4"/>
              <a:gd name="T106" fmla="*/ 0 h 140"/>
              <a:gd name="T107" fmla="*/ 94 w 94"/>
              <a:gd name="T108" fmla="*/ 140 h 14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4" h="140">
                <a:moveTo>
                  <a:pt x="85" y="44"/>
                </a:moveTo>
                <a:cubicBezTo>
                  <a:pt x="84" y="77"/>
                  <a:pt x="61" y="85"/>
                  <a:pt x="45" y="90"/>
                </a:cubicBezTo>
                <a:cubicBezTo>
                  <a:pt x="31" y="94"/>
                  <a:pt x="26" y="96"/>
                  <a:pt x="26" y="105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31" y="111"/>
                  <a:pt x="35" y="116"/>
                  <a:pt x="35" y="123"/>
                </a:cubicBezTo>
                <a:cubicBezTo>
                  <a:pt x="35" y="132"/>
                  <a:pt x="27" y="140"/>
                  <a:pt x="17" y="140"/>
                </a:cubicBezTo>
                <a:cubicBezTo>
                  <a:pt x="8" y="140"/>
                  <a:pt x="0" y="132"/>
                  <a:pt x="0" y="123"/>
                </a:cubicBezTo>
                <a:cubicBezTo>
                  <a:pt x="0" y="116"/>
                  <a:pt x="3" y="111"/>
                  <a:pt x="9" y="108"/>
                </a:cubicBezTo>
                <a:cubicBezTo>
                  <a:pt x="9" y="33"/>
                  <a:pt x="9" y="33"/>
                  <a:pt x="9" y="33"/>
                </a:cubicBezTo>
                <a:cubicBezTo>
                  <a:pt x="3" y="29"/>
                  <a:pt x="0" y="24"/>
                  <a:pt x="0" y="17"/>
                </a:cubicBezTo>
                <a:cubicBezTo>
                  <a:pt x="0" y="8"/>
                  <a:pt x="8" y="0"/>
                  <a:pt x="17" y="0"/>
                </a:cubicBezTo>
                <a:cubicBezTo>
                  <a:pt x="27" y="0"/>
                  <a:pt x="35" y="8"/>
                  <a:pt x="35" y="17"/>
                </a:cubicBezTo>
                <a:cubicBezTo>
                  <a:pt x="35" y="24"/>
                  <a:pt x="31" y="29"/>
                  <a:pt x="26" y="33"/>
                </a:cubicBezTo>
                <a:cubicBezTo>
                  <a:pt x="26" y="78"/>
                  <a:pt x="26" y="78"/>
                  <a:pt x="26" y="78"/>
                </a:cubicBezTo>
                <a:cubicBezTo>
                  <a:pt x="31" y="76"/>
                  <a:pt x="36" y="74"/>
                  <a:pt x="40" y="73"/>
                </a:cubicBezTo>
                <a:cubicBezTo>
                  <a:pt x="57" y="67"/>
                  <a:pt x="67" y="63"/>
                  <a:pt x="67" y="44"/>
                </a:cubicBezTo>
                <a:cubicBezTo>
                  <a:pt x="62" y="41"/>
                  <a:pt x="58" y="36"/>
                  <a:pt x="58" y="29"/>
                </a:cubicBezTo>
                <a:cubicBezTo>
                  <a:pt x="58" y="19"/>
                  <a:pt x="66" y="11"/>
                  <a:pt x="76" y="11"/>
                </a:cubicBezTo>
                <a:cubicBezTo>
                  <a:pt x="86" y="11"/>
                  <a:pt x="94" y="19"/>
                  <a:pt x="94" y="29"/>
                </a:cubicBezTo>
                <a:cubicBezTo>
                  <a:pt x="94" y="36"/>
                  <a:pt x="90" y="41"/>
                  <a:pt x="85" y="44"/>
                </a:cubicBezTo>
                <a:close/>
                <a:moveTo>
                  <a:pt x="17" y="9"/>
                </a:moveTo>
                <a:cubicBezTo>
                  <a:pt x="13" y="9"/>
                  <a:pt x="9" y="12"/>
                  <a:pt x="9" y="17"/>
                </a:cubicBezTo>
                <a:cubicBezTo>
                  <a:pt x="9" y="22"/>
                  <a:pt x="13" y="26"/>
                  <a:pt x="17" y="26"/>
                </a:cubicBezTo>
                <a:cubicBezTo>
                  <a:pt x="22" y="26"/>
                  <a:pt x="26" y="22"/>
                  <a:pt x="26" y="17"/>
                </a:cubicBezTo>
                <a:cubicBezTo>
                  <a:pt x="26" y="12"/>
                  <a:pt x="22" y="9"/>
                  <a:pt x="17" y="9"/>
                </a:cubicBezTo>
                <a:close/>
                <a:moveTo>
                  <a:pt x="17" y="114"/>
                </a:moveTo>
                <a:cubicBezTo>
                  <a:pt x="13" y="114"/>
                  <a:pt x="9" y="118"/>
                  <a:pt x="9" y="123"/>
                </a:cubicBezTo>
                <a:cubicBezTo>
                  <a:pt x="9" y="128"/>
                  <a:pt x="13" y="132"/>
                  <a:pt x="17" y="132"/>
                </a:cubicBezTo>
                <a:cubicBezTo>
                  <a:pt x="22" y="132"/>
                  <a:pt x="26" y="128"/>
                  <a:pt x="26" y="123"/>
                </a:cubicBezTo>
                <a:cubicBezTo>
                  <a:pt x="26" y="118"/>
                  <a:pt x="22" y="114"/>
                  <a:pt x="17" y="114"/>
                </a:cubicBezTo>
                <a:close/>
                <a:moveTo>
                  <a:pt x="76" y="20"/>
                </a:moveTo>
                <a:cubicBezTo>
                  <a:pt x="71" y="20"/>
                  <a:pt x="67" y="24"/>
                  <a:pt x="67" y="29"/>
                </a:cubicBezTo>
                <a:cubicBezTo>
                  <a:pt x="67" y="34"/>
                  <a:pt x="71" y="38"/>
                  <a:pt x="76" y="38"/>
                </a:cubicBezTo>
                <a:cubicBezTo>
                  <a:pt x="81" y="38"/>
                  <a:pt x="85" y="34"/>
                  <a:pt x="85" y="29"/>
                </a:cubicBezTo>
                <a:cubicBezTo>
                  <a:pt x="85" y="24"/>
                  <a:pt x="81" y="20"/>
                  <a:pt x="76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Freeform 11"/>
          <p:cNvSpPr>
            <a:spLocks noEditPoints="1" noChangeArrowheads="1"/>
          </p:cNvSpPr>
          <p:nvPr/>
        </p:nvSpPr>
        <p:spPr bwMode="auto">
          <a:xfrm>
            <a:off x="5724382" y="3620701"/>
            <a:ext cx="230683" cy="227026"/>
          </a:xfrm>
          <a:custGeom>
            <a:avLst/>
            <a:gdLst>
              <a:gd name="T0" fmla="*/ 2147483647 w 152"/>
              <a:gd name="T1" fmla="*/ 2147483647 h 152"/>
              <a:gd name="T2" fmla="*/ 2147483647 w 152"/>
              <a:gd name="T3" fmla="*/ 2147483647 h 152"/>
              <a:gd name="T4" fmla="*/ 2147483647 w 152"/>
              <a:gd name="T5" fmla="*/ 2147483647 h 152"/>
              <a:gd name="T6" fmla="*/ 2147483647 w 152"/>
              <a:gd name="T7" fmla="*/ 2147483647 h 152"/>
              <a:gd name="T8" fmla="*/ 0 w 152"/>
              <a:gd name="T9" fmla="*/ 2147483647 h 152"/>
              <a:gd name="T10" fmla="*/ 2147483647 w 152"/>
              <a:gd name="T11" fmla="*/ 0 h 152"/>
              <a:gd name="T12" fmla="*/ 2147483647 w 152"/>
              <a:gd name="T13" fmla="*/ 2147483647 h 152"/>
              <a:gd name="T14" fmla="*/ 2147483647 w 152"/>
              <a:gd name="T15" fmla="*/ 2147483647 h 152"/>
              <a:gd name="T16" fmla="*/ 2147483647 w 152"/>
              <a:gd name="T17" fmla="*/ 2147483647 h 152"/>
              <a:gd name="T18" fmla="*/ 2147483647 w 152"/>
              <a:gd name="T19" fmla="*/ 2147483647 h 152"/>
              <a:gd name="T20" fmla="*/ 2147483647 w 152"/>
              <a:gd name="T21" fmla="*/ 2147483647 h 152"/>
              <a:gd name="T22" fmla="*/ 2147483647 w 152"/>
              <a:gd name="T23" fmla="*/ 2147483647 h 152"/>
              <a:gd name="T24" fmla="*/ 2147483647 w 152"/>
              <a:gd name="T25" fmla="*/ 2147483647 h 152"/>
              <a:gd name="T26" fmla="*/ 2147483647 w 152"/>
              <a:gd name="T27" fmla="*/ 2147483647 h 152"/>
              <a:gd name="T28" fmla="*/ 2147483647 w 152"/>
              <a:gd name="T29" fmla="*/ 2147483647 h 152"/>
              <a:gd name="T30" fmla="*/ 2147483647 w 152"/>
              <a:gd name="T31" fmla="*/ 2147483647 h 1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2"/>
              <a:gd name="T49" fmla="*/ 0 h 152"/>
              <a:gd name="T50" fmla="*/ 152 w 152"/>
              <a:gd name="T51" fmla="*/ 152 h 1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2" h="152">
                <a:moveTo>
                  <a:pt x="141" y="152"/>
                </a:moveTo>
                <a:cubicBezTo>
                  <a:pt x="138" y="152"/>
                  <a:pt x="135" y="151"/>
                  <a:pt x="132" y="148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90" y="124"/>
                  <a:pt x="78" y="128"/>
                  <a:pt x="65" y="128"/>
                </a:cubicBezTo>
                <a:cubicBezTo>
                  <a:pt x="29" y="128"/>
                  <a:pt x="0" y="100"/>
                  <a:pt x="0" y="64"/>
                </a:cubicBezTo>
                <a:cubicBezTo>
                  <a:pt x="0" y="28"/>
                  <a:pt x="29" y="0"/>
                  <a:pt x="65" y="0"/>
                </a:cubicBezTo>
                <a:cubicBezTo>
                  <a:pt x="100" y="0"/>
                  <a:pt x="129" y="28"/>
                  <a:pt x="129" y="64"/>
                </a:cubicBezTo>
                <a:cubicBezTo>
                  <a:pt x="129" y="77"/>
                  <a:pt x="125" y="90"/>
                  <a:pt x="118" y="100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51" y="134"/>
                  <a:pt x="152" y="137"/>
                  <a:pt x="152" y="140"/>
                </a:cubicBezTo>
                <a:cubicBezTo>
                  <a:pt x="152" y="147"/>
                  <a:pt x="147" y="152"/>
                  <a:pt x="141" y="152"/>
                </a:cubicBezTo>
                <a:close/>
                <a:moveTo>
                  <a:pt x="65" y="23"/>
                </a:moveTo>
                <a:cubicBezTo>
                  <a:pt x="42" y="23"/>
                  <a:pt x="24" y="41"/>
                  <a:pt x="24" y="64"/>
                </a:cubicBezTo>
                <a:cubicBezTo>
                  <a:pt x="24" y="87"/>
                  <a:pt x="42" y="105"/>
                  <a:pt x="65" y="105"/>
                </a:cubicBezTo>
                <a:cubicBezTo>
                  <a:pt x="87" y="105"/>
                  <a:pt x="106" y="87"/>
                  <a:pt x="106" y="64"/>
                </a:cubicBezTo>
                <a:cubicBezTo>
                  <a:pt x="106" y="41"/>
                  <a:pt x="87" y="23"/>
                  <a:pt x="65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组合 30"/>
          <p:cNvGrpSpPr>
            <a:grpSpLocks noChangeAspect="1"/>
          </p:cNvGrpSpPr>
          <p:nvPr/>
        </p:nvGrpSpPr>
        <p:grpSpPr>
          <a:xfrm>
            <a:off x="10281935" y="3599977"/>
            <a:ext cx="191073" cy="257019"/>
            <a:chOff x="6954838" y="2949575"/>
            <a:chExt cx="179388" cy="241301"/>
          </a:xfrm>
          <a:solidFill>
            <a:schemeClr val="bg1"/>
          </a:solidFill>
        </p:grpSpPr>
        <p:sp>
          <p:nvSpPr>
            <p:cNvPr id="32" name="Freeform 264"/>
            <p:cNvSpPr/>
            <p:nvPr/>
          </p:nvSpPr>
          <p:spPr bwMode="auto">
            <a:xfrm>
              <a:off x="7015163" y="3160713"/>
              <a:ext cx="58738" cy="30163"/>
            </a:xfrm>
            <a:custGeom>
              <a:avLst/>
              <a:gdLst>
                <a:gd name="T0" fmla="*/ 8 w 16"/>
                <a:gd name="T1" fmla="*/ 8 h 8"/>
                <a:gd name="T2" fmla="*/ 16 w 16"/>
                <a:gd name="T3" fmla="*/ 0 h 8"/>
                <a:gd name="T4" fmla="*/ 0 w 16"/>
                <a:gd name="T5" fmla="*/ 0 h 8"/>
                <a:gd name="T6" fmla="*/ 8 w 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8" y="8"/>
                  </a:moveTo>
                  <a:cubicBezTo>
                    <a:pt x="12" y="8"/>
                    <a:pt x="16" y="4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" y="8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65"/>
            <p:cNvSpPr/>
            <p:nvPr/>
          </p:nvSpPr>
          <p:spPr bwMode="auto">
            <a:xfrm>
              <a:off x="6954838" y="2949575"/>
              <a:ext cx="179388" cy="196850"/>
            </a:xfrm>
            <a:custGeom>
              <a:avLst/>
              <a:gdLst>
                <a:gd name="T0" fmla="*/ 24 w 48"/>
                <a:gd name="T1" fmla="*/ 0 h 52"/>
                <a:gd name="T2" fmla="*/ 0 w 48"/>
                <a:gd name="T3" fmla="*/ 24 h 52"/>
                <a:gd name="T4" fmla="*/ 13 w 48"/>
                <a:gd name="T5" fmla="*/ 46 h 52"/>
                <a:gd name="T6" fmla="*/ 16 w 48"/>
                <a:gd name="T7" fmla="*/ 52 h 52"/>
                <a:gd name="T8" fmla="*/ 32 w 48"/>
                <a:gd name="T9" fmla="*/ 52 h 52"/>
                <a:gd name="T10" fmla="*/ 35 w 48"/>
                <a:gd name="T11" fmla="*/ 46 h 52"/>
                <a:gd name="T12" fmla="*/ 48 w 48"/>
                <a:gd name="T13" fmla="*/ 24 h 52"/>
                <a:gd name="T14" fmla="*/ 24 w 48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2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3"/>
                    <a:pt x="5" y="42"/>
                    <a:pt x="13" y="46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43" y="42"/>
                    <a:pt x="48" y="33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2454451" y="2992863"/>
            <a:ext cx="5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658581" y="4242705"/>
            <a:ext cx="5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848746" y="2929679"/>
            <a:ext cx="5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039348" y="4240248"/>
            <a:ext cx="5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05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出行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6DAE095-F7A5-4DC3-998E-FF7209254D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9" y="610047"/>
            <a:ext cx="2709292" cy="20319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C3FA577-9CB7-4B3E-B1AE-ADD656EE1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78" y="1155401"/>
            <a:ext cx="3357220" cy="223814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50AB47DA-417E-4A1B-B611-3584DC8918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07" y="1933868"/>
            <a:ext cx="2402676" cy="160178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385BCD59-82A5-4980-B778-9498A66E4D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26" y="4058039"/>
            <a:ext cx="3083516" cy="205567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1A35CC-4811-4C85-A9A9-F018C62A55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84" y="4424914"/>
            <a:ext cx="2742420" cy="182828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572687F3-A657-480F-A09F-25B975D62B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01" y="4071313"/>
            <a:ext cx="1656762" cy="22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-4"/>
          <p:cNvSpPr>
            <a:spLocks noChangeArrowheads="1"/>
          </p:cNvSpPr>
          <p:nvPr/>
        </p:nvSpPr>
        <p:spPr bwMode="auto">
          <a:xfrm>
            <a:off x="3748088" y="5178955"/>
            <a:ext cx="1906587" cy="334963"/>
          </a:xfrm>
          <a:custGeom>
            <a:avLst/>
            <a:gdLst>
              <a:gd name="T0" fmla="*/ 1881006 w 2385"/>
              <a:gd name="T1" fmla="*/ 0 h 425"/>
              <a:gd name="T2" fmla="*/ 0 w 2385"/>
              <a:gd name="T3" fmla="*/ 0 h 425"/>
              <a:gd name="T4" fmla="*/ 0 w 2385"/>
              <a:gd name="T5" fmla="*/ 334963 h 425"/>
              <a:gd name="T6" fmla="*/ 1881006 w 2385"/>
              <a:gd name="T7" fmla="*/ 334963 h 425"/>
              <a:gd name="T8" fmla="*/ 1906587 w 2385"/>
              <a:gd name="T9" fmla="*/ 309742 h 425"/>
              <a:gd name="T10" fmla="*/ 1906587 w 2385"/>
              <a:gd name="T11" fmla="*/ 25221 h 425"/>
              <a:gd name="T12" fmla="*/ 1881006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5" name="A-4"/>
          <p:cNvSpPr>
            <a:spLocks noChangeArrowheads="1"/>
          </p:cNvSpPr>
          <p:nvPr/>
        </p:nvSpPr>
        <p:spPr bwMode="auto">
          <a:xfrm>
            <a:off x="6240463" y="1425575"/>
            <a:ext cx="1906587" cy="334963"/>
          </a:xfrm>
          <a:custGeom>
            <a:avLst/>
            <a:gdLst>
              <a:gd name="T0" fmla="*/ 1881006 w 2385"/>
              <a:gd name="T1" fmla="*/ 0 h 425"/>
              <a:gd name="T2" fmla="*/ 0 w 2385"/>
              <a:gd name="T3" fmla="*/ 0 h 425"/>
              <a:gd name="T4" fmla="*/ 0 w 2385"/>
              <a:gd name="T5" fmla="*/ 334963 h 425"/>
              <a:gd name="T6" fmla="*/ 1881006 w 2385"/>
              <a:gd name="T7" fmla="*/ 334963 h 425"/>
              <a:gd name="T8" fmla="*/ 1906587 w 2385"/>
              <a:gd name="T9" fmla="*/ 309742 h 425"/>
              <a:gd name="T10" fmla="*/ 1906587 w 2385"/>
              <a:gd name="T11" fmla="*/ 25221 h 425"/>
              <a:gd name="T12" fmla="*/ 1881006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7231702" y="2504126"/>
            <a:ext cx="4321174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其实英国人自己的平时穿着也不会非常讲究，但一定会有明确的功能性区分。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>
            <a:off x="5945188" y="1133475"/>
            <a:ext cx="4327525" cy="4445000"/>
            <a:chOff x="5945188" y="1133475"/>
            <a:chExt cx="4327525" cy="4445000"/>
          </a:xfrm>
        </p:grpSpPr>
        <p:grpSp>
          <p:nvGrpSpPr>
            <p:cNvPr id="3" name="组合 1"/>
            <p:cNvGrpSpPr/>
            <p:nvPr/>
          </p:nvGrpSpPr>
          <p:grpSpPr>
            <a:xfrm>
              <a:off x="5945188" y="1846263"/>
              <a:ext cx="4327525" cy="3732212"/>
              <a:chOff x="5945188" y="1846263"/>
              <a:chExt cx="4327525" cy="3732212"/>
            </a:xfrm>
          </p:grpSpPr>
          <p:sp>
            <p:nvSpPr>
              <p:cNvPr id="4" name="时间线5"/>
              <p:cNvSpPr>
                <a:spLocks noChangeShapeType="1"/>
              </p:cNvSpPr>
              <p:nvPr/>
            </p:nvSpPr>
            <p:spPr bwMode="auto">
              <a:xfrm>
                <a:off x="5951538" y="5578475"/>
                <a:ext cx="4321175" cy="0"/>
              </a:xfrm>
              <a:prstGeom prst="line">
                <a:avLst/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" name="时间线4"/>
              <p:cNvSpPr>
                <a:spLocks noChangeShapeType="1"/>
              </p:cNvSpPr>
              <p:nvPr/>
            </p:nvSpPr>
            <p:spPr bwMode="auto">
              <a:xfrm flipH="1">
                <a:off x="5945188" y="4157663"/>
                <a:ext cx="3175" cy="1420812"/>
              </a:xfrm>
              <a:prstGeom prst="line">
                <a:avLst/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时间线3"/>
              <p:cNvSpPr>
                <a:spLocks noChangeShapeType="1"/>
              </p:cNvSpPr>
              <p:nvPr/>
            </p:nvSpPr>
            <p:spPr bwMode="auto">
              <a:xfrm>
                <a:off x="5946775" y="3200400"/>
                <a:ext cx="4763" cy="957263"/>
              </a:xfrm>
              <a:prstGeom prst="line">
                <a:avLst/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7" name="AutoShape 9"/>
              <p:cNvCxnSpPr>
                <a:cxnSpLocks noChangeShapeType="1"/>
                <a:stCxn id="17" idx="5"/>
                <a:endCxn id="29" idx="5"/>
              </p:cNvCxnSpPr>
              <p:nvPr/>
            </p:nvCxnSpPr>
            <p:spPr bwMode="auto">
              <a:xfrm flipH="1">
                <a:off x="5946775" y="1846263"/>
                <a:ext cx="4763" cy="1354137"/>
              </a:xfrm>
              <a:prstGeom prst="curvedConnector5">
                <a:avLst>
                  <a:gd name="adj1" fmla="val -11928569"/>
                  <a:gd name="adj2" fmla="val 34458"/>
                  <a:gd name="adj3" fmla="val 12028569"/>
                </a:avLst>
              </a:prstGeom>
              <a:noFill/>
              <a:ln w="28575">
                <a:solidFill>
                  <a:srgbClr val="595959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时间线1"/>
            <p:cNvSpPr>
              <a:spLocks noChangeShapeType="1"/>
            </p:cNvSpPr>
            <p:nvPr/>
          </p:nvSpPr>
          <p:spPr bwMode="auto">
            <a:xfrm flipH="1" flipV="1">
              <a:off x="5946775" y="1133475"/>
              <a:ext cx="4763" cy="712788"/>
            </a:xfrm>
            <a:prstGeom prst="line">
              <a:avLst/>
            </a:prstGeom>
            <a:noFill/>
            <a:ln w="28575">
              <a:solidFill>
                <a:srgbClr val="595959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A-2"/>
          <p:cNvSpPr>
            <a:spLocks noChangeArrowheads="1"/>
          </p:cNvSpPr>
          <p:nvPr/>
        </p:nvSpPr>
        <p:spPr bwMode="auto">
          <a:xfrm>
            <a:off x="5657850" y="1425575"/>
            <a:ext cx="585788" cy="420688"/>
          </a:xfrm>
          <a:custGeom>
            <a:avLst/>
            <a:gdLst>
              <a:gd name="T0" fmla="*/ 25539 w 830263"/>
              <a:gd name="T1" fmla="*/ 0 h 604838"/>
              <a:gd name="T2" fmla="*/ 585788 w 830263"/>
              <a:gd name="T3" fmla="*/ 0 h 604838"/>
              <a:gd name="T4" fmla="*/ 585788 w 830263"/>
              <a:gd name="T5" fmla="*/ 335667 h 604838"/>
              <a:gd name="T6" fmla="*/ 403735 w 830263"/>
              <a:gd name="T7" fmla="*/ 335667 h 604838"/>
              <a:gd name="T8" fmla="*/ 378740 w 830263"/>
              <a:gd name="T9" fmla="*/ 335667 h 604838"/>
              <a:gd name="T10" fmla="*/ 293454 w 830263"/>
              <a:gd name="T11" fmla="*/ 420688 h 604838"/>
              <a:gd name="T12" fmla="*/ 207209 w 830263"/>
              <a:gd name="T13" fmla="*/ 335667 h 604838"/>
              <a:gd name="T14" fmla="*/ 124157 w 830263"/>
              <a:gd name="T15" fmla="*/ 335667 h 604838"/>
              <a:gd name="T16" fmla="*/ 25539 w 830263"/>
              <a:gd name="T17" fmla="*/ 335667 h 604838"/>
              <a:gd name="T18" fmla="*/ 0 w 830263"/>
              <a:gd name="T19" fmla="*/ 310393 h 604838"/>
              <a:gd name="T20" fmla="*/ 0 w 830263"/>
              <a:gd name="T21" fmla="*/ 25274 h 604838"/>
              <a:gd name="T22" fmla="*/ 25539 w 830263"/>
              <a:gd name="T23" fmla="*/ 0 h 6048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30263"/>
              <a:gd name="T37" fmla="*/ 0 h 604838"/>
              <a:gd name="T38" fmla="*/ 830263 w 830263"/>
              <a:gd name="T39" fmla="*/ 604838 h 6048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30263" h="604838">
                <a:moveTo>
                  <a:pt x="36197" y="0"/>
                </a:moveTo>
                <a:lnTo>
                  <a:pt x="830263" y="0"/>
                </a:lnTo>
                <a:cubicBezTo>
                  <a:pt x="830263" y="0"/>
                  <a:pt x="830263" y="0"/>
                  <a:pt x="830263" y="482600"/>
                </a:cubicBezTo>
                <a:cubicBezTo>
                  <a:pt x="830263" y="482600"/>
                  <a:pt x="830263" y="482600"/>
                  <a:pt x="572231" y="482600"/>
                </a:cubicBezTo>
                <a:lnTo>
                  <a:pt x="536805" y="482600"/>
                </a:lnTo>
                <a:lnTo>
                  <a:pt x="415925" y="604838"/>
                </a:lnTo>
                <a:lnTo>
                  <a:pt x="293687" y="482600"/>
                </a:lnTo>
                <a:lnTo>
                  <a:pt x="175973" y="482600"/>
                </a:lnTo>
                <a:cubicBezTo>
                  <a:pt x="132354" y="482600"/>
                  <a:pt x="85826" y="482600"/>
                  <a:pt x="36197" y="482600"/>
                </a:cubicBezTo>
                <a:cubicBezTo>
                  <a:pt x="15836" y="482600"/>
                  <a:pt x="0" y="466703"/>
                  <a:pt x="0" y="446263"/>
                </a:cubicBezTo>
                <a:cubicBezTo>
                  <a:pt x="0" y="446263"/>
                  <a:pt x="0" y="446263"/>
                  <a:pt x="0" y="36337"/>
                </a:cubicBezTo>
                <a:cubicBezTo>
                  <a:pt x="0" y="17033"/>
                  <a:pt x="15836" y="0"/>
                  <a:pt x="361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A-1"/>
          <p:cNvSpPr>
            <a:spLocks noChangeArrowheads="1"/>
          </p:cNvSpPr>
          <p:nvPr/>
        </p:nvSpPr>
        <p:spPr bwMode="auto">
          <a:xfrm>
            <a:off x="5626023" y="1435100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B-4"/>
          <p:cNvSpPr>
            <a:spLocks noChangeArrowheads="1"/>
          </p:cNvSpPr>
          <p:nvPr/>
        </p:nvSpPr>
        <p:spPr bwMode="auto">
          <a:xfrm flipH="1">
            <a:off x="3752850" y="2778125"/>
            <a:ext cx="1905000" cy="336550"/>
          </a:xfrm>
          <a:custGeom>
            <a:avLst/>
            <a:gdLst>
              <a:gd name="T0" fmla="*/ 1879440 w 2385"/>
              <a:gd name="T1" fmla="*/ 0 h 425"/>
              <a:gd name="T2" fmla="*/ 0 w 2385"/>
              <a:gd name="T3" fmla="*/ 0 h 425"/>
              <a:gd name="T4" fmla="*/ 0 w 2385"/>
              <a:gd name="T5" fmla="*/ 336550 h 425"/>
              <a:gd name="T6" fmla="*/ 1879440 w 2385"/>
              <a:gd name="T7" fmla="*/ 336550 h 425"/>
              <a:gd name="T8" fmla="*/ 1905000 w 2385"/>
              <a:gd name="T9" fmla="*/ 311210 h 425"/>
              <a:gd name="T10" fmla="*/ 1905000 w 2385"/>
              <a:gd name="T11" fmla="*/ 25340 h 425"/>
              <a:gd name="T12" fmla="*/ 1879440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" name="B-2"/>
          <p:cNvSpPr>
            <a:spLocks noChangeArrowheads="1"/>
          </p:cNvSpPr>
          <p:nvPr/>
        </p:nvSpPr>
        <p:spPr bwMode="auto">
          <a:xfrm flipH="1">
            <a:off x="5654675" y="2778125"/>
            <a:ext cx="585788" cy="422275"/>
          </a:xfrm>
          <a:custGeom>
            <a:avLst/>
            <a:gdLst>
              <a:gd name="T0" fmla="*/ 25539 w 830263"/>
              <a:gd name="T1" fmla="*/ 0 h 604838"/>
              <a:gd name="T2" fmla="*/ 585788 w 830263"/>
              <a:gd name="T3" fmla="*/ 0 h 604838"/>
              <a:gd name="T4" fmla="*/ 585788 w 830263"/>
              <a:gd name="T5" fmla="*/ 336933 h 604838"/>
              <a:gd name="T6" fmla="*/ 403735 w 830263"/>
              <a:gd name="T7" fmla="*/ 336933 h 604838"/>
              <a:gd name="T8" fmla="*/ 378740 w 830263"/>
              <a:gd name="T9" fmla="*/ 336933 h 604838"/>
              <a:gd name="T10" fmla="*/ 293454 w 830263"/>
              <a:gd name="T11" fmla="*/ 422275 h 604838"/>
              <a:gd name="T12" fmla="*/ 207209 w 830263"/>
              <a:gd name="T13" fmla="*/ 336933 h 604838"/>
              <a:gd name="T14" fmla="*/ 124157 w 830263"/>
              <a:gd name="T15" fmla="*/ 336933 h 604838"/>
              <a:gd name="T16" fmla="*/ 25539 w 830263"/>
              <a:gd name="T17" fmla="*/ 336933 h 604838"/>
              <a:gd name="T18" fmla="*/ 0 w 830263"/>
              <a:gd name="T19" fmla="*/ 311564 h 604838"/>
              <a:gd name="T20" fmla="*/ 0 w 830263"/>
              <a:gd name="T21" fmla="*/ 25369 h 604838"/>
              <a:gd name="T22" fmla="*/ 25539 w 830263"/>
              <a:gd name="T23" fmla="*/ 0 h 6048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30263"/>
              <a:gd name="T37" fmla="*/ 0 h 604838"/>
              <a:gd name="T38" fmla="*/ 830263 w 830263"/>
              <a:gd name="T39" fmla="*/ 604838 h 6048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30263" h="604838">
                <a:moveTo>
                  <a:pt x="36197" y="0"/>
                </a:moveTo>
                <a:lnTo>
                  <a:pt x="830263" y="0"/>
                </a:lnTo>
                <a:cubicBezTo>
                  <a:pt x="830263" y="0"/>
                  <a:pt x="830263" y="0"/>
                  <a:pt x="830263" y="482600"/>
                </a:cubicBezTo>
                <a:cubicBezTo>
                  <a:pt x="830263" y="482600"/>
                  <a:pt x="830263" y="482600"/>
                  <a:pt x="572231" y="482600"/>
                </a:cubicBezTo>
                <a:lnTo>
                  <a:pt x="536805" y="482600"/>
                </a:lnTo>
                <a:lnTo>
                  <a:pt x="415925" y="604838"/>
                </a:lnTo>
                <a:lnTo>
                  <a:pt x="293687" y="482600"/>
                </a:lnTo>
                <a:lnTo>
                  <a:pt x="175973" y="482600"/>
                </a:lnTo>
                <a:cubicBezTo>
                  <a:pt x="132354" y="482600"/>
                  <a:pt x="85826" y="482600"/>
                  <a:pt x="36197" y="482600"/>
                </a:cubicBezTo>
                <a:cubicBezTo>
                  <a:pt x="15836" y="482600"/>
                  <a:pt x="0" y="466703"/>
                  <a:pt x="0" y="446263"/>
                </a:cubicBezTo>
                <a:cubicBezTo>
                  <a:pt x="0" y="446263"/>
                  <a:pt x="0" y="446263"/>
                  <a:pt x="0" y="36337"/>
                </a:cubicBezTo>
                <a:cubicBezTo>
                  <a:pt x="0" y="17033"/>
                  <a:pt x="15836" y="0"/>
                  <a:pt x="361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B-1"/>
          <p:cNvSpPr>
            <a:spLocks noChangeArrowheads="1"/>
          </p:cNvSpPr>
          <p:nvPr/>
        </p:nvSpPr>
        <p:spPr bwMode="auto">
          <a:xfrm flipH="1">
            <a:off x="5633167" y="2789238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C-4"/>
          <p:cNvSpPr>
            <a:spLocks noChangeArrowheads="1"/>
          </p:cNvSpPr>
          <p:nvPr/>
        </p:nvSpPr>
        <p:spPr bwMode="auto">
          <a:xfrm>
            <a:off x="6240463" y="3736975"/>
            <a:ext cx="1906587" cy="334963"/>
          </a:xfrm>
          <a:custGeom>
            <a:avLst/>
            <a:gdLst>
              <a:gd name="T0" fmla="*/ 1881006 w 2385"/>
              <a:gd name="T1" fmla="*/ 0 h 425"/>
              <a:gd name="T2" fmla="*/ 0 w 2385"/>
              <a:gd name="T3" fmla="*/ 0 h 425"/>
              <a:gd name="T4" fmla="*/ 0 w 2385"/>
              <a:gd name="T5" fmla="*/ 334963 h 425"/>
              <a:gd name="T6" fmla="*/ 1881006 w 2385"/>
              <a:gd name="T7" fmla="*/ 334963 h 425"/>
              <a:gd name="T8" fmla="*/ 1906587 w 2385"/>
              <a:gd name="T9" fmla="*/ 309742 h 425"/>
              <a:gd name="T10" fmla="*/ 1906587 w 2385"/>
              <a:gd name="T11" fmla="*/ 25221 h 425"/>
              <a:gd name="T12" fmla="*/ 1881006 w 2385"/>
              <a:gd name="T13" fmla="*/ 0 h 4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85"/>
              <a:gd name="T22" fmla="*/ 0 h 425"/>
              <a:gd name="T23" fmla="*/ 2385 w 2385"/>
              <a:gd name="T24" fmla="*/ 425 h 4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rgbClr val="777FEA"/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9" name="C-2"/>
          <p:cNvSpPr>
            <a:spLocks noChangeArrowheads="1"/>
          </p:cNvSpPr>
          <p:nvPr/>
        </p:nvSpPr>
        <p:spPr bwMode="auto">
          <a:xfrm>
            <a:off x="5654675" y="3736975"/>
            <a:ext cx="585788" cy="420688"/>
          </a:xfrm>
          <a:custGeom>
            <a:avLst/>
            <a:gdLst>
              <a:gd name="T0" fmla="*/ 25539 w 830263"/>
              <a:gd name="T1" fmla="*/ 0 h 604838"/>
              <a:gd name="T2" fmla="*/ 585788 w 830263"/>
              <a:gd name="T3" fmla="*/ 0 h 604838"/>
              <a:gd name="T4" fmla="*/ 585788 w 830263"/>
              <a:gd name="T5" fmla="*/ 335667 h 604838"/>
              <a:gd name="T6" fmla="*/ 403735 w 830263"/>
              <a:gd name="T7" fmla="*/ 335667 h 604838"/>
              <a:gd name="T8" fmla="*/ 378740 w 830263"/>
              <a:gd name="T9" fmla="*/ 335667 h 604838"/>
              <a:gd name="T10" fmla="*/ 293454 w 830263"/>
              <a:gd name="T11" fmla="*/ 420688 h 604838"/>
              <a:gd name="T12" fmla="*/ 207209 w 830263"/>
              <a:gd name="T13" fmla="*/ 335667 h 604838"/>
              <a:gd name="T14" fmla="*/ 124157 w 830263"/>
              <a:gd name="T15" fmla="*/ 335667 h 604838"/>
              <a:gd name="T16" fmla="*/ 25539 w 830263"/>
              <a:gd name="T17" fmla="*/ 335667 h 604838"/>
              <a:gd name="T18" fmla="*/ 0 w 830263"/>
              <a:gd name="T19" fmla="*/ 310393 h 604838"/>
              <a:gd name="T20" fmla="*/ 0 w 830263"/>
              <a:gd name="T21" fmla="*/ 25274 h 604838"/>
              <a:gd name="T22" fmla="*/ 25539 w 830263"/>
              <a:gd name="T23" fmla="*/ 0 h 6048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30263"/>
              <a:gd name="T37" fmla="*/ 0 h 604838"/>
              <a:gd name="T38" fmla="*/ 830263 w 830263"/>
              <a:gd name="T39" fmla="*/ 604838 h 6048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30263" h="604838">
                <a:moveTo>
                  <a:pt x="36197" y="0"/>
                </a:moveTo>
                <a:lnTo>
                  <a:pt x="830263" y="0"/>
                </a:lnTo>
                <a:cubicBezTo>
                  <a:pt x="830263" y="0"/>
                  <a:pt x="830263" y="0"/>
                  <a:pt x="830263" y="482600"/>
                </a:cubicBezTo>
                <a:cubicBezTo>
                  <a:pt x="830263" y="482600"/>
                  <a:pt x="830263" y="482600"/>
                  <a:pt x="572231" y="482600"/>
                </a:cubicBezTo>
                <a:lnTo>
                  <a:pt x="536805" y="482600"/>
                </a:lnTo>
                <a:lnTo>
                  <a:pt x="415925" y="604838"/>
                </a:lnTo>
                <a:lnTo>
                  <a:pt x="293687" y="482600"/>
                </a:lnTo>
                <a:lnTo>
                  <a:pt x="175973" y="482600"/>
                </a:lnTo>
                <a:cubicBezTo>
                  <a:pt x="132354" y="482600"/>
                  <a:pt x="85826" y="482600"/>
                  <a:pt x="36197" y="482600"/>
                </a:cubicBezTo>
                <a:cubicBezTo>
                  <a:pt x="15836" y="482600"/>
                  <a:pt x="0" y="466703"/>
                  <a:pt x="0" y="446263"/>
                </a:cubicBezTo>
                <a:cubicBezTo>
                  <a:pt x="0" y="446263"/>
                  <a:pt x="0" y="446263"/>
                  <a:pt x="0" y="36337"/>
                </a:cubicBezTo>
                <a:cubicBezTo>
                  <a:pt x="0" y="17033"/>
                  <a:pt x="15836" y="0"/>
                  <a:pt x="361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C-1"/>
          <p:cNvSpPr>
            <a:spLocks noChangeArrowheads="1"/>
          </p:cNvSpPr>
          <p:nvPr/>
        </p:nvSpPr>
        <p:spPr bwMode="auto">
          <a:xfrm>
            <a:off x="5629198" y="3746500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030211" y="3119821"/>
            <a:ext cx="432117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长袖长裤的略微正式的休闲装可以应付绝大部分场合。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文本框 45"/>
          <p:cNvSpPr>
            <a:spLocks noChangeArrowheads="1"/>
          </p:cNvSpPr>
          <p:nvPr/>
        </p:nvSpPr>
        <p:spPr bwMode="auto">
          <a:xfrm>
            <a:off x="3647998" y="2781556"/>
            <a:ext cx="20468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Smartly dressed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parajita" panose="02020603050405020304" pitchFamily="18" charset="0"/>
            </a:endParaRPr>
          </a:p>
        </p:txBody>
      </p:sp>
      <p:sp>
        <p:nvSpPr>
          <p:cNvPr id="45" name="文本框 45"/>
          <p:cNvSpPr>
            <a:spLocks noChangeArrowheads="1"/>
          </p:cNvSpPr>
          <p:nvPr/>
        </p:nvSpPr>
        <p:spPr bwMode="auto">
          <a:xfrm>
            <a:off x="6096000" y="1421984"/>
            <a:ext cx="20468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常规衣着</a:t>
            </a:r>
          </a:p>
        </p:txBody>
      </p:sp>
      <p:sp>
        <p:nvSpPr>
          <p:cNvPr id="46" name="文本框 45"/>
          <p:cNvSpPr>
            <a:spLocks noChangeArrowheads="1"/>
          </p:cNvSpPr>
          <p:nvPr/>
        </p:nvSpPr>
        <p:spPr bwMode="auto">
          <a:xfrm>
            <a:off x="5945188" y="3720099"/>
            <a:ext cx="20468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晚宴的服装</a:t>
            </a:r>
          </a:p>
        </p:txBody>
      </p:sp>
      <p:sp>
        <p:nvSpPr>
          <p:cNvPr id="47" name="矩形 46"/>
          <p:cNvSpPr/>
          <p:nvPr/>
        </p:nvSpPr>
        <p:spPr>
          <a:xfrm>
            <a:off x="6191791" y="4095607"/>
            <a:ext cx="4321174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Pre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和高桌晚宴的服装略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有不同，晚宴可以更加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“花哨”一点。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B-1"/>
          <p:cNvSpPr>
            <a:spLocks noChangeArrowheads="1"/>
          </p:cNvSpPr>
          <p:nvPr/>
        </p:nvSpPr>
        <p:spPr bwMode="auto">
          <a:xfrm flipH="1">
            <a:off x="5640055" y="5222156"/>
            <a:ext cx="639919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1600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37099" y="5552739"/>
            <a:ext cx="432117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Pre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的时候一定要穿一套合适的正装。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5"/>
          <p:cNvSpPr>
            <a:spLocks noChangeArrowheads="1"/>
          </p:cNvSpPr>
          <p:nvPr/>
        </p:nvSpPr>
        <p:spPr bwMode="auto">
          <a:xfrm>
            <a:off x="3654886" y="5175974"/>
            <a:ext cx="2046874" cy="338554"/>
          </a:xfrm>
          <a:prstGeom prst="rect">
            <a:avLst/>
          </a:prstGeom>
          <a:solidFill>
            <a:srgbClr val="777FEA"/>
          </a:solidFill>
          <a:ln>
            <a:noFill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parajita" panose="02020603050405020304" pitchFamily="18" charset="0"/>
              </a:rPr>
              <a:t>正装是必须的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18339" r="6614" b="18339"/>
          <a:stretch/>
        </p:blipFill>
        <p:spPr>
          <a:xfrm>
            <a:off x="3557739" y="281221"/>
            <a:ext cx="4728503" cy="866808"/>
          </a:xfrm>
          <a:prstGeom prst="rect">
            <a:avLst/>
          </a:prstGeom>
        </p:spPr>
      </p:pic>
      <p:sp>
        <p:nvSpPr>
          <p:cNvPr id="32" name="PA_MH_Others_3"/>
          <p:cNvSpPr txBox="1"/>
          <p:nvPr>
            <p:custDataLst>
              <p:tags r:id="rId1"/>
            </p:custDataLst>
          </p:nvPr>
        </p:nvSpPr>
        <p:spPr>
          <a:xfrm>
            <a:off x="4351859" y="449625"/>
            <a:ext cx="3132081" cy="59782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400" b="1" spc="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衣着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906253-242E-4492-AC10-0AF97E16C8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7" y="997394"/>
            <a:ext cx="2620656" cy="19654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1315130-DD6A-4A95-A246-EEB2C1B8A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77" y="500449"/>
            <a:ext cx="2968260" cy="19788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2827EB3-F0FE-453F-BCF6-D6C16F1213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77" y="3434814"/>
            <a:ext cx="2947378" cy="1964918"/>
          </a:xfrm>
          <a:prstGeom prst="rect">
            <a:avLst/>
          </a:prstGeom>
        </p:spPr>
      </p:pic>
      <p:pic>
        <p:nvPicPr>
          <p:cNvPr id="33" name="图片 32" descr="1ffe0be13436bf1854994660d20f1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2052" y="3510115"/>
            <a:ext cx="2694039" cy="20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2101740"/>
  <p:tag name="MH_LIBRARY" val="CONTENTS"/>
  <p:tag name="MH_TYPE" val="OTHERS"/>
  <p:tag name="ID" val="626773"/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866</Words>
  <Application>Microsoft Office PowerPoint</Application>
  <PresentationFormat>Custom</PresentationFormat>
  <Paragraphs>183</Paragraphs>
  <Slides>23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C_WY</dc:creator>
  <cp:lastModifiedBy>AutoBVT</cp:lastModifiedBy>
  <cp:revision>42</cp:revision>
  <dcterms:created xsi:type="dcterms:W3CDTF">2019-02-17T13:48:56Z</dcterms:created>
  <dcterms:modified xsi:type="dcterms:W3CDTF">2019-09-23T01:30:04Z</dcterms:modified>
</cp:coreProperties>
</file>