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64" r:id="rId6"/>
    <p:sldId id="265" r:id="rId7"/>
    <p:sldId id="259" r:id="rId8"/>
    <p:sldId id="260" r:id="rId9"/>
    <p:sldId id="266" r:id="rId10"/>
    <p:sldId id="261" r:id="rId11"/>
    <p:sldId id="262" r:id="rId12"/>
    <p:sldId id="274" r:id="rId13"/>
    <p:sldId id="267" r:id="rId14"/>
    <p:sldId id="269" r:id="rId15"/>
    <p:sldId id="270" r:id="rId16"/>
    <p:sldId id="268" r:id="rId17"/>
    <p:sldId id="271" r:id="rId18"/>
    <p:sldId id="272" r:id="rId19"/>
    <p:sldId id="263" r:id="rId20"/>
    <p:sldId id="273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/>
    <p:restoredTop sz="96234"/>
  </p:normalViewPr>
  <p:slideViewPr>
    <p:cSldViewPr snapToGrid="0">
      <p:cViewPr varScale="1">
        <p:scale>
          <a:sx n="119" d="100"/>
          <a:sy n="119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anose="05020102010507070707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17358" y="1288063"/>
            <a:ext cx="7880514" cy="3255264"/>
          </a:xfrm>
        </p:spPr>
        <p:txBody>
          <a:bodyPr/>
          <a:lstStyle/>
          <a:p>
            <a:r>
              <a:rPr kumimoji="1" lang="en-US" altLang="zh-CN" dirty="0"/>
              <a:t>2024 UBC </a:t>
            </a:r>
            <a:r>
              <a:rPr kumimoji="1" lang="zh-CN" altLang="en-US" dirty="0"/>
              <a:t>暑校经验分享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78318" y="4543327"/>
            <a:ext cx="7315200" cy="914400"/>
          </a:xfrm>
        </p:spPr>
        <p:txBody>
          <a:bodyPr/>
          <a:lstStyle/>
          <a:p>
            <a:r>
              <a:rPr kumimoji="1" lang="en-US" altLang="zh-CN" dirty="0"/>
              <a:t>2024</a:t>
            </a:r>
            <a:r>
              <a:rPr kumimoji="1" lang="zh-CN" altLang="en-US" dirty="0"/>
              <a:t> </a:t>
            </a:r>
            <a:r>
              <a:rPr kumimoji="1" lang="en-US" altLang="zh-CN" dirty="0"/>
              <a:t>VSP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experience sharing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486861" y="4690334"/>
            <a:ext cx="204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23ACCT</a:t>
            </a:r>
            <a:r>
              <a:rPr kumimoji="1" lang="zh-CN" altLang="en-US" dirty="0">
                <a:solidFill>
                  <a:schemeClr val="bg1"/>
                </a:solidFill>
              </a:rPr>
              <a:t>范馨羽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行</a:t>
            </a:r>
            <a:r>
              <a:rPr kumimoji="1" lang="en-US" altLang="zh-CN" dirty="0"/>
              <a:t>-</a:t>
            </a:r>
            <a:br>
              <a:rPr kumimoji="1" lang="en-US" altLang="zh-CN" dirty="0"/>
            </a:br>
            <a:r>
              <a:rPr kumimoji="1" lang="en-US" altLang="zh-CN" sz="3200" dirty="0"/>
              <a:t>Transport 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537574" y="2451669"/>
            <a:ext cx="4496696" cy="3372522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Uber</a:t>
            </a:r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zh-CN" altLang="en-US" dirty="0">
                <a:solidFill>
                  <a:schemeClr val="tx1"/>
                </a:solidFill>
              </a:rPr>
              <a:t>公交车</a:t>
            </a:r>
            <a:r>
              <a:rPr kumimoji="1" lang="en-US" altLang="zh-CN" dirty="0">
                <a:solidFill>
                  <a:schemeClr val="tx1"/>
                </a:solidFill>
              </a:rPr>
              <a:t> (Bus)</a:t>
            </a:r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zh-CN" altLang="en-US" dirty="0">
                <a:solidFill>
                  <a:schemeClr val="tx1"/>
                </a:solidFill>
              </a:rPr>
              <a:t>地铁</a:t>
            </a:r>
            <a:r>
              <a:rPr kumimoji="1" lang="en-US" altLang="zh-CN" dirty="0">
                <a:solidFill>
                  <a:schemeClr val="tx1"/>
                </a:solidFill>
              </a:rPr>
              <a:t> (Subway)</a:t>
            </a:r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zh-CN" altLang="en-US" dirty="0">
                <a:solidFill>
                  <a:schemeClr val="tx1"/>
                </a:solidFill>
              </a:rPr>
              <a:t>从学校出发，约一小时到市中心</a:t>
            </a:r>
            <a:r>
              <a:rPr kumimoji="1" lang="en-US" altLang="zh-CN" dirty="0">
                <a:solidFill>
                  <a:schemeClr val="tx1"/>
                </a:solidFill>
              </a:rPr>
              <a:t> 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kumimoji="1" lang="zh-CN" altLang="en-US" dirty="0">
                <a:solidFill>
                  <a:schemeClr val="tx1"/>
                </a:solidFill>
              </a:rPr>
              <a:t>    </a:t>
            </a:r>
            <a:r>
              <a:rPr kumimoji="1" lang="en-US" altLang="zh-CN" dirty="0">
                <a:solidFill>
                  <a:schemeClr val="tx1"/>
                </a:solidFill>
              </a:rPr>
              <a:t>(UBC to downtown ~ 1hour)</a:t>
            </a:r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zh-CN" altLang="en-US" dirty="0">
                <a:solidFill>
                  <a:schemeClr val="tx1"/>
                </a:solidFill>
              </a:rPr>
              <a:t>到达和离开：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kumimoji="1" lang="zh-CN" altLang="en-US" dirty="0">
                <a:solidFill>
                  <a:schemeClr val="tx1"/>
                </a:solidFill>
              </a:rPr>
              <a:t>   </a:t>
            </a:r>
            <a:r>
              <a:rPr kumimoji="1" lang="en-US" altLang="zh-CN" dirty="0">
                <a:solidFill>
                  <a:schemeClr val="tx1"/>
                </a:solidFill>
              </a:rPr>
              <a:t>UBC</a:t>
            </a:r>
            <a:r>
              <a:rPr kumimoji="1" lang="zh-CN" altLang="en-US" dirty="0">
                <a:solidFill>
                  <a:schemeClr val="tx1"/>
                </a:solidFill>
              </a:rPr>
              <a:t>安排统一接驳车去机场</a:t>
            </a:r>
            <a:r>
              <a:rPr kumimoji="1" lang="en-US" altLang="zh-CN" dirty="0">
                <a:solidFill>
                  <a:schemeClr val="tx1"/>
                </a:solidFill>
              </a:rPr>
              <a:t> 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kumimoji="1" lang="zh-CN" altLang="en-US" dirty="0">
                <a:solidFill>
                  <a:schemeClr val="tx1"/>
                </a:solidFill>
              </a:rPr>
              <a:t>   </a:t>
            </a:r>
            <a:r>
              <a:rPr kumimoji="1" lang="en-US" altLang="zh-CN" dirty="0">
                <a:solidFill>
                  <a:schemeClr val="tx1"/>
                </a:solidFill>
              </a:rPr>
              <a:t>Arrival and Departure: 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kumimoji="1" lang="zh-CN" altLang="en-US" dirty="0">
                <a:solidFill>
                  <a:schemeClr val="tx1"/>
                </a:solidFill>
              </a:rPr>
              <a:t>   </a:t>
            </a:r>
            <a:r>
              <a:rPr kumimoji="1" lang="en-US" altLang="zh-CN" dirty="0">
                <a:solidFill>
                  <a:schemeClr val="tx1"/>
                </a:solidFill>
              </a:rPr>
              <a:t>Shuttle busses arranged by UBC)</a:t>
            </a:r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966" y="0"/>
            <a:ext cx="2596895" cy="2538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行</a:t>
            </a:r>
            <a:r>
              <a:rPr kumimoji="1" lang="en-US" altLang="zh-CN" dirty="0"/>
              <a:t>-</a:t>
            </a:r>
            <a:br>
              <a:rPr kumimoji="1" lang="en-US" altLang="zh-CN" dirty="0"/>
            </a:br>
            <a:r>
              <a:rPr kumimoji="1" lang="en-US" altLang="zh-CN" sz="3600" dirty="0"/>
              <a:t>Travel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0420" y="75304"/>
            <a:ext cx="578844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行</a:t>
            </a:r>
            <a:r>
              <a:rPr kumimoji="1" lang="en-US" altLang="zh-CN" dirty="0"/>
              <a:t>-</a:t>
            </a:r>
            <a:br>
              <a:rPr kumimoji="1" lang="en-US" altLang="zh-CN" dirty="0"/>
            </a:br>
            <a:r>
              <a:rPr kumimoji="1" lang="en-US" altLang="zh-CN" sz="3600" dirty="0"/>
              <a:t>Travel</a:t>
            </a:r>
            <a:br>
              <a:rPr kumimoji="1" lang="en-US" altLang="zh-CN" sz="3600" dirty="0"/>
            </a:br>
            <a:r>
              <a:rPr kumimoji="1" lang="zh-CN" altLang="en-US" sz="3600" dirty="0"/>
              <a:t>校内景点</a:t>
            </a:r>
            <a:br>
              <a:rPr kumimoji="1" lang="en-US" altLang="zh-CN" sz="3600" dirty="0"/>
            </a:b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26237" y="-1696212"/>
            <a:ext cx="7315200" cy="5120640"/>
          </a:xfrm>
        </p:spPr>
        <p:txBody>
          <a:bodyPr/>
          <a:lstStyle/>
          <a:p>
            <a:r>
              <a:rPr kumimoji="1" lang="en-US" altLang="zh-CN" dirty="0" err="1"/>
              <a:t>Wrech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Beach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23846" y="1619026"/>
            <a:ext cx="5120640" cy="38404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82129" y="1619025"/>
            <a:ext cx="5120641" cy="384048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行</a:t>
            </a:r>
            <a:r>
              <a:rPr kumimoji="1" lang="en-US" altLang="zh-CN" dirty="0"/>
              <a:t>-</a:t>
            </a:r>
            <a:br>
              <a:rPr kumimoji="1" lang="en-US" altLang="zh-CN" dirty="0"/>
            </a:br>
            <a:r>
              <a:rPr kumimoji="1" lang="en-US" altLang="zh-CN" sz="3600" dirty="0"/>
              <a:t>Travel</a:t>
            </a:r>
            <a:br>
              <a:rPr kumimoji="1" lang="en-US" altLang="zh-CN" sz="3600" dirty="0"/>
            </a:br>
            <a:r>
              <a:rPr kumimoji="1" lang="zh-CN" altLang="en-US" sz="3600" dirty="0"/>
              <a:t>校内景点</a:t>
            </a:r>
            <a:br>
              <a:rPr kumimoji="1" lang="en-US" altLang="zh-CN" sz="3600" dirty="0"/>
            </a:b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04723" y="-1696212"/>
            <a:ext cx="7315200" cy="5120640"/>
          </a:xfrm>
        </p:spPr>
        <p:txBody>
          <a:bodyPr/>
          <a:lstStyle/>
          <a:p>
            <a:r>
              <a:rPr kumimoji="1" lang="en-US" altLang="zh-CN" dirty="0"/>
              <a:t>Rose</a:t>
            </a:r>
            <a:r>
              <a:rPr kumimoji="1" lang="zh-CN" altLang="en-US" dirty="0"/>
              <a:t> </a:t>
            </a:r>
            <a:r>
              <a:rPr kumimoji="1" lang="en-US" altLang="zh-CN" dirty="0"/>
              <a:t>Garden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4723" y="1032735"/>
            <a:ext cx="6827520" cy="5120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行</a:t>
            </a:r>
            <a:r>
              <a:rPr kumimoji="1" lang="en-US" altLang="zh-CN" dirty="0"/>
              <a:t>-</a:t>
            </a:r>
            <a:br>
              <a:rPr kumimoji="1" lang="en-US" altLang="zh-CN" dirty="0"/>
            </a:br>
            <a:r>
              <a:rPr kumimoji="1" lang="en-US" altLang="zh-CN" sz="3600" dirty="0"/>
              <a:t>Travel</a:t>
            </a:r>
            <a:br>
              <a:rPr kumimoji="1" lang="en-US" altLang="zh-CN" sz="3600" dirty="0"/>
            </a:br>
            <a:r>
              <a:rPr kumimoji="1" lang="zh-CN" altLang="en-US" sz="3600" dirty="0"/>
              <a:t>校内景点</a:t>
            </a:r>
            <a:br>
              <a:rPr kumimoji="1" lang="en-US" altLang="zh-CN" sz="3600" dirty="0"/>
            </a:b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76844" y="-1696212"/>
            <a:ext cx="7315200" cy="5120640"/>
          </a:xfrm>
        </p:spPr>
        <p:txBody>
          <a:bodyPr/>
          <a:lstStyle/>
          <a:p>
            <a:r>
              <a:rPr kumimoji="1" lang="en-US" altLang="zh-CN" dirty="0"/>
              <a:t>Botanical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Garden</a:t>
            </a:r>
            <a:r>
              <a:rPr kumimoji="1" lang="zh-CN" altLang="en-US" dirty="0"/>
              <a:t> （</a:t>
            </a:r>
            <a:r>
              <a:rPr kumimoji="1" lang="en-US" altLang="zh-CN" dirty="0"/>
              <a:t>Tree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walk!)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100093" y="1691300"/>
            <a:ext cx="5056097" cy="37920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64289" y="1691302"/>
            <a:ext cx="5056096" cy="37920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行</a:t>
            </a:r>
            <a:r>
              <a:rPr kumimoji="1" lang="en-US" altLang="zh-CN" dirty="0"/>
              <a:t>-</a:t>
            </a:r>
            <a:br>
              <a:rPr kumimoji="1" lang="en-US" altLang="zh-CN" dirty="0"/>
            </a:br>
            <a:r>
              <a:rPr kumimoji="1" lang="en-US" altLang="zh-CN" sz="3600" dirty="0"/>
              <a:t>Travel</a:t>
            </a:r>
            <a:br>
              <a:rPr kumimoji="1" lang="en-US" altLang="zh-CN" sz="3600" dirty="0"/>
            </a:br>
            <a:r>
              <a:rPr kumimoji="1" lang="zh-CN" altLang="en-US" sz="3600" dirty="0"/>
              <a:t>校</a:t>
            </a:r>
            <a:r>
              <a:rPr kumimoji="1" lang="zh-CN" altLang="en-US" dirty="0"/>
              <a:t>外</a:t>
            </a:r>
            <a:r>
              <a:rPr kumimoji="1" lang="zh-CN" altLang="en-US" sz="3600" dirty="0"/>
              <a:t>景点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26238" y="-1696212"/>
            <a:ext cx="7315200" cy="5120640"/>
          </a:xfrm>
        </p:spPr>
        <p:txBody>
          <a:bodyPr/>
          <a:lstStyle/>
          <a:p>
            <a:r>
              <a:rPr kumimoji="1" lang="en-US" altLang="zh-CN" dirty="0" err="1"/>
              <a:t>Nitobe</a:t>
            </a:r>
            <a:r>
              <a:rPr kumimoji="1" lang="en-US" altLang="zh-CN" dirty="0"/>
              <a:t> Memorial Garden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196916" y="1694335"/>
            <a:ext cx="5034576" cy="37759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812" y="1065013"/>
            <a:ext cx="3776270" cy="50345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行</a:t>
            </a:r>
            <a:r>
              <a:rPr kumimoji="1" lang="en-US" altLang="zh-CN" dirty="0"/>
              <a:t>-</a:t>
            </a:r>
            <a:br>
              <a:rPr kumimoji="1" lang="en-US" altLang="zh-CN" dirty="0"/>
            </a:br>
            <a:r>
              <a:rPr kumimoji="1" lang="en-US" altLang="zh-CN" sz="3600" dirty="0"/>
              <a:t>Travel</a:t>
            </a:r>
            <a:br>
              <a:rPr kumimoji="1" lang="en-US" altLang="zh-CN" sz="3600" dirty="0"/>
            </a:br>
            <a:r>
              <a:rPr kumimoji="1" lang="zh-CN" altLang="en-US" sz="3600" dirty="0"/>
              <a:t>校</a:t>
            </a:r>
            <a:r>
              <a:rPr kumimoji="1" lang="zh-CN" altLang="en-US" dirty="0"/>
              <a:t>外</a:t>
            </a:r>
            <a:r>
              <a:rPr kumimoji="1" lang="zh-CN" altLang="en-US" sz="3600" dirty="0"/>
              <a:t>景点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58510" y="-1696212"/>
            <a:ext cx="7315200" cy="5120640"/>
          </a:xfrm>
        </p:spPr>
        <p:txBody>
          <a:bodyPr/>
          <a:lstStyle/>
          <a:p>
            <a:r>
              <a:rPr kumimoji="1" lang="en-US" altLang="zh-CN" dirty="0"/>
              <a:t>Stanley Park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90740" y="1747152"/>
            <a:ext cx="4986509" cy="37398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13609" y="1747150"/>
            <a:ext cx="4986510" cy="373988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行</a:t>
            </a:r>
            <a:r>
              <a:rPr kumimoji="1" lang="en-US" altLang="zh-CN" dirty="0"/>
              <a:t>-</a:t>
            </a:r>
            <a:br>
              <a:rPr kumimoji="1" lang="en-US" altLang="zh-CN" dirty="0"/>
            </a:br>
            <a:r>
              <a:rPr kumimoji="1" lang="en-US" altLang="zh-CN" sz="3600" dirty="0"/>
              <a:t>Travel</a:t>
            </a:r>
            <a:br>
              <a:rPr kumimoji="1" lang="en-US" altLang="zh-CN" sz="3600" dirty="0"/>
            </a:br>
            <a:r>
              <a:rPr kumimoji="1" lang="zh-CN" altLang="en-US" sz="3600" dirty="0"/>
              <a:t>校</a:t>
            </a:r>
            <a:r>
              <a:rPr kumimoji="1" lang="zh-CN" altLang="en-US" dirty="0"/>
              <a:t>外</a:t>
            </a:r>
            <a:r>
              <a:rPr kumimoji="1" lang="zh-CN" altLang="en-US" sz="3600" dirty="0"/>
              <a:t>景点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29" y="-1696212"/>
            <a:ext cx="7315200" cy="5120640"/>
          </a:xfrm>
        </p:spPr>
        <p:txBody>
          <a:bodyPr/>
          <a:lstStyle/>
          <a:p>
            <a:r>
              <a:rPr kumimoji="1" lang="en-US" altLang="zh-CN" dirty="0"/>
              <a:t>Vancouver Aquarium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0955" y="1083026"/>
            <a:ext cx="3735593" cy="49807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14502" y="1705625"/>
            <a:ext cx="4980792" cy="373559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行</a:t>
            </a:r>
            <a:r>
              <a:rPr kumimoji="1" lang="en-US" altLang="zh-CN" dirty="0"/>
              <a:t>-</a:t>
            </a:r>
            <a:br>
              <a:rPr kumimoji="1" lang="en-US" altLang="zh-CN" dirty="0"/>
            </a:br>
            <a:r>
              <a:rPr kumimoji="1" lang="en-US" altLang="zh-CN" sz="3600" dirty="0"/>
              <a:t>Travel</a:t>
            </a:r>
            <a:br>
              <a:rPr kumimoji="1" lang="en-US" altLang="zh-CN" sz="3600" dirty="0"/>
            </a:br>
            <a:r>
              <a:rPr kumimoji="1" lang="zh-CN" altLang="en-US" sz="3600" dirty="0"/>
              <a:t>校</a:t>
            </a:r>
            <a:r>
              <a:rPr kumimoji="1" lang="zh-CN" altLang="en-US" dirty="0"/>
              <a:t>外</a:t>
            </a:r>
            <a:r>
              <a:rPr kumimoji="1" lang="zh-CN" altLang="en-US" sz="3600" dirty="0"/>
              <a:t>景点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01541" y="-1696212"/>
            <a:ext cx="7315200" cy="5120640"/>
          </a:xfrm>
        </p:spPr>
        <p:txBody>
          <a:bodyPr/>
          <a:lstStyle/>
          <a:p>
            <a:r>
              <a:rPr kumimoji="1" lang="en-US" altLang="zh-CN" dirty="0"/>
              <a:t>Victoria Island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010447" y="1589447"/>
            <a:ext cx="5120642" cy="38404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023" y="949366"/>
            <a:ext cx="3840482" cy="512109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感想</a:t>
            </a:r>
            <a:r>
              <a:rPr kumimoji="1" lang="en-US" altLang="zh-CN" dirty="0"/>
              <a:t>-</a:t>
            </a:r>
            <a:r>
              <a:rPr kumimoji="1" lang="en-US" altLang="zh-CN" sz="3600" dirty="0"/>
              <a:t>Impression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看世界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See the world</a:t>
            </a:r>
            <a:endParaRPr kumimoji="1" lang="en-US" altLang="zh-CN" dirty="0"/>
          </a:p>
          <a:p>
            <a:r>
              <a:rPr kumimoji="1" lang="zh-CN" altLang="en-US" dirty="0"/>
              <a:t>交朋友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Make friends </a:t>
            </a:r>
            <a:endParaRPr kumimoji="1" lang="en-US" altLang="zh-CN" dirty="0"/>
          </a:p>
          <a:p>
            <a:r>
              <a:rPr kumimoji="1" lang="zh-CN" altLang="en-US" dirty="0"/>
              <a:t>自我成长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Self-growth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6416391" y="1289819"/>
            <a:ext cx="5532091" cy="42692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6000" dirty="0"/>
              <a:t>目录</a:t>
            </a:r>
            <a:br>
              <a:rPr kumimoji="1" lang="en-US" altLang="zh-CN" sz="6000" dirty="0"/>
            </a:br>
            <a:r>
              <a:rPr kumimoji="1" lang="en-US" altLang="zh-CN" sz="5400" dirty="0"/>
              <a:t>Contents</a:t>
            </a:r>
            <a:endParaRPr kumimoji="1" lang="zh-CN" altLang="en-US" sz="6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sz="5400" dirty="0"/>
              <a:t>学习</a:t>
            </a:r>
            <a:r>
              <a:rPr kumimoji="1" lang="en-US" altLang="zh-CN" sz="5400" dirty="0"/>
              <a:t>- </a:t>
            </a:r>
            <a:r>
              <a:rPr kumimoji="1" lang="en-US" altLang="zh-CN" sz="4800" dirty="0"/>
              <a:t>Study</a:t>
            </a:r>
            <a:endParaRPr kumimoji="1" lang="en-US" altLang="zh-CN" sz="5400" dirty="0"/>
          </a:p>
          <a:p>
            <a:r>
              <a:rPr kumimoji="1" lang="zh-CN" altLang="en-US" sz="5400" dirty="0"/>
              <a:t>衣食住行</a:t>
            </a:r>
            <a:r>
              <a:rPr kumimoji="1" lang="en-US" altLang="zh-CN" sz="5400" dirty="0"/>
              <a:t>- </a:t>
            </a:r>
            <a:r>
              <a:rPr kumimoji="1" lang="en-US" altLang="zh-CN" sz="4800" dirty="0"/>
              <a:t>Daily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life</a:t>
            </a:r>
            <a:endParaRPr kumimoji="1" lang="en-US" altLang="zh-CN" sz="5400" dirty="0"/>
          </a:p>
          <a:p>
            <a:r>
              <a:rPr kumimoji="1" lang="zh-CN" altLang="en-US" sz="5400" dirty="0"/>
              <a:t>感想</a:t>
            </a:r>
            <a:r>
              <a:rPr kumimoji="1" lang="en-US" altLang="zh-CN" sz="5400" dirty="0"/>
              <a:t>- </a:t>
            </a:r>
            <a:r>
              <a:rPr kumimoji="1" lang="en-US" altLang="zh-CN" sz="4800" dirty="0"/>
              <a:t>Impression</a:t>
            </a:r>
            <a:endParaRPr kumimoji="1" lang="zh-CN" altLang="en-US" sz="5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sz="6000" dirty="0"/>
              <a:t>谢谢！</a:t>
            </a:r>
            <a:endParaRPr kumimoji="1" lang="en-US" altLang="zh-CN" sz="6000" dirty="0"/>
          </a:p>
          <a:p>
            <a:pPr marL="0" indent="0">
              <a:buNone/>
            </a:pPr>
            <a:r>
              <a:rPr kumimoji="1" lang="en-US" altLang="zh-CN" sz="6000" dirty="0"/>
              <a:t>Thanks</a:t>
            </a:r>
            <a:r>
              <a:rPr kumimoji="1" lang="zh-CN" altLang="en-US" sz="6000" dirty="0"/>
              <a:t>！</a:t>
            </a:r>
            <a:endParaRPr kumimoji="1" lang="zh-CN" altLang="en-US" sz="6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8000" dirty="0"/>
              <a:t>Q&amp;A</a:t>
            </a:r>
            <a:endParaRPr kumimoji="1" lang="zh-CN" altLang="en-US" sz="8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学习</a:t>
            </a:r>
            <a:br>
              <a:rPr kumimoji="1" lang="en-US" altLang="zh-CN" dirty="0"/>
            </a:br>
            <a:r>
              <a:rPr kumimoji="1" lang="en-US" altLang="zh-CN" dirty="0"/>
              <a:t>-</a:t>
            </a:r>
            <a:r>
              <a:rPr kumimoji="1" lang="en-US" altLang="zh-CN" sz="3200" dirty="0"/>
              <a:t>Study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我的课程：</a:t>
            </a:r>
            <a:r>
              <a:rPr kumimoji="1" lang="en-US" altLang="zh-CN" dirty="0"/>
              <a:t>Business Analytics &amp; Supply Chain Management </a:t>
            </a:r>
            <a:endParaRPr kumimoji="1" lang="en-US" altLang="zh-CN" dirty="0"/>
          </a:p>
          <a:p>
            <a:r>
              <a:rPr kumimoji="1" lang="zh-CN" altLang="en-US" dirty="0"/>
              <a:t>最终转化为</a:t>
            </a:r>
            <a:r>
              <a:rPr kumimoji="1" lang="en-US" altLang="zh-CN" dirty="0"/>
              <a:t>6</a:t>
            </a:r>
            <a:r>
              <a:rPr kumimoji="1" lang="zh-CN" altLang="en-US" dirty="0"/>
              <a:t>个</a:t>
            </a:r>
            <a:r>
              <a:rPr kumimoji="1" lang="en-US" altLang="zh-CN" dirty="0"/>
              <a:t>FE</a:t>
            </a:r>
            <a:r>
              <a:rPr kumimoji="1" lang="zh-CN" altLang="en-US" dirty="0"/>
              <a:t>学分（两学期</a:t>
            </a:r>
            <a:r>
              <a:rPr kumimoji="1" lang="en-US" altLang="zh-CN" dirty="0"/>
              <a:t>FE</a:t>
            </a:r>
            <a:r>
              <a:rPr kumimoji="1" lang="zh-CN" altLang="en-US" dirty="0"/>
              <a:t>课程）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479" y="0"/>
            <a:ext cx="578844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课程内容</a:t>
            </a:r>
            <a:br>
              <a:rPr kumimoji="1" lang="en-US" altLang="zh-CN" dirty="0"/>
            </a:br>
            <a:r>
              <a:rPr kumimoji="1" lang="en-US" altLang="zh-CN" dirty="0"/>
              <a:t>-</a:t>
            </a:r>
            <a:r>
              <a:rPr kumimoji="1" lang="en-US" altLang="zh-CN" sz="3200" dirty="0"/>
              <a:t>Course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Content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BA: </a:t>
            </a:r>
            <a:r>
              <a:rPr kumimoji="1" lang="zh-CN" altLang="en-US" dirty="0"/>
              <a:t>使用</a:t>
            </a:r>
            <a:r>
              <a:rPr kumimoji="1" lang="en-US" altLang="zh-CN" dirty="0"/>
              <a:t>Excel</a:t>
            </a:r>
            <a:r>
              <a:rPr kumimoji="1" lang="zh-CN" altLang="en-US" dirty="0"/>
              <a:t>对数据进行分析 </a:t>
            </a:r>
            <a:endParaRPr kumimoji="1" lang="en-US" altLang="zh-CN" dirty="0"/>
          </a:p>
          <a:p>
            <a:r>
              <a:rPr kumimoji="1" lang="en-US" altLang="zh-CN" dirty="0"/>
              <a:t>SCM:</a:t>
            </a:r>
            <a:r>
              <a:rPr kumimoji="1" lang="zh-CN" altLang="en-US" dirty="0"/>
              <a:t> 供应链管理基础 </a:t>
            </a:r>
            <a:endParaRPr kumimoji="1" lang="en-US" altLang="zh-CN" dirty="0"/>
          </a:p>
          <a:p>
            <a:r>
              <a:rPr kumimoji="1" lang="zh-CN" altLang="en-US" dirty="0"/>
              <a:t>学习</a:t>
            </a:r>
            <a:r>
              <a:rPr kumimoji="1" lang="en-US" altLang="zh-CN" dirty="0"/>
              <a:t>BA</a:t>
            </a:r>
            <a:r>
              <a:rPr kumimoji="1" lang="zh-CN" altLang="en-US" dirty="0"/>
              <a:t>的视角：辅助供应链管理的工具</a:t>
            </a:r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0668" y="873252"/>
            <a:ext cx="7772400" cy="5168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评分标准</a:t>
            </a:r>
            <a:br>
              <a:rPr kumimoji="1" lang="en-US" altLang="zh-CN" dirty="0"/>
            </a:br>
            <a:r>
              <a:rPr kumimoji="1" lang="en-US" altLang="zh-CN" dirty="0"/>
              <a:t>-</a:t>
            </a:r>
            <a:r>
              <a:rPr kumimoji="1" lang="en-US" altLang="zh-CN" sz="3200" dirty="0"/>
              <a:t>Grades</a:t>
            </a:r>
            <a:endParaRPr kumimoji="1"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76027" y="863600"/>
            <a:ext cx="6300622" cy="5121275"/>
          </a:xfrm>
        </p:spPr>
      </p:pic>
      <p:sp>
        <p:nvSpPr>
          <p:cNvPr id="7" name="矩形 6"/>
          <p:cNvSpPr/>
          <p:nvPr/>
        </p:nvSpPr>
        <p:spPr>
          <a:xfrm>
            <a:off x="1300464" y="2967335"/>
            <a:ext cx="9591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成绩达到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以上，才能转回学分</a:t>
            </a:r>
            <a:endParaRPr lang="zh-CN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衣</a:t>
            </a:r>
            <a:r>
              <a:rPr kumimoji="1" lang="en-US" altLang="zh-CN" dirty="0"/>
              <a:t>-</a:t>
            </a:r>
            <a:r>
              <a:rPr kumimoji="1" lang="en-US" altLang="zh-CN" sz="3200" dirty="0"/>
              <a:t>Wearing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温哥华的天气近似于最近的干燥版珠海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weather in Vancouver is close to November’s Zhuhai, but cooler.</a:t>
            </a:r>
            <a:endParaRPr kumimoji="1"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zh-CN" altLang="en-US" dirty="0"/>
              <a:t>着装：夏装 </a:t>
            </a:r>
            <a:r>
              <a:rPr kumimoji="1" lang="en-US" altLang="zh-CN" dirty="0"/>
              <a:t>+</a:t>
            </a:r>
            <a:r>
              <a:rPr kumimoji="1" lang="zh-CN" altLang="en-US" dirty="0"/>
              <a:t>薄外套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Summer</a:t>
            </a:r>
            <a:r>
              <a: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wear with a thin coat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食</a:t>
            </a:r>
            <a:r>
              <a:rPr kumimoji="1" lang="en-US" altLang="zh-CN" dirty="0"/>
              <a:t>-</a:t>
            </a:r>
            <a:r>
              <a:rPr kumimoji="1" lang="en-US" altLang="zh-CN" sz="3200" dirty="0"/>
              <a:t>Eating</a:t>
            </a:r>
            <a:br>
              <a:rPr kumimoji="1" lang="en-US" altLang="zh-CN" sz="3200" dirty="0"/>
            </a:br>
            <a:r>
              <a:rPr kumimoji="1" lang="zh-CN" altLang="en-US" sz="3200" dirty="0"/>
              <a:t>（校内</a:t>
            </a:r>
            <a:r>
              <a:rPr kumimoji="1" lang="en-US" altLang="zh-CN" sz="3200" dirty="0"/>
              <a:t>-In campus</a:t>
            </a:r>
            <a:r>
              <a:rPr kumimoji="1" lang="zh-CN" altLang="en-US" sz="3200" dirty="0"/>
              <a:t>）</a:t>
            </a:r>
            <a:br>
              <a:rPr kumimoji="1" lang="en-US" altLang="zh-CN" sz="3200" dirty="0"/>
            </a:b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快餐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Fast food</a:t>
            </a:r>
            <a:r>
              <a:rPr kumimoji="1" lang="zh-CN" altLang="en-US" dirty="0"/>
              <a:t>：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麦当劳</a:t>
            </a:r>
            <a:r>
              <a:rPr kumimoji="1" lang="en-US" altLang="zh-CN" dirty="0"/>
              <a:t>/</a:t>
            </a:r>
            <a:r>
              <a:rPr kumimoji="1" lang="zh-CN" altLang="en-US" dirty="0"/>
              <a:t>天好咖啡</a:t>
            </a:r>
            <a:r>
              <a:rPr kumimoji="1" lang="en-US" altLang="zh-CN" dirty="0"/>
              <a:t> </a:t>
            </a:r>
            <a:endParaRPr kumimoji="1" lang="en-US" altLang="zh-CN" dirty="0"/>
          </a:p>
          <a:p>
            <a:r>
              <a:rPr kumimoji="1" lang="zh-CN" altLang="en-US" dirty="0"/>
              <a:t>亚洲餐厅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Asian food</a:t>
            </a:r>
            <a:r>
              <a:rPr kumimoji="1" lang="zh-CN" altLang="en-US" dirty="0"/>
              <a:t>：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米饭套餐</a:t>
            </a:r>
            <a:r>
              <a:rPr kumimoji="1" lang="en-US" altLang="zh-CN" dirty="0"/>
              <a:t>/</a:t>
            </a:r>
            <a:r>
              <a:rPr kumimoji="1" lang="zh-CN" altLang="en-US" dirty="0"/>
              <a:t>日式拉面</a:t>
            </a:r>
            <a:r>
              <a:rPr kumimoji="1" lang="en-US" altLang="zh-CN" dirty="0"/>
              <a:t>/</a:t>
            </a:r>
            <a:r>
              <a:rPr kumimoji="1" lang="zh-CN" altLang="en-US" dirty="0"/>
              <a:t>过桥米线</a:t>
            </a:r>
            <a:r>
              <a:rPr kumimoji="1" lang="en-US" altLang="zh-CN" dirty="0"/>
              <a:t>/</a:t>
            </a:r>
            <a:r>
              <a:rPr kumimoji="1" lang="zh-CN" altLang="en-US" dirty="0"/>
              <a:t>越南粉</a:t>
            </a:r>
            <a:endParaRPr kumimoji="1" lang="en-US" altLang="zh-CN" dirty="0"/>
          </a:p>
          <a:p>
            <a:r>
              <a:rPr kumimoji="1" lang="zh-CN" altLang="en-US" dirty="0"/>
              <a:t>每餐花费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Cost</a:t>
            </a:r>
            <a:r>
              <a:rPr kumimoji="1" lang="zh-CN" altLang="en-US" dirty="0"/>
              <a:t>：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CAD$15-30</a:t>
            </a:r>
            <a:endParaRPr kumimoji="1"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1774" y="113975"/>
            <a:ext cx="2955713" cy="30870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213" y="1143772"/>
            <a:ext cx="3333945" cy="34481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346" y="3791194"/>
            <a:ext cx="2829544" cy="2783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食</a:t>
            </a:r>
            <a:r>
              <a:rPr kumimoji="1" lang="en-US" altLang="zh-CN" dirty="0"/>
              <a:t>-</a:t>
            </a:r>
            <a:r>
              <a:rPr kumimoji="1" lang="en-US" altLang="zh-CN" sz="3600" dirty="0"/>
              <a:t>Eating</a:t>
            </a:r>
            <a:br>
              <a:rPr kumimoji="1" lang="en-US" altLang="zh-CN" sz="3600" dirty="0"/>
            </a:br>
            <a:r>
              <a:rPr kumimoji="1" lang="zh-CN" altLang="en-US" sz="3600" dirty="0"/>
              <a:t>（校</a:t>
            </a:r>
            <a:r>
              <a:rPr kumimoji="1" lang="zh-CN" altLang="en-US" dirty="0"/>
              <a:t>外</a:t>
            </a:r>
            <a:r>
              <a:rPr kumimoji="1" lang="en-US" altLang="zh-CN" sz="3600" dirty="0"/>
              <a:t>-Off campus</a:t>
            </a:r>
            <a:r>
              <a:rPr kumimoji="1" lang="zh-CN" altLang="en-US" sz="3600" dirty="0"/>
              <a:t>）</a:t>
            </a:r>
            <a:br>
              <a:rPr kumimoji="1" lang="en-US" altLang="zh-CN" sz="3600" dirty="0"/>
            </a:b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49872" y="-480598"/>
            <a:ext cx="7315200" cy="5120640"/>
          </a:xfrm>
        </p:spPr>
        <p:txBody>
          <a:bodyPr/>
          <a:lstStyle/>
          <a:p>
            <a:r>
              <a:rPr kumimoji="1" lang="zh-CN" altLang="en-US" dirty="0"/>
              <a:t>比学校内好吃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More delicious</a:t>
            </a:r>
            <a:endParaRPr kumimoji="1" lang="en-US" altLang="zh-CN" dirty="0"/>
          </a:p>
          <a:p>
            <a:r>
              <a:rPr kumimoji="1" lang="zh-CN" altLang="en-US" dirty="0"/>
              <a:t>选择更多样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More options</a:t>
            </a:r>
            <a:endParaRPr kumimoji="1" lang="en-US" altLang="zh-CN" dirty="0"/>
          </a:p>
          <a:p>
            <a:r>
              <a:rPr kumimoji="1" lang="zh-CN" altLang="en-US" dirty="0"/>
              <a:t>每餐人均花费</a:t>
            </a:r>
            <a:r>
              <a:rPr kumimoji="1" lang="en-US" altLang="zh-CN" dirty="0"/>
              <a:t> Average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Cost </a:t>
            </a:r>
            <a:r>
              <a:rPr kumimoji="1" lang="en-US" altLang="zh-CN" dirty="0"/>
              <a:t>: CAD 50~80 per person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5612" y="3248585"/>
            <a:ext cx="3957060" cy="2782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143" y="3248584"/>
            <a:ext cx="2908670" cy="2782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住</a:t>
            </a:r>
            <a:r>
              <a:rPr kumimoji="1" lang="en-US" altLang="zh-CN" dirty="0"/>
              <a:t>- </a:t>
            </a:r>
            <a:r>
              <a:rPr kumimoji="1" lang="en-US" altLang="zh-CN" sz="3200" dirty="0"/>
              <a:t>Accommodation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六人套间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Suite for 6</a:t>
            </a:r>
            <a:endParaRPr kumimoji="1"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zh-CN" altLang="en-US" dirty="0"/>
              <a:t>六个卧室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Bedrooms</a:t>
            </a:r>
            <a:endParaRPr kumimoji="1" lang="en-US" altLang="zh-CN" dirty="0"/>
          </a:p>
          <a:p>
            <a:r>
              <a:rPr kumimoji="1" lang="zh-CN" altLang="en-US" dirty="0"/>
              <a:t>共用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Sharing</a:t>
            </a:r>
            <a:r>
              <a:rPr kumimoji="1" lang="zh-CN" altLang="en-US" dirty="0"/>
              <a:t>：</a:t>
            </a:r>
            <a:endParaRPr kumimoji="1" lang="en-US" altLang="zh-CN" dirty="0"/>
          </a:p>
          <a:p>
            <a:r>
              <a:rPr kumimoji="1" lang="zh-CN" altLang="en-US" dirty="0"/>
              <a:t>客厅 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Living room</a:t>
            </a:r>
            <a:endParaRPr kumimoji="1" lang="en-US" altLang="zh-CN" dirty="0"/>
          </a:p>
          <a:p>
            <a:r>
              <a:rPr kumimoji="1" lang="zh-CN" altLang="en-US" dirty="0"/>
              <a:t>厨房 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Kitchen</a:t>
            </a:r>
            <a:endParaRPr kumimoji="1"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kumimoji="1" lang="zh-CN" altLang="en-US" dirty="0"/>
              <a:t>（微波炉，冰箱，餐具都有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Microwave, Fridge, Table ware, etc.</a:t>
            </a:r>
            <a:r>
              <a:rPr kumimoji="1" lang="zh-CN" altLang="en-US" dirty="0"/>
              <a:t>）</a:t>
            </a:r>
            <a:endParaRPr kumimoji="1" lang="en-US" altLang="zh-CN" dirty="0"/>
          </a:p>
          <a:p>
            <a:r>
              <a:rPr kumimoji="1" lang="zh-CN" altLang="en-US" dirty="0"/>
              <a:t>一个卫生间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One toilet</a:t>
            </a:r>
            <a:endParaRPr kumimoji="1" lang="en-US" altLang="zh-CN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zh-CN" altLang="en-US" dirty="0"/>
              <a:t>两个沐浴室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Two</a:t>
            </a:r>
            <a:r>
              <a: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shower</a:t>
            </a:r>
            <a:r>
              <a: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rooms</a:t>
            </a:r>
            <a:endParaRPr kumimoji="1"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框架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框架</Template>
  <TotalTime>0</TotalTime>
  <Words>1251</Words>
  <Application>WPS 演示</Application>
  <PresentationFormat>宽屏</PresentationFormat>
  <Paragraphs>117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宋体</vt:lpstr>
      <vt:lpstr>Wingdings</vt:lpstr>
      <vt:lpstr>Wingdings 2</vt:lpstr>
      <vt:lpstr>Corbel</vt:lpstr>
      <vt:lpstr>幼圆</vt:lpstr>
      <vt:lpstr>微软雅黑</vt:lpstr>
      <vt:lpstr>Arial Unicode MS</vt:lpstr>
      <vt:lpstr>Calibri</vt:lpstr>
      <vt:lpstr>框架</vt:lpstr>
      <vt:lpstr>2024 UBC 暑校经验分享</vt:lpstr>
      <vt:lpstr>目录 Contents</vt:lpstr>
      <vt:lpstr>学习 -Study</vt:lpstr>
      <vt:lpstr>课程内容 -Course Content</vt:lpstr>
      <vt:lpstr>评分标准 -Grades</vt:lpstr>
      <vt:lpstr>衣-Wearing</vt:lpstr>
      <vt:lpstr>食-Eating （校内-In campus） </vt:lpstr>
      <vt:lpstr>食-Eating （校外-Off campus） </vt:lpstr>
      <vt:lpstr>住- Accommodation</vt:lpstr>
      <vt:lpstr>行- Transport </vt:lpstr>
      <vt:lpstr>行- Travel</vt:lpstr>
      <vt:lpstr>行- Travel 校内景点 </vt:lpstr>
      <vt:lpstr>行- Travel 校内景点 </vt:lpstr>
      <vt:lpstr>行- Travel 校内景点 </vt:lpstr>
      <vt:lpstr>行- Travel 校外景点</vt:lpstr>
      <vt:lpstr>行- Travel 校外景点</vt:lpstr>
      <vt:lpstr>行- Travel 校外景点</vt:lpstr>
      <vt:lpstr>行- Travel 校外景点</vt:lpstr>
      <vt:lpstr>感想-Impression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UBC 暑校经验分享</dc:title>
  <dc:creator>mac</dc:creator>
  <cp:lastModifiedBy>凱莉呀</cp:lastModifiedBy>
  <cp:revision>2</cp:revision>
  <dcterms:created xsi:type="dcterms:W3CDTF">2024-11-13T09:55:00Z</dcterms:created>
  <dcterms:modified xsi:type="dcterms:W3CDTF">2024-11-15T05:40:09Z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3315F53AB8AE4E9EBAFE7C086E8E171A_13</vt:lpwstr>
  </property>
  <property fmtid="{D5CDD505-2E9C-101B-9397-08002B2CF9AE}" pid="3" name="KSOProductBuildVer">
    <vt:lpwstr>2052-12.1.0.18608</vt:lpwstr>
  </property>
</Properties>
</file>