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8393" r:id="rId3"/>
    <p:sldId id="8394" r:id="rId4"/>
    <p:sldId id="264" r:id="rId6"/>
    <p:sldId id="8395" r:id="rId7"/>
    <p:sldId id="8402" r:id="rId8"/>
    <p:sldId id="8397" r:id="rId9"/>
    <p:sldId id="8400" r:id="rId10"/>
    <p:sldId id="8405" r:id="rId11"/>
    <p:sldId id="8401" r:id="rId12"/>
    <p:sldId id="8403" r:id="rId13"/>
    <p:sldId id="8398" r:id="rId14"/>
    <p:sldId id="8399" r:id="rId15"/>
    <p:sldId id="256" r:id="rId16"/>
  </p:sldIdLst>
  <p:sldSz cx="12192635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3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3557" autoAdjust="0"/>
  </p:normalViewPr>
  <p:slideViewPr>
    <p:cSldViewPr snapToGrid="0" showGuides="1">
      <p:cViewPr varScale="1">
        <p:scale>
          <a:sx n="67" d="100"/>
          <a:sy n="67" d="100"/>
        </p:scale>
        <p:origin x="228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AF0E99-DAD2-4DB0-A11D-671AB3AEBB1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530" y="1143000"/>
            <a:ext cx="548694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1E052F-8997-4C6A-944B-319BB3A8ED5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57266-2DAA-4ECB-93ED-B084D17E5B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57266-2DAA-4ECB-93ED-B084D17E5B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57266-2DAA-4ECB-93ED-B084D17E5B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57266-2DAA-4ECB-93ED-B084D17E5B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57266-2DAA-4ECB-93ED-B084D17E5B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57266-2DAA-4ECB-93ED-B084D17E5B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57266-2DAA-4ECB-93ED-B084D17E5B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57266-2DAA-4ECB-93ED-B084D17E5B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57266-2DAA-4ECB-93ED-B084D17E5B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57266-2DAA-4ECB-93ED-B084D17E5B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57266-2DAA-4ECB-93ED-B084D17E5B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150" y="1122363"/>
            <a:ext cx="91449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150" y="3602038"/>
            <a:ext cx="91449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8AFBE-CB95-410C-9170-E8C374E6C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6DB24-B25B-49D7-A066-6E012C0AC9E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8AFBE-CB95-410C-9170-E8C374E6C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6DB24-B25B-49D7-A066-6E012C0AC9E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5759" y="365125"/>
            <a:ext cx="2629159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83" y="365125"/>
            <a:ext cx="7735062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8AFBE-CB95-410C-9170-E8C374E6C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6DB24-B25B-49D7-A066-6E012C0AC9E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8AFBE-CB95-410C-9170-E8C374E6C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6DB24-B25B-49D7-A066-6E012C0AC9E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932" y="1709738"/>
            <a:ext cx="1051663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932" y="4589463"/>
            <a:ext cx="1051663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8AFBE-CB95-410C-9170-E8C374E6C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6DB24-B25B-49D7-A066-6E012C0AC9E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83" y="1825625"/>
            <a:ext cx="518211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808" y="1825625"/>
            <a:ext cx="518211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8AFBE-CB95-410C-9170-E8C374E6C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6DB24-B25B-49D7-A066-6E012C0AC9E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71" y="365125"/>
            <a:ext cx="10516635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871" y="1681163"/>
            <a:ext cx="515829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871" y="2505075"/>
            <a:ext cx="5158295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808" y="1681163"/>
            <a:ext cx="518369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808" y="2505075"/>
            <a:ext cx="518369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8AFBE-CB95-410C-9170-E8C374E6C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6DB24-B25B-49D7-A066-6E012C0AC9EA}" type="slidenum">
              <a:rPr lang="zh-CN" altLang="en-US" smtClean="0"/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9101260" y="6470260"/>
            <a:ext cx="775212" cy="245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www.1ppt.com/hangye/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www.1ppt.com/sucai/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www.1ppt.com/tubiao/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www.1ppt.com/powerpoint/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www.1ppt.com/excel/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www.1ppt.com/kejian/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www.1ppt.com/shiti/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www.1ppt.com/jiaoan/  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8AFBE-CB95-410C-9170-E8C374E6C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6DB24-B25B-49D7-A066-6E012C0AC9E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8AFBE-CB95-410C-9170-E8C374E6C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6DB24-B25B-49D7-A066-6E012C0AC9EA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-1"/>
            <a:ext cx="12193201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71" y="457200"/>
            <a:ext cx="393262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698" y="987425"/>
            <a:ext cx="6172808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871" y="2057400"/>
            <a:ext cx="3932624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8AFBE-CB95-410C-9170-E8C374E6C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6DB24-B25B-49D7-A066-6E012C0AC9E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71" y="457200"/>
            <a:ext cx="393262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698" y="987425"/>
            <a:ext cx="6172808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871" y="2057400"/>
            <a:ext cx="3932624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8AFBE-CB95-410C-9170-E8C374E6C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6DB24-B25B-49D7-A066-6E012C0AC9E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83" y="365125"/>
            <a:ext cx="1051663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83" y="1825625"/>
            <a:ext cx="1051663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83" y="6356350"/>
            <a:ext cx="27434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48AFBE-CB95-410C-9170-E8C374E6C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998" y="6356350"/>
            <a:ext cx="4115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448" y="6356350"/>
            <a:ext cx="27434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6DB24-B25B-49D7-A066-6E012C0AC9E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600" y="0"/>
            <a:ext cx="12192000" cy="6858000"/>
          </a:xfrm>
          <a:prstGeom prst="rect">
            <a:avLst/>
          </a:prstGeom>
        </p:spPr>
      </p:pic>
      <p:sp>
        <p:nvSpPr>
          <p:cNvPr id="8" name="文本框 7"/>
          <p:cNvSpPr txBox="1">
            <a:spLocks noChangeAspect="1"/>
          </p:cNvSpPr>
          <p:nvPr/>
        </p:nvSpPr>
        <p:spPr bwMode="auto">
          <a:xfrm>
            <a:off x="579495" y="982090"/>
            <a:ext cx="11034210" cy="3415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sz="6000" b="1" noProof="1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Source Han Serif SC" panose="02020400000000000000" pitchFamily="18" charset="-122"/>
              </a:rPr>
              <a:t>Peter the Great St. Petersburg Polytechnic University</a:t>
            </a:r>
            <a:endParaRPr lang="zh-CN" altLang="zh-CN" sz="3000" noProof="1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Source Han Serif SC" panose="02020400000000000000" pitchFamily="18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880539" y="4304538"/>
            <a:ext cx="4188279" cy="534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400" b="1" dirty="0">
                <a:solidFill>
                  <a:schemeClr val="bg2">
                    <a:lumMod val="2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  <a:sym typeface="Source Han Serif SC" panose="02020400000000000000" pitchFamily="18" charset="-122"/>
              </a:rPr>
              <a:t>Information Session</a:t>
            </a:r>
            <a:endParaRPr lang="zh-CN" altLang="en-US" sz="2400" b="1" dirty="0">
              <a:solidFill>
                <a:schemeClr val="bg2">
                  <a:lumMod val="25000"/>
                </a:schemeClr>
              </a:solidFill>
              <a:latin typeface="仿宋" panose="02010609060101010101" pitchFamily="49" charset="-122"/>
              <a:ea typeface="仿宋" panose="02010609060101010101" pitchFamily="49" charset="-122"/>
              <a:sym typeface="Source Han Serif SC" panose="02020400000000000000" pitchFamily="18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-185819" y="6260535"/>
            <a:ext cx="4188279" cy="534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400" dirty="0">
                <a:solidFill>
                  <a:schemeClr val="bg2">
                    <a:lumMod val="2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  <a:sym typeface="Source Han Serif SC" panose="02020400000000000000" pitchFamily="18" charset="-122"/>
              </a:rPr>
              <a:t>2021.11.24  </a:t>
            </a: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  <a:sym typeface="Source Han Serif SC" panose="02020400000000000000" pitchFamily="18" charset="-122"/>
              </a:rPr>
              <a:t>周子婷</a:t>
            </a:r>
            <a:endParaRPr lang="zh-CN" altLang="en-US" sz="2400" dirty="0">
              <a:solidFill>
                <a:schemeClr val="bg2">
                  <a:lumMod val="25000"/>
                </a:schemeClr>
              </a:solidFill>
              <a:latin typeface="仿宋" panose="02010609060101010101" pitchFamily="49" charset="-122"/>
              <a:ea typeface="仿宋" panose="02010609060101010101" pitchFamily="49" charset="-122"/>
              <a:sym typeface="Source Han Serif SC" panose="02020400000000000000" pitchFamily="18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002460" y="4702489"/>
            <a:ext cx="4188279" cy="607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800" b="1" dirty="0">
                <a:solidFill>
                  <a:schemeClr val="bg2">
                    <a:lumMod val="2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  <a:sym typeface="Source Han Serif SC" panose="02020400000000000000" pitchFamily="18" charset="-122"/>
              </a:rPr>
              <a:t>圣彼得堡国立理工大学</a:t>
            </a:r>
            <a:endParaRPr lang="zh-CN" altLang="en-US" sz="2800" b="1" dirty="0">
              <a:solidFill>
                <a:schemeClr val="bg2">
                  <a:lumMod val="25000"/>
                </a:schemeClr>
              </a:solidFill>
              <a:latin typeface="仿宋" panose="02010609060101010101" pitchFamily="49" charset="-122"/>
              <a:ea typeface="仿宋" panose="02010609060101010101" pitchFamily="49" charset="-122"/>
              <a:sym typeface="Source Han Serif SC" panose="02020400000000000000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370075" y="353396"/>
            <a:ext cx="3497675" cy="584775"/>
            <a:chOff x="551592" y="497013"/>
            <a:chExt cx="7824444" cy="642925"/>
          </a:xfrm>
        </p:grpSpPr>
        <p:sp>
          <p:nvSpPr>
            <p:cNvPr id="13" name="矩形 12"/>
            <p:cNvSpPr/>
            <p:nvPr/>
          </p:nvSpPr>
          <p:spPr>
            <a:xfrm>
              <a:off x="551592" y="497013"/>
              <a:ext cx="7824444" cy="6415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3B3838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Source Han Serif SC" panose="02020400000000000000" pitchFamily="18" charset="-122"/>
                </a:rPr>
                <a:t>学习经验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Source Han Serif SC" panose="02020400000000000000" pitchFamily="18" charset="-122"/>
              </a:endParaRPr>
            </a:p>
          </p:txBody>
        </p:sp>
        <p:cxnSp>
          <p:nvCxnSpPr>
            <p:cNvPr id="15" name="0 _4"/>
            <p:cNvCxnSpPr/>
            <p:nvPr/>
          </p:nvCxnSpPr>
          <p:spPr>
            <a:xfrm>
              <a:off x="1804170" y="1139938"/>
              <a:ext cx="5119805" cy="0"/>
            </a:xfrm>
            <a:prstGeom prst="line">
              <a:avLst/>
            </a:prstGeom>
            <a:ln w="25400">
              <a:gradFill>
                <a:gsLst>
                  <a:gs pos="49000">
                    <a:srgbClr val="3B3838"/>
                  </a:gs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3325" y="1771653"/>
            <a:ext cx="10661187" cy="45043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370075" y="353396"/>
            <a:ext cx="3497675" cy="584775"/>
            <a:chOff x="551592" y="497013"/>
            <a:chExt cx="7824444" cy="642925"/>
          </a:xfrm>
        </p:grpSpPr>
        <p:sp>
          <p:nvSpPr>
            <p:cNvPr id="13" name="矩形 12"/>
            <p:cNvSpPr/>
            <p:nvPr/>
          </p:nvSpPr>
          <p:spPr>
            <a:xfrm>
              <a:off x="551592" y="497013"/>
              <a:ext cx="7824444" cy="6415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3B3838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Source Han Serif SC" panose="02020400000000000000" pitchFamily="18" charset="-122"/>
                </a:rPr>
                <a:t>学习经验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Source Han Serif SC" panose="02020400000000000000" pitchFamily="18" charset="-122"/>
              </a:endParaRPr>
            </a:p>
          </p:txBody>
        </p:sp>
        <p:cxnSp>
          <p:nvCxnSpPr>
            <p:cNvPr id="15" name="0 _4"/>
            <p:cNvCxnSpPr/>
            <p:nvPr/>
          </p:nvCxnSpPr>
          <p:spPr>
            <a:xfrm>
              <a:off x="1804170" y="1139938"/>
              <a:ext cx="5119805" cy="0"/>
            </a:xfrm>
            <a:prstGeom prst="line">
              <a:avLst/>
            </a:prstGeom>
            <a:ln w="25400">
              <a:gradFill>
                <a:gsLst>
                  <a:gs pos="49000">
                    <a:srgbClr val="3B3838"/>
                  </a:gs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0915" y="1280105"/>
            <a:ext cx="11344845" cy="51711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370075" y="353396"/>
            <a:ext cx="3497675" cy="584775"/>
            <a:chOff x="551592" y="497013"/>
            <a:chExt cx="7824444" cy="642925"/>
          </a:xfrm>
        </p:grpSpPr>
        <p:sp>
          <p:nvSpPr>
            <p:cNvPr id="13" name="矩形 12"/>
            <p:cNvSpPr/>
            <p:nvPr/>
          </p:nvSpPr>
          <p:spPr>
            <a:xfrm>
              <a:off x="551592" y="497013"/>
              <a:ext cx="7824444" cy="6415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3B3838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Source Han Serif SC" panose="02020400000000000000" pitchFamily="18" charset="-122"/>
                </a:rPr>
                <a:t>学习经验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Source Han Serif SC" panose="02020400000000000000" pitchFamily="18" charset="-122"/>
              </a:endParaRPr>
            </a:p>
          </p:txBody>
        </p:sp>
        <p:cxnSp>
          <p:nvCxnSpPr>
            <p:cNvPr id="15" name="0 _4"/>
            <p:cNvCxnSpPr/>
            <p:nvPr/>
          </p:nvCxnSpPr>
          <p:spPr>
            <a:xfrm>
              <a:off x="1804170" y="1139938"/>
              <a:ext cx="5119805" cy="0"/>
            </a:xfrm>
            <a:prstGeom prst="line">
              <a:avLst/>
            </a:prstGeom>
            <a:ln w="25400">
              <a:gradFill>
                <a:gsLst>
                  <a:gs pos="49000">
                    <a:srgbClr val="3B3838"/>
                  </a:gs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0075" y="2701912"/>
            <a:ext cx="11633407" cy="7270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>
        <p159:morph option="byObjec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600" y="-1"/>
            <a:ext cx="12192000" cy="685800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2304996" y="2321003"/>
            <a:ext cx="8353443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66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Source Han Serif SC" panose="02020400000000000000" pitchFamily="18" charset="-122"/>
              </a:rPr>
              <a:t>Thanks for listening!</a:t>
            </a:r>
            <a:endParaRPr lang="zh-CN" altLang="en-US" sz="66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Source Han Serif SC" panose="02020400000000000000" pitchFamily="18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-185819" y="6260535"/>
            <a:ext cx="4188279" cy="534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400" dirty="0">
                <a:solidFill>
                  <a:schemeClr val="bg2">
                    <a:lumMod val="2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  <a:sym typeface="Source Han Serif SC" panose="02020400000000000000" pitchFamily="18" charset="-122"/>
              </a:rPr>
              <a:t>2021.11.24  </a:t>
            </a: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  <a:sym typeface="Source Han Serif SC" panose="02020400000000000000" pitchFamily="18" charset="-122"/>
              </a:rPr>
              <a:t>周子婷</a:t>
            </a:r>
            <a:endParaRPr lang="zh-CN" altLang="en-US" sz="2400" dirty="0">
              <a:solidFill>
                <a:schemeClr val="bg2">
                  <a:lumMod val="25000"/>
                </a:schemeClr>
              </a:solidFill>
              <a:latin typeface="仿宋" panose="02010609060101010101" pitchFamily="49" charset="-122"/>
              <a:ea typeface="仿宋" panose="02010609060101010101" pitchFamily="49" charset="-122"/>
              <a:sym typeface="Source Han Serif SC" panose="02020400000000000000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930001" y="1463333"/>
            <a:ext cx="5118261" cy="657989"/>
            <a:chOff x="6892457" y="5867502"/>
            <a:chExt cx="5118261" cy="657989"/>
          </a:xfrm>
        </p:grpSpPr>
        <p:sp>
          <p:nvSpPr>
            <p:cNvPr id="20" name="矩形 19"/>
            <p:cNvSpPr/>
            <p:nvPr/>
          </p:nvSpPr>
          <p:spPr>
            <a:xfrm flipH="1">
              <a:off x="6892457" y="5867502"/>
              <a:ext cx="4482124" cy="657989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70000">
                  <a:schemeClr val="bg1">
                    <a:lumMod val="8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Source Han Serif SC" panose="02020400000000000000" pitchFamily="18" charset="-122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7308543" y="5949483"/>
              <a:ext cx="4702175" cy="520700"/>
            </a:xfrm>
            <a:prstGeom prst="rect">
              <a:avLst/>
            </a:prstGeom>
          </p:spPr>
          <p:txBody>
            <a:bodyPr wrap="none" lIns="91431" tIns="45716" rIns="91431" bIns="45716">
              <a:spAutoFit/>
            </a:bodyPr>
            <a:lstStyle/>
            <a:p>
              <a:pPr defTabSz="914400"/>
              <a:r>
                <a:rPr lang="en-US" altLang="zh-CN" sz="2800" dirty="0">
                  <a:solidFill>
                    <a:srgbClr val="3B383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Entrepreneurship in Russia</a:t>
              </a:r>
              <a:endParaRPr lang="en-US" altLang="zh-CN" sz="2800" dirty="0">
                <a:solidFill>
                  <a:srgbClr val="3B383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Source Han Serif SC" panose="02020400000000000000" pitchFamily="18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41500" y="353396"/>
            <a:ext cx="7526749" cy="584775"/>
            <a:chOff x="551592" y="497013"/>
            <a:chExt cx="7824444" cy="642925"/>
          </a:xfrm>
        </p:grpSpPr>
        <p:sp>
          <p:nvSpPr>
            <p:cNvPr id="13" name="矩形 12"/>
            <p:cNvSpPr/>
            <p:nvPr/>
          </p:nvSpPr>
          <p:spPr>
            <a:xfrm>
              <a:off x="551592" y="497013"/>
              <a:ext cx="7824444" cy="6415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3B3838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Source Han Serif SC" panose="02020400000000000000" pitchFamily="18" charset="-122"/>
                </a:rPr>
                <a:t>课程安排</a:t>
              </a: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3B3838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Source Han Serif SC" panose="02020400000000000000" pitchFamily="18" charset="-122"/>
                </a:rPr>
                <a:t>-Doing Business in Russia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Source Han Serif SC" panose="02020400000000000000" pitchFamily="18" charset="-122"/>
              </a:endParaRPr>
            </a:p>
          </p:txBody>
        </p:sp>
        <p:cxnSp>
          <p:nvCxnSpPr>
            <p:cNvPr id="15" name="0 _4"/>
            <p:cNvCxnSpPr/>
            <p:nvPr/>
          </p:nvCxnSpPr>
          <p:spPr>
            <a:xfrm>
              <a:off x="1695746" y="1139938"/>
              <a:ext cx="5119805" cy="0"/>
            </a:xfrm>
            <a:prstGeom prst="line">
              <a:avLst/>
            </a:prstGeom>
            <a:ln w="25400">
              <a:gradFill>
                <a:gsLst>
                  <a:gs pos="49000">
                    <a:srgbClr val="3B3838"/>
                  </a:gs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/>
        </p:nvGrpSpPr>
        <p:grpSpPr>
          <a:xfrm>
            <a:off x="930001" y="2771011"/>
            <a:ext cx="5148741" cy="657989"/>
            <a:chOff x="6892457" y="5867502"/>
            <a:chExt cx="5148741" cy="657989"/>
          </a:xfrm>
        </p:grpSpPr>
        <p:sp>
          <p:nvSpPr>
            <p:cNvPr id="17" name="矩形 16"/>
            <p:cNvSpPr/>
            <p:nvPr/>
          </p:nvSpPr>
          <p:spPr>
            <a:xfrm flipH="1">
              <a:off x="6892457" y="5867502"/>
              <a:ext cx="4482124" cy="657989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70000">
                  <a:schemeClr val="bg1">
                    <a:lumMod val="8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Source Han Serif SC" panose="02020400000000000000" pitchFamily="18" charset="-122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7308543" y="5949483"/>
              <a:ext cx="4732655" cy="520700"/>
            </a:xfrm>
            <a:prstGeom prst="rect">
              <a:avLst/>
            </a:prstGeom>
          </p:spPr>
          <p:txBody>
            <a:bodyPr wrap="none" lIns="91431" tIns="45716" rIns="91431" bIns="45716">
              <a:spAutoFit/>
            </a:bodyPr>
            <a:lstStyle/>
            <a:p>
              <a:pPr defTabSz="914400"/>
              <a:r>
                <a:rPr lang="en-US" altLang="zh-CN" sz="2800" dirty="0">
                  <a:solidFill>
                    <a:srgbClr val="3B383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Doing e-business in Russia</a:t>
              </a:r>
              <a:endParaRPr lang="en-US" altLang="zh-CN" sz="2800" dirty="0">
                <a:solidFill>
                  <a:srgbClr val="3B383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Source Han Serif SC" panose="02020400000000000000" pitchFamily="18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930001" y="4160670"/>
            <a:ext cx="4482124" cy="657989"/>
            <a:chOff x="6892457" y="5867502"/>
            <a:chExt cx="4482124" cy="657989"/>
          </a:xfrm>
        </p:grpSpPr>
        <p:sp>
          <p:nvSpPr>
            <p:cNvPr id="22" name="矩形 21"/>
            <p:cNvSpPr/>
            <p:nvPr/>
          </p:nvSpPr>
          <p:spPr>
            <a:xfrm flipH="1">
              <a:off x="6892457" y="5867502"/>
              <a:ext cx="4482124" cy="657989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70000">
                  <a:schemeClr val="bg1">
                    <a:lumMod val="8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Source Han Serif SC" panose="02020400000000000000" pitchFamily="18" charset="-122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7308543" y="5949483"/>
              <a:ext cx="3479165" cy="520700"/>
            </a:xfrm>
            <a:prstGeom prst="rect">
              <a:avLst/>
            </a:prstGeom>
          </p:spPr>
          <p:txBody>
            <a:bodyPr wrap="none" lIns="91431" tIns="45716" rIns="91431" bIns="45716">
              <a:spAutoFit/>
            </a:bodyPr>
            <a:lstStyle/>
            <a:p>
              <a:pPr defTabSz="914400"/>
              <a:r>
                <a:rPr lang="en-US" altLang="zh-CN" sz="2800" dirty="0">
                  <a:solidFill>
                    <a:srgbClr val="3B383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Business Marketing</a:t>
              </a:r>
              <a:endParaRPr lang="en-US" altLang="zh-CN" sz="2800" dirty="0">
                <a:solidFill>
                  <a:srgbClr val="3B383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Source Han Serif SC" panose="02020400000000000000" pitchFamily="18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930001" y="5448171"/>
            <a:ext cx="10872074" cy="657989"/>
            <a:chOff x="6892457" y="5867502"/>
            <a:chExt cx="10872074" cy="657989"/>
          </a:xfrm>
        </p:grpSpPr>
        <p:sp>
          <p:nvSpPr>
            <p:cNvPr id="28" name="矩形 27"/>
            <p:cNvSpPr/>
            <p:nvPr/>
          </p:nvSpPr>
          <p:spPr>
            <a:xfrm flipH="1">
              <a:off x="6892457" y="5867502"/>
              <a:ext cx="4482124" cy="657989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70000">
                  <a:schemeClr val="bg1">
                    <a:lumMod val="8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Source Han Serif SC" panose="02020400000000000000" pitchFamily="18" charset="-122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7308543" y="5927506"/>
              <a:ext cx="10455988" cy="520700"/>
            </a:xfrm>
            <a:prstGeom prst="rect">
              <a:avLst/>
            </a:prstGeom>
          </p:spPr>
          <p:txBody>
            <a:bodyPr wrap="square" lIns="91431" tIns="45716" rIns="91431" bIns="45716">
              <a:spAutoFit/>
            </a:bodyPr>
            <a:lstStyle/>
            <a:p>
              <a:pPr defTabSz="914400"/>
              <a:r>
                <a:rPr lang="en-US" altLang="zh-CN" sz="2800" dirty="0">
                  <a:solidFill>
                    <a:srgbClr val="3B383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Business cooperation and information security governance</a:t>
              </a:r>
              <a:endParaRPr lang="en-US" altLang="zh-CN" sz="2800" dirty="0">
                <a:solidFill>
                  <a:srgbClr val="3B383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Source Han Serif SC" panose="02020400000000000000" pitchFamily="18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-191899" y="189754"/>
            <a:ext cx="5333460" cy="583565"/>
            <a:chOff x="551593" y="497013"/>
            <a:chExt cx="5544407" cy="641595"/>
          </a:xfrm>
        </p:grpSpPr>
        <p:sp>
          <p:nvSpPr>
            <p:cNvPr id="26" name="矩形 25"/>
            <p:cNvSpPr/>
            <p:nvPr/>
          </p:nvSpPr>
          <p:spPr>
            <a:xfrm>
              <a:off x="551593" y="497013"/>
              <a:ext cx="5544407" cy="6415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3B3838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Source Han Serif SC" panose="02020400000000000000" pitchFamily="18" charset="-122"/>
                </a:rPr>
                <a:t>课程安排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Source Han Serif SC" panose="02020400000000000000" pitchFamily="18" charset="-122"/>
              </a:endParaRPr>
            </a:p>
          </p:txBody>
        </p:sp>
        <p:cxnSp>
          <p:nvCxnSpPr>
            <p:cNvPr id="27" name="0 _4"/>
            <p:cNvCxnSpPr/>
            <p:nvPr/>
          </p:nvCxnSpPr>
          <p:spPr>
            <a:xfrm>
              <a:off x="715475" y="1114993"/>
              <a:ext cx="5119805" cy="0"/>
            </a:xfrm>
            <a:prstGeom prst="line">
              <a:avLst/>
            </a:prstGeom>
            <a:ln w="25400">
              <a:gradFill>
                <a:gsLst>
                  <a:gs pos="49000">
                    <a:srgbClr val="3B3838"/>
                  </a:gs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54833" y="826246"/>
            <a:ext cx="8483534" cy="5842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-192499" y="189754"/>
            <a:ext cx="5333460" cy="583565"/>
            <a:chOff x="551593" y="497013"/>
            <a:chExt cx="5544407" cy="641595"/>
          </a:xfrm>
        </p:grpSpPr>
        <p:sp>
          <p:nvSpPr>
            <p:cNvPr id="26" name="矩形 25"/>
            <p:cNvSpPr/>
            <p:nvPr/>
          </p:nvSpPr>
          <p:spPr>
            <a:xfrm>
              <a:off x="551593" y="497013"/>
              <a:ext cx="5544407" cy="6415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3B3838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Source Han Serif SC" panose="02020400000000000000" pitchFamily="18" charset="-122"/>
                </a:rPr>
                <a:t>课程安排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Source Han Serif SC" panose="02020400000000000000" pitchFamily="18" charset="-122"/>
              </a:endParaRPr>
            </a:p>
          </p:txBody>
        </p:sp>
        <p:cxnSp>
          <p:nvCxnSpPr>
            <p:cNvPr id="27" name="0 _4"/>
            <p:cNvCxnSpPr/>
            <p:nvPr/>
          </p:nvCxnSpPr>
          <p:spPr>
            <a:xfrm>
              <a:off x="715475" y="1114993"/>
              <a:ext cx="5119805" cy="0"/>
            </a:xfrm>
            <a:prstGeom prst="line">
              <a:avLst/>
            </a:prstGeom>
            <a:ln w="25400">
              <a:gradFill>
                <a:gsLst>
                  <a:gs pos="49000">
                    <a:srgbClr val="3B3838"/>
                  </a:gs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23177" y="855809"/>
            <a:ext cx="9040929" cy="58937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370075" y="353396"/>
            <a:ext cx="3497675" cy="584775"/>
            <a:chOff x="551592" y="497013"/>
            <a:chExt cx="7824444" cy="642925"/>
          </a:xfrm>
        </p:grpSpPr>
        <p:sp>
          <p:nvSpPr>
            <p:cNvPr id="13" name="矩形 12"/>
            <p:cNvSpPr/>
            <p:nvPr/>
          </p:nvSpPr>
          <p:spPr>
            <a:xfrm>
              <a:off x="551592" y="497013"/>
              <a:ext cx="7824444" cy="6415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3B3838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Source Han Serif SC" panose="02020400000000000000" pitchFamily="18" charset="-122"/>
                </a:rPr>
                <a:t>学习经验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Source Han Serif SC" panose="02020400000000000000" pitchFamily="18" charset="-122"/>
              </a:endParaRPr>
            </a:p>
          </p:txBody>
        </p:sp>
        <p:cxnSp>
          <p:nvCxnSpPr>
            <p:cNvPr id="15" name="0 _4"/>
            <p:cNvCxnSpPr/>
            <p:nvPr/>
          </p:nvCxnSpPr>
          <p:spPr>
            <a:xfrm>
              <a:off x="1804170" y="1139938"/>
              <a:ext cx="5119805" cy="0"/>
            </a:xfrm>
            <a:prstGeom prst="line">
              <a:avLst/>
            </a:prstGeom>
            <a:ln w="25400">
              <a:gradFill>
                <a:gsLst>
                  <a:gs pos="49000">
                    <a:srgbClr val="3B3838"/>
                  </a:gs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725" y="1407444"/>
            <a:ext cx="9810750" cy="49311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370075" y="353396"/>
            <a:ext cx="3497675" cy="584775"/>
            <a:chOff x="551592" y="497013"/>
            <a:chExt cx="7824444" cy="642925"/>
          </a:xfrm>
        </p:grpSpPr>
        <p:sp>
          <p:nvSpPr>
            <p:cNvPr id="13" name="矩形 12"/>
            <p:cNvSpPr/>
            <p:nvPr/>
          </p:nvSpPr>
          <p:spPr>
            <a:xfrm>
              <a:off x="551592" y="497013"/>
              <a:ext cx="7824444" cy="6415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3B3838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Source Han Serif SC" panose="02020400000000000000" pitchFamily="18" charset="-122"/>
                </a:rPr>
                <a:t>学习经验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Source Han Serif SC" panose="02020400000000000000" pitchFamily="18" charset="-122"/>
              </a:endParaRPr>
            </a:p>
          </p:txBody>
        </p:sp>
        <p:cxnSp>
          <p:nvCxnSpPr>
            <p:cNvPr id="15" name="0 _4"/>
            <p:cNvCxnSpPr/>
            <p:nvPr/>
          </p:nvCxnSpPr>
          <p:spPr>
            <a:xfrm>
              <a:off x="1804170" y="1139938"/>
              <a:ext cx="5119805" cy="0"/>
            </a:xfrm>
            <a:prstGeom prst="line">
              <a:avLst/>
            </a:prstGeom>
            <a:ln w="25400">
              <a:gradFill>
                <a:gsLst>
                  <a:gs pos="49000">
                    <a:srgbClr val="3B3838"/>
                  </a:gs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1152" y="1228726"/>
            <a:ext cx="11044301" cy="51806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370075" y="353396"/>
            <a:ext cx="3497675" cy="584775"/>
            <a:chOff x="551592" y="497013"/>
            <a:chExt cx="7824444" cy="642925"/>
          </a:xfrm>
        </p:grpSpPr>
        <p:sp>
          <p:nvSpPr>
            <p:cNvPr id="13" name="矩形 12"/>
            <p:cNvSpPr/>
            <p:nvPr/>
          </p:nvSpPr>
          <p:spPr>
            <a:xfrm>
              <a:off x="551592" y="497013"/>
              <a:ext cx="7824444" cy="6415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3B3838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Source Han Serif SC" panose="02020400000000000000" pitchFamily="18" charset="-122"/>
                </a:rPr>
                <a:t>学习经验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Source Han Serif SC" panose="02020400000000000000" pitchFamily="18" charset="-122"/>
              </a:endParaRPr>
            </a:p>
          </p:txBody>
        </p:sp>
        <p:cxnSp>
          <p:nvCxnSpPr>
            <p:cNvPr id="15" name="0 _4"/>
            <p:cNvCxnSpPr/>
            <p:nvPr/>
          </p:nvCxnSpPr>
          <p:spPr>
            <a:xfrm>
              <a:off x="1804170" y="1139938"/>
              <a:ext cx="5119805" cy="0"/>
            </a:xfrm>
            <a:prstGeom prst="line">
              <a:avLst/>
            </a:prstGeom>
            <a:ln w="25400">
              <a:gradFill>
                <a:gsLst>
                  <a:gs pos="49000">
                    <a:srgbClr val="3B3838"/>
                  </a:gs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4228" y="1150376"/>
            <a:ext cx="11584743" cy="53542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370075" y="353396"/>
            <a:ext cx="3497675" cy="584775"/>
            <a:chOff x="551592" y="497013"/>
            <a:chExt cx="7824444" cy="642925"/>
          </a:xfrm>
        </p:grpSpPr>
        <p:sp>
          <p:nvSpPr>
            <p:cNvPr id="13" name="矩形 12"/>
            <p:cNvSpPr/>
            <p:nvPr/>
          </p:nvSpPr>
          <p:spPr>
            <a:xfrm>
              <a:off x="551592" y="497013"/>
              <a:ext cx="7824444" cy="6415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3B3838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Source Han Serif SC" panose="02020400000000000000" pitchFamily="18" charset="-122"/>
                </a:rPr>
                <a:t>学习经验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Source Han Serif SC" panose="02020400000000000000" pitchFamily="18" charset="-122"/>
              </a:endParaRPr>
            </a:p>
          </p:txBody>
        </p:sp>
        <p:cxnSp>
          <p:nvCxnSpPr>
            <p:cNvPr id="15" name="0 _4"/>
            <p:cNvCxnSpPr/>
            <p:nvPr/>
          </p:nvCxnSpPr>
          <p:spPr>
            <a:xfrm>
              <a:off x="1804170" y="1139938"/>
              <a:ext cx="5119805" cy="0"/>
            </a:xfrm>
            <a:prstGeom prst="line">
              <a:avLst/>
            </a:prstGeom>
            <a:ln w="25400">
              <a:gradFill>
                <a:gsLst>
                  <a:gs pos="49000">
                    <a:srgbClr val="3B3838"/>
                  </a:gs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777" y="4535641"/>
            <a:ext cx="6860000" cy="208428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8717" y="679447"/>
            <a:ext cx="6608233" cy="489586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296" y="1304925"/>
            <a:ext cx="3974938" cy="30005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370075" y="353396"/>
            <a:ext cx="3497675" cy="584775"/>
            <a:chOff x="551592" y="497013"/>
            <a:chExt cx="7824444" cy="642925"/>
          </a:xfrm>
        </p:grpSpPr>
        <p:sp>
          <p:nvSpPr>
            <p:cNvPr id="13" name="矩形 12"/>
            <p:cNvSpPr/>
            <p:nvPr/>
          </p:nvSpPr>
          <p:spPr>
            <a:xfrm>
              <a:off x="551592" y="497013"/>
              <a:ext cx="7824444" cy="6415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3B3838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Source Han Serif SC" panose="02020400000000000000" pitchFamily="18" charset="-122"/>
                </a:rPr>
                <a:t>学习经验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Source Han Serif SC" panose="02020400000000000000" pitchFamily="18" charset="-122"/>
              </a:endParaRPr>
            </a:p>
          </p:txBody>
        </p:sp>
        <p:cxnSp>
          <p:nvCxnSpPr>
            <p:cNvPr id="15" name="0 _4"/>
            <p:cNvCxnSpPr/>
            <p:nvPr/>
          </p:nvCxnSpPr>
          <p:spPr>
            <a:xfrm>
              <a:off x="1804170" y="1139938"/>
              <a:ext cx="5119805" cy="0"/>
            </a:xfrm>
            <a:prstGeom prst="line">
              <a:avLst/>
            </a:prstGeom>
            <a:ln w="25400">
              <a:gradFill>
                <a:gsLst>
                  <a:gs pos="49000">
                    <a:srgbClr val="3B3838"/>
                  </a:gs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55" y="1281255"/>
            <a:ext cx="10852395" cy="52233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第一PPT，www.1ppt.com">
  <a:themeElements>
    <a:clrScheme name="自定义 9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4D47"/>
      </a:accent1>
      <a:accent2>
        <a:srgbClr val="504D47"/>
      </a:accent2>
      <a:accent3>
        <a:srgbClr val="504D47"/>
      </a:accent3>
      <a:accent4>
        <a:srgbClr val="504D47"/>
      </a:accent4>
      <a:accent5>
        <a:srgbClr val="504D47"/>
      </a:accent5>
      <a:accent6>
        <a:srgbClr val="504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328</Words>
  <Application>WPS 演示</Application>
  <PresentationFormat>宽屏</PresentationFormat>
  <Paragraphs>42</Paragraphs>
  <Slides>13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4" baseType="lpstr">
      <vt:lpstr>Arial</vt:lpstr>
      <vt:lpstr>宋体</vt:lpstr>
      <vt:lpstr>Wingdings</vt:lpstr>
      <vt:lpstr>Calibri</vt:lpstr>
      <vt:lpstr>等线</vt:lpstr>
      <vt:lpstr>微软雅黑</vt:lpstr>
      <vt:lpstr>Source Han Serif SC</vt:lpstr>
      <vt:lpstr>仿宋</vt:lpstr>
      <vt:lpstr>Arial Unicode MS</vt:lpstr>
      <vt:lpstr>等线 Light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第一PPT，www.1ppt.com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简洁素雅</dc:title>
  <dc:creator>第一PPT</dc:creator>
  <cp:keywords>www.1ppt.com</cp:keywords>
  <dc:description>www.1ppt.com</dc:description>
  <cp:lastModifiedBy>倩儿</cp:lastModifiedBy>
  <cp:revision>40</cp:revision>
  <dcterms:created xsi:type="dcterms:W3CDTF">2019-01-17T09:32:00Z</dcterms:created>
  <dcterms:modified xsi:type="dcterms:W3CDTF">2021-11-22T08:56:04Z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C1FD2ED4A5BA4668AD83615578746525</vt:lpwstr>
  </property>
  <property fmtid="{D5CDD505-2E9C-101B-9397-08002B2CF9AE}" pid="3" name="KSOProductBuildVer">
    <vt:lpwstr>2052-11.1.0.11045</vt:lpwstr>
  </property>
</Properties>
</file>