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5143500"/>
  <p:notesSz cx="6858000" cy="9144000"/>
  <p:embeddedFontLst>
    <p:embeddedFont>
      <p:font typeface="Oxygen" panose="02000503000000000000"/>
      <p:regular r:id="rId24"/>
    </p:embeddedFont>
    <p:embeddedFont>
      <p:font typeface="Antic Slab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font" Target="fonts/font2.fntdata"/><Relationship Id="rId24" Type="http://schemas.openxmlformats.org/officeDocument/2006/relationships/font" Target="fonts/font1.fntdata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:notes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17aa0b35d7_0_3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17aa0b35d7_0_3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5421802cee_0_15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5421802cee_0_15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a9ef5824fd_0_1586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a9ef5824fd_0_1586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17aa0b35d7_0_5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317aa0b35d7_0_5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a2bd3fa9a6_1_13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a2bd3fa9a6_1_13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17aa0b35d7_0_6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317aa0b35d7_0_6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a9ef5824fd_0_1590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a9ef5824fd_0_1590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17aa0b35d7_0_7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317aa0b35d7_0_7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9f6728f09c_0_2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9f6728f09c_0_2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a9ef5824fd_0_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a9ef5824fd_0_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9f6728f09c_0_6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9f6728f09c_0_6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17aa0b35d7_0_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17aa0b35d7_0_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17aa0b35d7_0_4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17aa0b35d7_0_4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5421802cee_0_13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5421802cee_0_13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17aa0b35d7_0_1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17aa0b35d7_0_1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17aa0b35d7_0_2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17aa0b35d7_0_2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4" Type="http://schemas.openxmlformats.org/officeDocument/2006/relationships/hyperlink" Target="https://www.freepik.com/" TargetMode="External"/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2620077" y="1739588"/>
            <a:ext cx="58107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type="subTitle" idx="1"/>
          </p:nvPr>
        </p:nvSpPr>
        <p:spPr>
          <a:xfrm>
            <a:off x="2620227" y="3676013"/>
            <a:ext cx="5810400" cy="4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2347275" y="934400"/>
            <a:ext cx="1018050" cy="402825"/>
          </a:xfrm>
          <a:custGeom>
            <a:avLst/>
            <a:gdLst/>
            <a:ahLst/>
            <a:cxnLst/>
            <a:rect l="l" t="t" r="r" b="b"/>
            <a:pathLst>
              <a:path w="40722" h="16113" extrusionOk="0">
                <a:moveTo>
                  <a:pt x="21059" y="0"/>
                </a:moveTo>
                <a:cubicBezTo>
                  <a:pt x="17203" y="0"/>
                  <a:pt x="13624" y="2211"/>
                  <a:pt x="11916" y="5733"/>
                </a:cubicBezTo>
                <a:cubicBezTo>
                  <a:pt x="11119" y="5505"/>
                  <a:pt x="10323" y="5363"/>
                  <a:pt x="9527" y="5363"/>
                </a:cubicBezTo>
                <a:cubicBezTo>
                  <a:pt x="3953" y="5391"/>
                  <a:pt x="1" y="10794"/>
                  <a:pt x="1735" y="16112"/>
                </a:cubicBezTo>
                <a:lnTo>
                  <a:pt x="38930" y="16112"/>
                </a:lnTo>
                <a:cubicBezTo>
                  <a:pt x="40722" y="11847"/>
                  <a:pt x="37594" y="7098"/>
                  <a:pt x="32987" y="7098"/>
                </a:cubicBezTo>
                <a:cubicBezTo>
                  <a:pt x="32276" y="7098"/>
                  <a:pt x="31594" y="7211"/>
                  <a:pt x="30940" y="7439"/>
                </a:cubicBezTo>
                <a:cubicBezTo>
                  <a:pt x="29774" y="3344"/>
                  <a:pt x="26219" y="415"/>
                  <a:pt x="22011" y="45"/>
                </a:cubicBezTo>
                <a:cubicBezTo>
                  <a:pt x="21692" y="15"/>
                  <a:pt x="21374" y="0"/>
                  <a:pt x="210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" name="Google Shape;12;p2"/>
          <p:cNvSpPr/>
          <p:nvPr/>
        </p:nvSpPr>
        <p:spPr>
          <a:xfrm>
            <a:off x="3039475" y="152325"/>
            <a:ext cx="1956998" cy="774350"/>
          </a:xfrm>
          <a:custGeom>
            <a:avLst/>
            <a:gdLst/>
            <a:ahLst/>
            <a:cxnLst/>
            <a:rect l="l" t="t" r="r" b="b"/>
            <a:pathLst>
              <a:path w="40722" h="16113" extrusionOk="0">
                <a:moveTo>
                  <a:pt x="21059" y="0"/>
                </a:moveTo>
                <a:cubicBezTo>
                  <a:pt x="17203" y="0"/>
                  <a:pt x="13624" y="2211"/>
                  <a:pt x="11916" y="5733"/>
                </a:cubicBezTo>
                <a:cubicBezTo>
                  <a:pt x="11119" y="5505"/>
                  <a:pt x="10323" y="5363"/>
                  <a:pt x="9527" y="5363"/>
                </a:cubicBezTo>
                <a:cubicBezTo>
                  <a:pt x="3953" y="5391"/>
                  <a:pt x="1" y="10794"/>
                  <a:pt x="1735" y="16112"/>
                </a:cubicBezTo>
                <a:lnTo>
                  <a:pt x="38930" y="16112"/>
                </a:lnTo>
                <a:cubicBezTo>
                  <a:pt x="40722" y="11847"/>
                  <a:pt x="37594" y="7098"/>
                  <a:pt x="32987" y="7098"/>
                </a:cubicBezTo>
                <a:cubicBezTo>
                  <a:pt x="32276" y="7098"/>
                  <a:pt x="31594" y="7211"/>
                  <a:pt x="30940" y="7439"/>
                </a:cubicBezTo>
                <a:cubicBezTo>
                  <a:pt x="29774" y="3344"/>
                  <a:pt x="26219" y="415"/>
                  <a:pt x="22011" y="45"/>
                </a:cubicBezTo>
                <a:cubicBezTo>
                  <a:pt x="21692" y="15"/>
                  <a:pt x="21374" y="0"/>
                  <a:pt x="210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" name="Google Shape;13;p2"/>
          <p:cNvSpPr/>
          <p:nvPr/>
        </p:nvSpPr>
        <p:spPr>
          <a:xfrm>
            <a:off x="-359874" y="468401"/>
            <a:ext cx="1527584" cy="604439"/>
          </a:xfrm>
          <a:custGeom>
            <a:avLst/>
            <a:gdLst/>
            <a:ahLst/>
            <a:cxnLst/>
            <a:rect l="l" t="t" r="r" b="b"/>
            <a:pathLst>
              <a:path w="40722" h="16113" extrusionOk="0">
                <a:moveTo>
                  <a:pt x="21059" y="0"/>
                </a:moveTo>
                <a:cubicBezTo>
                  <a:pt x="17203" y="0"/>
                  <a:pt x="13624" y="2211"/>
                  <a:pt x="11916" y="5733"/>
                </a:cubicBezTo>
                <a:cubicBezTo>
                  <a:pt x="11119" y="5505"/>
                  <a:pt x="10323" y="5363"/>
                  <a:pt x="9527" y="5363"/>
                </a:cubicBezTo>
                <a:cubicBezTo>
                  <a:pt x="3953" y="5391"/>
                  <a:pt x="1" y="10794"/>
                  <a:pt x="1735" y="16112"/>
                </a:cubicBezTo>
                <a:lnTo>
                  <a:pt x="38930" y="16112"/>
                </a:lnTo>
                <a:cubicBezTo>
                  <a:pt x="40722" y="11847"/>
                  <a:pt x="37594" y="7098"/>
                  <a:pt x="32987" y="7098"/>
                </a:cubicBezTo>
                <a:cubicBezTo>
                  <a:pt x="32276" y="7098"/>
                  <a:pt x="31594" y="7211"/>
                  <a:pt x="30940" y="7439"/>
                </a:cubicBezTo>
                <a:cubicBezTo>
                  <a:pt x="29774" y="3344"/>
                  <a:pt x="26219" y="415"/>
                  <a:pt x="22011" y="45"/>
                </a:cubicBezTo>
                <a:cubicBezTo>
                  <a:pt x="21692" y="15"/>
                  <a:pt x="21374" y="0"/>
                  <a:pt x="210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type="title" hasCustomPrompt="1"/>
          </p:nvPr>
        </p:nvSpPr>
        <p:spPr>
          <a:xfrm>
            <a:off x="1738150" y="1926138"/>
            <a:ext cx="5667600" cy="127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1"/>
          <p:cNvSpPr txBox="1"/>
          <p:nvPr>
            <p:ph type="body" idx="1"/>
          </p:nvPr>
        </p:nvSpPr>
        <p:spPr>
          <a:xfrm>
            <a:off x="1738150" y="3094063"/>
            <a:ext cx="5667600" cy="4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grpSp>
        <p:nvGrpSpPr>
          <p:cNvPr id="53" name="Google Shape;53;p11"/>
          <p:cNvGrpSpPr/>
          <p:nvPr/>
        </p:nvGrpSpPr>
        <p:grpSpPr>
          <a:xfrm>
            <a:off x="-563180" y="393923"/>
            <a:ext cx="9884808" cy="4491411"/>
            <a:chOff x="-563180" y="393923"/>
            <a:chExt cx="9884808" cy="4491411"/>
          </a:xfrm>
        </p:grpSpPr>
        <p:sp>
          <p:nvSpPr>
            <p:cNvPr id="54" name="Google Shape;54;p11"/>
            <p:cNvSpPr/>
            <p:nvPr/>
          </p:nvSpPr>
          <p:spPr>
            <a:xfrm flipH="1">
              <a:off x="838436" y="393923"/>
              <a:ext cx="2285624" cy="904342"/>
            </a:xfrm>
            <a:custGeom>
              <a:avLst/>
              <a:gdLst/>
              <a:ahLst/>
              <a:cxnLst/>
              <a:rect l="l" t="t" r="r" b="b"/>
              <a:pathLst>
                <a:path w="40722" h="16113" extrusionOk="0">
                  <a:moveTo>
                    <a:pt x="21059" y="0"/>
                  </a:moveTo>
                  <a:cubicBezTo>
                    <a:pt x="17203" y="0"/>
                    <a:pt x="13624" y="2211"/>
                    <a:pt x="11916" y="5733"/>
                  </a:cubicBezTo>
                  <a:cubicBezTo>
                    <a:pt x="11119" y="5505"/>
                    <a:pt x="10323" y="5363"/>
                    <a:pt x="9527" y="5363"/>
                  </a:cubicBezTo>
                  <a:cubicBezTo>
                    <a:pt x="3953" y="5391"/>
                    <a:pt x="1" y="10794"/>
                    <a:pt x="1735" y="16112"/>
                  </a:cubicBezTo>
                  <a:lnTo>
                    <a:pt x="38930" y="16112"/>
                  </a:lnTo>
                  <a:cubicBezTo>
                    <a:pt x="40722" y="11847"/>
                    <a:pt x="37594" y="7098"/>
                    <a:pt x="32987" y="7098"/>
                  </a:cubicBezTo>
                  <a:cubicBezTo>
                    <a:pt x="32276" y="7098"/>
                    <a:pt x="31594" y="7211"/>
                    <a:pt x="30940" y="7439"/>
                  </a:cubicBezTo>
                  <a:cubicBezTo>
                    <a:pt x="29774" y="3344"/>
                    <a:pt x="26219" y="415"/>
                    <a:pt x="22011" y="45"/>
                  </a:cubicBezTo>
                  <a:cubicBezTo>
                    <a:pt x="21692" y="15"/>
                    <a:pt x="21374" y="0"/>
                    <a:pt x="210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55;p11"/>
            <p:cNvSpPr/>
            <p:nvPr/>
          </p:nvSpPr>
          <p:spPr>
            <a:xfrm flipH="1">
              <a:off x="4030912" y="4457172"/>
              <a:ext cx="1082187" cy="428163"/>
            </a:xfrm>
            <a:custGeom>
              <a:avLst/>
              <a:gdLst/>
              <a:ahLst/>
              <a:cxnLst/>
              <a:rect l="l" t="t" r="r" b="b"/>
              <a:pathLst>
                <a:path w="40722" h="16113" extrusionOk="0">
                  <a:moveTo>
                    <a:pt x="21059" y="0"/>
                  </a:moveTo>
                  <a:cubicBezTo>
                    <a:pt x="17203" y="0"/>
                    <a:pt x="13624" y="2211"/>
                    <a:pt x="11916" y="5733"/>
                  </a:cubicBezTo>
                  <a:cubicBezTo>
                    <a:pt x="11119" y="5505"/>
                    <a:pt x="10323" y="5363"/>
                    <a:pt x="9527" y="5363"/>
                  </a:cubicBezTo>
                  <a:cubicBezTo>
                    <a:pt x="3953" y="5391"/>
                    <a:pt x="1" y="10794"/>
                    <a:pt x="1735" y="16112"/>
                  </a:cubicBezTo>
                  <a:lnTo>
                    <a:pt x="38930" y="16112"/>
                  </a:lnTo>
                  <a:cubicBezTo>
                    <a:pt x="40722" y="11847"/>
                    <a:pt x="37594" y="7098"/>
                    <a:pt x="32987" y="7098"/>
                  </a:cubicBezTo>
                  <a:cubicBezTo>
                    <a:pt x="32276" y="7098"/>
                    <a:pt x="31594" y="7211"/>
                    <a:pt x="30940" y="7439"/>
                  </a:cubicBezTo>
                  <a:cubicBezTo>
                    <a:pt x="29774" y="3344"/>
                    <a:pt x="26219" y="415"/>
                    <a:pt x="22011" y="45"/>
                  </a:cubicBezTo>
                  <a:cubicBezTo>
                    <a:pt x="21692" y="15"/>
                    <a:pt x="21374" y="0"/>
                    <a:pt x="210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56;p11"/>
            <p:cNvSpPr/>
            <p:nvPr/>
          </p:nvSpPr>
          <p:spPr>
            <a:xfrm flipH="1">
              <a:off x="7670347" y="1142999"/>
              <a:ext cx="1289971" cy="510339"/>
            </a:xfrm>
            <a:custGeom>
              <a:avLst/>
              <a:gdLst/>
              <a:ahLst/>
              <a:cxnLst/>
              <a:rect l="l" t="t" r="r" b="b"/>
              <a:pathLst>
                <a:path w="40722" h="16113" extrusionOk="0">
                  <a:moveTo>
                    <a:pt x="21059" y="0"/>
                  </a:moveTo>
                  <a:cubicBezTo>
                    <a:pt x="17203" y="0"/>
                    <a:pt x="13624" y="2211"/>
                    <a:pt x="11916" y="5733"/>
                  </a:cubicBezTo>
                  <a:cubicBezTo>
                    <a:pt x="11119" y="5505"/>
                    <a:pt x="10323" y="5363"/>
                    <a:pt x="9527" y="5363"/>
                  </a:cubicBezTo>
                  <a:cubicBezTo>
                    <a:pt x="3953" y="5391"/>
                    <a:pt x="1" y="10794"/>
                    <a:pt x="1735" y="16112"/>
                  </a:cubicBezTo>
                  <a:lnTo>
                    <a:pt x="38930" y="16112"/>
                  </a:lnTo>
                  <a:cubicBezTo>
                    <a:pt x="40722" y="11847"/>
                    <a:pt x="37594" y="7098"/>
                    <a:pt x="32987" y="7098"/>
                  </a:cubicBezTo>
                  <a:cubicBezTo>
                    <a:pt x="32276" y="7098"/>
                    <a:pt x="31594" y="7211"/>
                    <a:pt x="30940" y="7439"/>
                  </a:cubicBezTo>
                  <a:cubicBezTo>
                    <a:pt x="29774" y="3344"/>
                    <a:pt x="26219" y="415"/>
                    <a:pt x="22011" y="45"/>
                  </a:cubicBezTo>
                  <a:cubicBezTo>
                    <a:pt x="21692" y="15"/>
                    <a:pt x="21374" y="0"/>
                    <a:pt x="210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57;p11"/>
            <p:cNvSpPr/>
            <p:nvPr/>
          </p:nvSpPr>
          <p:spPr>
            <a:xfrm flipH="1">
              <a:off x="-563180" y="2323048"/>
              <a:ext cx="1651277" cy="653302"/>
            </a:xfrm>
            <a:custGeom>
              <a:avLst/>
              <a:gdLst/>
              <a:ahLst/>
              <a:cxnLst/>
              <a:rect l="l" t="t" r="r" b="b"/>
              <a:pathLst>
                <a:path w="40722" h="16113" extrusionOk="0">
                  <a:moveTo>
                    <a:pt x="21059" y="0"/>
                  </a:moveTo>
                  <a:cubicBezTo>
                    <a:pt x="17203" y="0"/>
                    <a:pt x="13624" y="2211"/>
                    <a:pt x="11916" y="5733"/>
                  </a:cubicBezTo>
                  <a:cubicBezTo>
                    <a:pt x="11119" y="5505"/>
                    <a:pt x="10323" y="5363"/>
                    <a:pt x="9527" y="5363"/>
                  </a:cubicBezTo>
                  <a:cubicBezTo>
                    <a:pt x="3953" y="5391"/>
                    <a:pt x="1" y="10794"/>
                    <a:pt x="1735" y="16112"/>
                  </a:cubicBezTo>
                  <a:lnTo>
                    <a:pt x="38930" y="16112"/>
                  </a:lnTo>
                  <a:cubicBezTo>
                    <a:pt x="40722" y="11847"/>
                    <a:pt x="37594" y="7098"/>
                    <a:pt x="32987" y="7098"/>
                  </a:cubicBezTo>
                  <a:cubicBezTo>
                    <a:pt x="32276" y="7098"/>
                    <a:pt x="31594" y="7211"/>
                    <a:pt x="30940" y="7439"/>
                  </a:cubicBezTo>
                  <a:cubicBezTo>
                    <a:pt x="29774" y="3344"/>
                    <a:pt x="26219" y="415"/>
                    <a:pt x="22011" y="45"/>
                  </a:cubicBezTo>
                  <a:cubicBezTo>
                    <a:pt x="21692" y="15"/>
                    <a:pt x="21374" y="0"/>
                    <a:pt x="210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58;p11"/>
            <p:cNvSpPr/>
            <p:nvPr/>
          </p:nvSpPr>
          <p:spPr>
            <a:xfrm flipH="1">
              <a:off x="8476239" y="1811736"/>
              <a:ext cx="845389" cy="334466"/>
            </a:xfrm>
            <a:custGeom>
              <a:avLst/>
              <a:gdLst/>
              <a:ahLst/>
              <a:cxnLst/>
              <a:rect l="l" t="t" r="r" b="b"/>
              <a:pathLst>
                <a:path w="40722" h="16113" extrusionOk="0">
                  <a:moveTo>
                    <a:pt x="21059" y="0"/>
                  </a:moveTo>
                  <a:cubicBezTo>
                    <a:pt x="17203" y="0"/>
                    <a:pt x="13624" y="2211"/>
                    <a:pt x="11916" y="5733"/>
                  </a:cubicBezTo>
                  <a:cubicBezTo>
                    <a:pt x="11119" y="5505"/>
                    <a:pt x="10323" y="5363"/>
                    <a:pt x="9527" y="5363"/>
                  </a:cubicBezTo>
                  <a:cubicBezTo>
                    <a:pt x="3953" y="5391"/>
                    <a:pt x="1" y="10794"/>
                    <a:pt x="1735" y="16112"/>
                  </a:cubicBezTo>
                  <a:lnTo>
                    <a:pt x="38930" y="16112"/>
                  </a:lnTo>
                  <a:cubicBezTo>
                    <a:pt x="40722" y="11847"/>
                    <a:pt x="37594" y="7098"/>
                    <a:pt x="32987" y="7098"/>
                  </a:cubicBezTo>
                  <a:cubicBezTo>
                    <a:pt x="32276" y="7098"/>
                    <a:pt x="31594" y="7211"/>
                    <a:pt x="30940" y="7439"/>
                  </a:cubicBezTo>
                  <a:cubicBezTo>
                    <a:pt x="29774" y="3344"/>
                    <a:pt x="26219" y="415"/>
                    <a:pt x="22011" y="45"/>
                  </a:cubicBezTo>
                  <a:cubicBezTo>
                    <a:pt x="21692" y="15"/>
                    <a:pt x="21374" y="0"/>
                    <a:pt x="210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rgbClr val="FFFFFF"/>
        </a:solidFill>
        <a:effectLst/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type="title" idx="2"/>
          </p:nvPr>
        </p:nvSpPr>
        <p:spPr>
          <a:xfrm>
            <a:off x="1387975" y="1936220"/>
            <a:ext cx="25356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3" name="Google Shape;63;p13"/>
          <p:cNvSpPr txBox="1"/>
          <p:nvPr>
            <p:ph type="subTitle" idx="1"/>
          </p:nvPr>
        </p:nvSpPr>
        <p:spPr>
          <a:xfrm>
            <a:off x="1388025" y="2254126"/>
            <a:ext cx="253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type="title" idx="3" hasCustomPrompt="1"/>
          </p:nvPr>
        </p:nvSpPr>
        <p:spPr>
          <a:xfrm>
            <a:off x="1388025" y="1568734"/>
            <a:ext cx="2535600" cy="4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/>
          <p:nvPr>
            <p:ph type="title" idx="4"/>
          </p:nvPr>
        </p:nvSpPr>
        <p:spPr>
          <a:xfrm>
            <a:off x="5220400" y="1936220"/>
            <a:ext cx="25356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6" name="Google Shape;66;p13"/>
          <p:cNvSpPr txBox="1"/>
          <p:nvPr>
            <p:ph type="subTitle" idx="5"/>
          </p:nvPr>
        </p:nvSpPr>
        <p:spPr>
          <a:xfrm>
            <a:off x="5220450" y="2254126"/>
            <a:ext cx="253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type="title" idx="6" hasCustomPrompt="1"/>
          </p:nvPr>
        </p:nvSpPr>
        <p:spPr>
          <a:xfrm>
            <a:off x="5220450" y="1568734"/>
            <a:ext cx="2535600" cy="4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/>
          <p:nvPr>
            <p:ph type="title" idx="7"/>
          </p:nvPr>
        </p:nvSpPr>
        <p:spPr>
          <a:xfrm>
            <a:off x="1387975" y="3489595"/>
            <a:ext cx="25356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9" name="Google Shape;69;p13"/>
          <p:cNvSpPr txBox="1"/>
          <p:nvPr>
            <p:ph type="subTitle" idx="8"/>
          </p:nvPr>
        </p:nvSpPr>
        <p:spPr>
          <a:xfrm>
            <a:off x="1388025" y="3807502"/>
            <a:ext cx="253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type="title" idx="9" hasCustomPrompt="1"/>
          </p:nvPr>
        </p:nvSpPr>
        <p:spPr>
          <a:xfrm>
            <a:off x="1388025" y="3130407"/>
            <a:ext cx="2535600" cy="4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/>
          <p:nvPr>
            <p:ph type="title" idx="13"/>
          </p:nvPr>
        </p:nvSpPr>
        <p:spPr>
          <a:xfrm>
            <a:off x="5220400" y="3489595"/>
            <a:ext cx="25356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2" name="Google Shape;72;p13"/>
          <p:cNvSpPr txBox="1"/>
          <p:nvPr>
            <p:ph type="subTitle" idx="14"/>
          </p:nvPr>
        </p:nvSpPr>
        <p:spPr>
          <a:xfrm>
            <a:off x="5220450" y="3807502"/>
            <a:ext cx="253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type="title" idx="15" hasCustomPrompt="1"/>
          </p:nvPr>
        </p:nvSpPr>
        <p:spPr>
          <a:xfrm>
            <a:off x="5220450" y="3130407"/>
            <a:ext cx="2535600" cy="4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" name="Google Shape;74;p13"/>
          <p:cNvSpPr/>
          <p:nvPr/>
        </p:nvSpPr>
        <p:spPr>
          <a:xfrm>
            <a:off x="7509943" y="941222"/>
            <a:ext cx="855264" cy="338454"/>
          </a:xfrm>
          <a:custGeom>
            <a:avLst/>
            <a:gdLst/>
            <a:ahLst/>
            <a:cxnLst/>
            <a:rect l="l" t="t" r="r" b="b"/>
            <a:pathLst>
              <a:path w="40722" h="16113" extrusionOk="0">
                <a:moveTo>
                  <a:pt x="21059" y="0"/>
                </a:moveTo>
                <a:cubicBezTo>
                  <a:pt x="17203" y="0"/>
                  <a:pt x="13624" y="2211"/>
                  <a:pt x="11916" y="5733"/>
                </a:cubicBezTo>
                <a:cubicBezTo>
                  <a:pt x="11119" y="5505"/>
                  <a:pt x="10323" y="5363"/>
                  <a:pt x="9527" y="5363"/>
                </a:cubicBezTo>
                <a:cubicBezTo>
                  <a:pt x="3953" y="5391"/>
                  <a:pt x="1" y="10794"/>
                  <a:pt x="1735" y="16112"/>
                </a:cubicBezTo>
                <a:lnTo>
                  <a:pt x="38930" y="16112"/>
                </a:lnTo>
                <a:cubicBezTo>
                  <a:pt x="40722" y="11847"/>
                  <a:pt x="37594" y="7098"/>
                  <a:pt x="32987" y="7098"/>
                </a:cubicBezTo>
                <a:cubicBezTo>
                  <a:pt x="32276" y="7098"/>
                  <a:pt x="31594" y="7211"/>
                  <a:pt x="30940" y="7439"/>
                </a:cubicBezTo>
                <a:cubicBezTo>
                  <a:pt x="29774" y="3344"/>
                  <a:pt x="26219" y="415"/>
                  <a:pt x="22011" y="45"/>
                </a:cubicBezTo>
                <a:cubicBezTo>
                  <a:pt x="21692" y="15"/>
                  <a:pt x="21374" y="0"/>
                  <a:pt x="210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75;p13"/>
          <p:cNvSpPr/>
          <p:nvPr/>
        </p:nvSpPr>
        <p:spPr>
          <a:xfrm>
            <a:off x="7913701" y="1568726"/>
            <a:ext cx="1527584" cy="604439"/>
          </a:xfrm>
          <a:custGeom>
            <a:avLst/>
            <a:gdLst/>
            <a:ahLst/>
            <a:cxnLst/>
            <a:rect l="l" t="t" r="r" b="b"/>
            <a:pathLst>
              <a:path w="40722" h="16113" extrusionOk="0">
                <a:moveTo>
                  <a:pt x="21059" y="0"/>
                </a:moveTo>
                <a:cubicBezTo>
                  <a:pt x="17203" y="0"/>
                  <a:pt x="13624" y="2211"/>
                  <a:pt x="11916" y="5733"/>
                </a:cubicBezTo>
                <a:cubicBezTo>
                  <a:pt x="11119" y="5505"/>
                  <a:pt x="10323" y="5363"/>
                  <a:pt x="9527" y="5363"/>
                </a:cubicBezTo>
                <a:cubicBezTo>
                  <a:pt x="3953" y="5391"/>
                  <a:pt x="1" y="10794"/>
                  <a:pt x="1735" y="16112"/>
                </a:cubicBezTo>
                <a:lnTo>
                  <a:pt x="38930" y="16112"/>
                </a:lnTo>
                <a:cubicBezTo>
                  <a:pt x="40722" y="11847"/>
                  <a:pt x="37594" y="7098"/>
                  <a:pt x="32987" y="7098"/>
                </a:cubicBezTo>
                <a:cubicBezTo>
                  <a:pt x="32276" y="7098"/>
                  <a:pt x="31594" y="7211"/>
                  <a:pt x="30940" y="7439"/>
                </a:cubicBezTo>
                <a:cubicBezTo>
                  <a:pt x="29774" y="3344"/>
                  <a:pt x="26219" y="415"/>
                  <a:pt x="22011" y="45"/>
                </a:cubicBezTo>
                <a:cubicBezTo>
                  <a:pt x="21692" y="15"/>
                  <a:pt x="21374" y="0"/>
                  <a:pt x="210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76;p13"/>
          <p:cNvSpPr/>
          <p:nvPr/>
        </p:nvSpPr>
        <p:spPr>
          <a:xfrm>
            <a:off x="8114238" y="584550"/>
            <a:ext cx="633071" cy="4558947"/>
          </a:xfrm>
          <a:custGeom>
            <a:avLst/>
            <a:gdLst/>
            <a:ahLst/>
            <a:cxnLst/>
            <a:rect l="l" t="t" r="r" b="b"/>
            <a:pathLst>
              <a:path w="5916" h="42603" extrusionOk="0">
                <a:moveTo>
                  <a:pt x="2674" y="3957"/>
                </a:moveTo>
                <a:lnTo>
                  <a:pt x="2674" y="7568"/>
                </a:lnTo>
                <a:lnTo>
                  <a:pt x="1480" y="3957"/>
                </a:lnTo>
                <a:close/>
                <a:moveTo>
                  <a:pt x="4380" y="3957"/>
                </a:moveTo>
                <a:lnTo>
                  <a:pt x="3157" y="7568"/>
                </a:lnTo>
                <a:lnTo>
                  <a:pt x="3157" y="3957"/>
                </a:lnTo>
                <a:close/>
                <a:moveTo>
                  <a:pt x="2854" y="1"/>
                </a:moveTo>
                <a:cubicBezTo>
                  <a:pt x="2766" y="1"/>
                  <a:pt x="2627" y="14"/>
                  <a:pt x="2589" y="89"/>
                </a:cubicBezTo>
                <a:cubicBezTo>
                  <a:pt x="2560" y="544"/>
                  <a:pt x="2560" y="1028"/>
                  <a:pt x="2589" y="1483"/>
                </a:cubicBezTo>
                <a:lnTo>
                  <a:pt x="740" y="2762"/>
                </a:lnTo>
                <a:lnTo>
                  <a:pt x="484" y="2762"/>
                </a:lnTo>
                <a:cubicBezTo>
                  <a:pt x="1" y="2762"/>
                  <a:pt x="1" y="3502"/>
                  <a:pt x="484" y="3502"/>
                </a:cubicBezTo>
                <a:lnTo>
                  <a:pt x="598" y="3502"/>
                </a:lnTo>
                <a:lnTo>
                  <a:pt x="2418" y="8308"/>
                </a:lnTo>
                <a:lnTo>
                  <a:pt x="2418" y="31000"/>
                </a:lnTo>
                <a:cubicBezTo>
                  <a:pt x="2333" y="31512"/>
                  <a:pt x="2191" y="32024"/>
                  <a:pt x="2020" y="32536"/>
                </a:cubicBezTo>
                <a:cubicBezTo>
                  <a:pt x="1736" y="33161"/>
                  <a:pt x="1082" y="33758"/>
                  <a:pt x="1195" y="33957"/>
                </a:cubicBezTo>
                <a:cubicBezTo>
                  <a:pt x="1233" y="34014"/>
                  <a:pt x="1312" y="34030"/>
                  <a:pt x="1405" y="34030"/>
                </a:cubicBezTo>
                <a:cubicBezTo>
                  <a:pt x="1521" y="34030"/>
                  <a:pt x="1658" y="34005"/>
                  <a:pt x="1763" y="34005"/>
                </a:cubicBezTo>
                <a:cubicBezTo>
                  <a:pt x="1826" y="34005"/>
                  <a:pt x="1878" y="34014"/>
                  <a:pt x="1906" y="34043"/>
                </a:cubicBezTo>
                <a:lnTo>
                  <a:pt x="1906" y="41635"/>
                </a:lnTo>
                <a:cubicBezTo>
                  <a:pt x="1906" y="41635"/>
                  <a:pt x="968" y="41692"/>
                  <a:pt x="797" y="41920"/>
                </a:cubicBezTo>
                <a:cubicBezTo>
                  <a:pt x="683" y="42147"/>
                  <a:pt x="598" y="42375"/>
                  <a:pt x="570" y="42602"/>
                </a:cubicBezTo>
                <a:lnTo>
                  <a:pt x="5319" y="42602"/>
                </a:lnTo>
                <a:cubicBezTo>
                  <a:pt x="5290" y="42375"/>
                  <a:pt x="5233" y="42147"/>
                  <a:pt x="5120" y="41920"/>
                </a:cubicBezTo>
                <a:cubicBezTo>
                  <a:pt x="4949" y="41692"/>
                  <a:pt x="3982" y="41635"/>
                  <a:pt x="3982" y="41635"/>
                </a:cubicBezTo>
                <a:lnTo>
                  <a:pt x="3982" y="34014"/>
                </a:lnTo>
                <a:cubicBezTo>
                  <a:pt x="4011" y="33986"/>
                  <a:pt x="4062" y="33977"/>
                  <a:pt x="4125" y="33977"/>
                </a:cubicBezTo>
                <a:cubicBezTo>
                  <a:pt x="4230" y="33977"/>
                  <a:pt x="4368" y="34002"/>
                  <a:pt x="4483" y="34002"/>
                </a:cubicBezTo>
                <a:cubicBezTo>
                  <a:pt x="4576" y="34002"/>
                  <a:pt x="4655" y="33986"/>
                  <a:pt x="4693" y="33929"/>
                </a:cubicBezTo>
                <a:cubicBezTo>
                  <a:pt x="4835" y="33758"/>
                  <a:pt x="4153" y="33133"/>
                  <a:pt x="3897" y="32507"/>
                </a:cubicBezTo>
                <a:cubicBezTo>
                  <a:pt x="3698" y="31995"/>
                  <a:pt x="3584" y="31483"/>
                  <a:pt x="3499" y="30972"/>
                </a:cubicBezTo>
                <a:lnTo>
                  <a:pt x="3499" y="8308"/>
                </a:lnTo>
                <a:lnTo>
                  <a:pt x="5290" y="3502"/>
                </a:lnTo>
                <a:lnTo>
                  <a:pt x="5432" y="3502"/>
                </a:lnTo>
                <a:cubicBezTo>
                  <a:pt x="5916" y="3502"/>
                  <a:pt x="5916" y="2762"/>
                  <a:pt x="5432" y="2762"/>
                </a:cubicBezTo>
                <a:lnTo>
                  <a:pt x="5120" y="2762"/>
                </a:lnTo>
                <a:lnTo>
                  <a:pt x="3300" y="1483"/>
                </a:lnTo>
                <a:cubicBezTo>
                  <a:pt x="3328" y="1028"/>
                  <a:pt x="3328" y="544"/>
                  <a:pt x="3300" y="89"/>
                </a:cubicBezTo>
                <a:cubicBezTo>
                  <a:pt x="3243" y="14"/>
                  <a:pt x="3097" y="1"/>
                  <a:pt x="3007" y="1"/>
                </a:cubicBezTo>
                <a:cubicBezTo>
                  <a:pt x="2962" y="1"/>
                  <a:pt x="2930" y="4"/>
                  <a:pt x="2930" y="4"/>
                </a:cubicBezTo>
                <a:cubicBezTo>
                  <a:pt x="2930" y="4"/>
                  <a:pt x="2898" y="1"/>
                  <a:pt x="285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77;p13"/>
          <p:cNvSpPr/>
          <p:nvPr/>
        </p:nvSpPr>
        <p:spPr>
          <a:xfrm>
            <a:off x="208050" y="2694800"/>
            <a:ext cx="855264" cy="338454"/>
          </a:xfrm>
          <a:custGeom>
            <a:avLst/>
            <a:gdLst/>
            <a:ahLst/>
            <a:cxnLst/>
            <a:rect l="l" t="t" r="r" b="b"/>
            <a:pathLst>
              <a:path w="40722" h="16113" extrusionOk="0">
                <a:moveTo>
                  <a:pt x="21059" y="0"/>
                </a:moveTo>
                <a:cubicBezTo>
                  <a:pt x="17203" y="0"/>
                  <a:pt x="13624" y="2211"/>
                  <a:pt x="11916" y="5733"/>
                </a:cubicBezTo>
                <a:cubicBezTo>
                  <a:pt x="11119" y="5505"/>
                  <a:pt x="10323" y="5363"/>
                  <a:pt x="9527" y="5363"/>
                </a:cubicBezTo>
                <a:cubicBezTo>
                  <a:pt x="3953" y="5391"/>
                  <a:pt x="1" y="10794"/>
                  <a:pt x="1735" y="16112"/>
                </a:cubicBezTo>
                <a:lnTo>
                  <a:pt x="38930" y="16112"/>
                </a:lnTo>
                <a:cubicBezTo>
                  <a:pt x="40722" y="11847"/>
                  <a:pt x="37594" y="7098"/>
                  <a:pt x="32987" y="7098"/>
                </a:cubicBezTo>
                <a:cubicBezTo>
                  <a:pt x="32276" y="7098"/>
                  <a:pt x="31594" y="7211"/>
                  <a:pt x="30940" y="7439"/>
                </a:cubicBezTo>
                <a:cubicBezTo>
                  <a:pt x="29774" y="3344"/>
                  <a:pt x="26219" y="415"/>
                  <a:pt x="22011" y="45"/>
                </a:cubicBezTo>
                <a:cubicBezTo>
                  <a:pt x="21692" y="15"/>
                  <a:pt x="21374" y="0"/>
                  <a:pt x="210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78;p13"/>
          <p:cNvSpPr/>
          <p:nvPr/>
        </p:nvSpPr>
        <p:spPr>
          <a:xfrm>
            <a:off x="-304825" y="1876413"/>
            <a:ext cx="1018050" cy="402825"/>
          </a:xfrm>
          <a:custGeom>
            <a:avLst/>
            <a:gdLst/>
            <a:ahLst/>
            <a:cxnLst/>
            <a:rect l="l" t="t" r="r" b="b"/>
            <a:pathLst>
              <a:path w="40722" h="16113" extrusionOk="0">
                <a:moveTo>
                  <a:pt x="21059" y="0"/>
                </a:moveTo>
                <a:cubicBezTo>
                  <a:pt x="17203" y="0"/>
                  <a:pt x="13624" y="2211"/>
                  <a:pt x="11916" y="5733"/>
                </a:cubicBezTo>
                <a:cubicBezTo>
                  <a:pt x="11119" y="5505"/>
                  <a:pt x="10323" y="5363"/>
                  <a:pt x="9527" y="5363"/>
                </a:cubicBezTo>
                <a:cubicBezTo>
                  <a:pt x="3953" y="5391"/>
                  <a:pt x="1" y="10794"/>
                  <a:pt x="1735" y="16112"/>
                </a:cubicBezTo>
                <a:lnTo>
                  <a:pt x="38930" y="16112"/>
                </a:lnTo>
                <a:cubicBezTo>
                  <a:pt x="40722" y="11847"/>
                  <a:pt x="37594" y="7098"/>
                  <a:pt x="32987" y="7098"/>
                </a:cubicBezTo>
                <a:cubicBezTo>
                  <a:pt x="32276" y="7098"/>
                  <a:pt x="31594" y="7211"/>
                  <a:pt x="30940" y="7439"/>
                </a:cubicBezTo>
                <a:cubicBezTo>
                  <a:pt x="29774" y="3344"/>
                  <a:pt x="26219" y="415"/>
                  <a:pt x="22011" y="45"/>
                </a:cubicBezTo>
                <a:cubicBezTo>
                  <a:pt x="21692" y="15"/>
                  <a:pt x="21374" y="0"/>
                  <a:pt x="210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type="title" idx="2"/>
          </p:nvPr>
        </p:nvSpPr>
        <p:spPr>
          <a:xfrm>
            <a:off x="1485563" y="3648850"/>
            <a:ext cx="24609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2" name="Google Shape;82;p14"/>
          <p:cNvSpPr txBox="1"/>
          <p:nvPr>
            <p:ph type="subTitle" idx="1"/>
          </p:nvPr>
        </p:nvSpPr>
        <p:spPr>
          <a:xfrm>
            <a:off x="1485625" y="3966749"/>
            <a:ext cx="24609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type="title" idx="3"/>
          </p:nvPr>
        </p:nvSpPr>
        <p:spPr>
          <a:xfrm>
            <a:off x="5118915" y="3648850"/>
            <a:ext cx="24609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4" name="Google Shape;84;p14"/>
          <p:cNvSpPr txBox="1"/>
          <p:nvPr>
            <p:ph type="subTitle" idx="4"/>
          </p:nvPr>
        </p:nvSpPr>
        <p:spPr>
          <a:xfrm>
            <a:off x="5118975" y="3966749"/>
            <a:ext cx="24609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7" name="Google Shape;87;p15"/>
          <p:cNvSpPr txBox="1"/>
          <p:nvPr>
            <p:ph type="title" idx="2"/>
          </p:nvPr>
        </p:nvSpPr>
        <p:spPr>
          <a:xfrm>
            <a:off x="713225" y="2685600"/>
            <a:ext cx="24609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8" name="Google Shape;88;p15"/>
          <p:cNvSpPr txBox="1"/>
          <p:nvPr>
            <p:ph type="subTitle" idx="1"/>
          </p:nvPr>
        </p:nvSpPr>
        <p:spPr>
          <a:xfrm>
            <a:off x="713275" y="3003498"/>
            <a:ext cx="24609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type="title" idx="3"/>
          </p:nvPr>
        </p:nvSpPr>
        <p:spPr>
          <a:xfrm>
            <a:off x="3341452" y="2685600"/>
            <a:ext cx="24609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0" name="Google Shape;90;p15"/>
          <p:cNvSpPr txBox="1"/>
          <p:nvPr>
            <p:ph type="subTitle" idx="4"/>
          </p:nvPr>
        </p:nvSpPr>
        <p:spPr>
          <a:xfrm>
            <a:off x="3341501" y="3003498"/>
            <a:ext cx="24609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1" name="Google Shape;91;p15"/>
          <p:cNvSpPr txBox="1"/>
          <p:nvPr>
            <p:ph type="title" idx="5"/>
          </p:nvPr>
        </p:nvSpPr>
        <p:spPr>
          <a:xfrm>
            <a:off x="5969680" y="2685600"/>
            <a:ext cx="24609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2" name="Google Shape;92;p15"/>
          <p:cNvSpPr txBox="1"/>
          <p:nvPr>
            <p:ph type="subTitle" idx="6"/>
          </p:nvPr>
        </p:nvSpPr>
        <p:spPr>
          <a:xfrm>
            <a:off x="5969726" y="3003498"/>
            <a:ext cx="24609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93" name="Google Shape;93;p15"/>
          <p:cNvGrpSpPr/>
          <p:nvPr/>
        </p:nvGrpSpPr>
        <p:grpSpPr>
          <a:xfrm>
            <a:off x="-408142" y="1293275"/>
            <a:ext cx="10229056" cy="3886341"/>
            <a:chOff x="-408142" y="1293275"/>
            <a:chExt cx="10229056" cy="3886341"/>
          </a:xfrm>
        </p:grpSpPr>
        <p:sp>
          <p:nvSpPr>
            <p:cNvPr id="94" name="Google Shape;94;p15"/>
            <p:cNvSpPr/>
            <p:nvPr/>
          </p:nvSpPr>
          <p:spPr>
            <a:xfrm flipH="1">
              <a:off x="-408142" y="1293275"/>
              <a:ext cx="1215959" cy="481134"/>
            </a:xfrm>
            <a:custGeom>
              <a:avLst/>
              <a:gdLst/>
              <a:ahLst/>
              <a:cxnLst/>
              <a:rect l="l" t="t" r="r" b="b"/>
              <a:pathLst>
                <a:path w="40722" h="16113" extrusionOk="0">
                  <a:moveTo>
                    <a:pt x="21059" y="0"/>
                  </a:moveTo>
                  <a:cubicBezTo>
                    <a:pt x="17203" y="0"/>
                    <a:pt x="13624" y="2211"/>
                    <a:pt x="11916" y="5733"/>
                  </a:cubicBezTo>
                  <a:cubicBezTo>
                    <a:pt x="11119" y="5505"/>
                    <a:pt x="10323" y="5363"/>
                    <a:pt x="9527" y="5363"/>
                  </a:cubicBezTo>
                  <a:cubicBezTo>
                    <a:pt x="3953" y="5391"/>
                    <a:pt x="1" y="10794"/>
                    <a:pt x="1735" y="16112"/>
                  </a:cubicBezTo>
                  <a:lnTo>
                    <a:pt x="38930" y="16112"/>
                  </a:lnTo>
                  <a:cubicBezTo>
                    <a:pt x="40722" y="11847"/>
                    <a:pt x="37594" y="7098"/>
                    <a:pt x="32987" y="7098"/>
                  </a:cubicBezTo>
                  <a:cubicBezTo>
                    <a:pt x="32276" y="7098"/>
                    <a:pt x="31594" y="7211"/>
                    <a:pt x="30940" y="7439"/>
                  </a:cubicBezTo>
                  <a:cubicBezTo>
                    <a:pt x="29774" y="3344"/>
                    <a:pt x="26219" y="415"/>
                    <a:pt x="22011" y="45"/>
                  </a:cubicBezTo>
                  <a:cubicBezTo>
                    <a:pt x="21692" y="15"/>
                    <a:pt x="21374" y="0"/>
                    <a:pt x="210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" name="Google Shape;95;p15"/>
            <p:cNvSpPr/>
            <p:nvPr/>
          </p:nvSpPr>
          <p:spPr>
            <a:xfrm flipH="1">
              <a:off x="2642310" y="4751937"/>
              <a:ext cx="1080864" cy="427679"/>
            </a:xfrm>
            <a:custGeom>
              <a:avLst/>
              <a:gdLst/>
              <a:ahLst/>
              <a:cxnLst/>
              <a:rect l="l" t="t" r="r" b="b"/>
              <a:pathLst>
                <a:path w="40722" h="16113" extrusionOk="0">
                  <a:moveTo>
                    <a:pt x="21059" y="0"/>
                  </a:moveTo>
                  <a:cubicBezTo>
                    <a:pt x="17203" y="0"/>
                    <a:pt x="13624" y="2211"/>
                    <a:pt x="11916" y="5733"/>
                  </a:cubicBezTo>
                  <a:cubicBezTo>
                    <a:pt x="11119" y="5505"/>
                    <a:pt x="10323" y="5363"/>
                    <a:pt x="9527" y="5363"/>
                  </a:cubicBezTo>
                  <a:cubicBezTo>
                    <a:pt x="3953" y="5391"/>
                    <a:pt x="1" y="10794"/>
                    <a:pt x="1735" y="16112"/>
                  </a:cubicBezTo>
                  <a:lnTo>
                    <a:pt x="38930" y="16112"/>
                  </a:lnTo>
                  <a:cubicBezTo>
                    <a:pt x="40722" y="11847"/>
                    <a:pt x="37594" y="7098"/>
                    <a:pt x="32987" y="7098"/>
                  </a:cubicBezTo>
                  <a:cubicBezTo>
                    <a:pt x="32276" y="7098"/>
                    <a:pt x="31594" y="7211"/>
                    <a:pt x="30940" y="7439"/>
                  </a:cubicBezTo>
                  <a:cubicBezTo>
                    <a:pt x="29774" y="3344"/>
                    <a:pt x="26219" y="415"/>
                    <a:pt x="22011" y="45"/>
                  </a:cubicBezTo>
                  <a:cubicBezTo>
                    <a:pt x="21692" y="15"/>
                    <a:pt x="21374" y="0"/>
                    <a:pt x="210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8377624" y="2054966"/>
              <a:ext cx="1443289" cy="571085"/>
            </a:xfrm>
            <a:custGeom>
              <a:avLst/>
              <a:gdLst/>
              <a:ahLst/>
              <a:cxnLst/>
              <a:rect l="l" t="t" r="r" b="b"/>
              <a:pathLst>
                <a:path w="40722" h="16113" extrusionOk="0">
                  <a:moveTo>
                    <a:pt x="21059" y="0"/>
                  </a:moveTo>
                  <a:cubicBezTo>
                    <a:pt x="17203" y="0"/>
                    <a:pt x="13624" y="2211"/>
                    <a:pt x="11916" y="5733"/>
                  </a:cubicBezTo>
                  <a:cubicBezTo>
                    <a:pt x="11119" y="5505"/>
                    <a:pt x="10323" y="5363"/>
                    <a:pt x="9527" y="5363"/>
                  </a:cubicBezTo>
                  <a:cubicBezTo>
                    <a:pt x="3953" y="5391"/>
                    <a:pt x="1" y="10794"/>
                    <a:pt x="1735" y="16112"/>
                  </a:cubicBezTo>
                  <a:lnTo>
                    <a:pt x="38930" y="16112"/>
                  </a:lnTo>
                  <a:cubicBezTo>
                    <a:pt x="40722" y="11847"/>
                    <a:pt x="37594" y="7098"/>
                    <a:pt x="32987" y="7098"/>
                  </a:cubicBezTo>
                  <a:cubicBezTo>
                    <a:pt x="32276" y="7098"/>
                    <a:pt x="31594" y="7211"/>
                    <a:pt x="30940" y="7439"/>
                  </a:cubicBezTo>
                  <a:cubicBezTo>
                    <a:pt x="29774" y="3344"/>
                    <a:pt x="26219" y="415"/>
                    <a:pt x="22011" y="45"/>
                  </a:cubicBezTo>
                  <a:cubicBezTo>
                    <a:pt x="21692" y="15"/>
                    <a:pt x="21374" y="0"/>
                    <a:pt x="210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2_2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16"/>
          <p:cNvSpPr txBox="1"/>
          <p:nvPr>
            <p:ph type="title" idx="2"/>
          </p:nvPr>
        </p:nvSpPr>
        <p:spPr>
          <a:xfrm>
            <a:off x="999200" y="3674087"/>
            <a:ext cx="18891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0" name="Google Shape;100;p16"/>
          <p:cNvSpPr txBox="1"/>
          <p:nvPr>
            <p:ph type="subTitle" idx="1"/>
          </p:nvPr>
        </p:nvSpPr>
        <p:spPr>
          <a:xfrm>
            <a:off x="999238" y="3991986"/>
            <a:ext cx="188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1" name="Google Shape;101;p16"/>
          <p:cNvSpPr txBox="1"/>
          <p:nvPr>
            <p:ph type="title" idx="3"/>
          </p:nvPr>
        </p:nvSpPr>
        <p:spPr>
          <a:xfrm>
            <a:off x="3627425" y="3674087"/>
            <a:ext cx="18891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2" name="Google Shape;102;p16"/>
          <p:cNvSpPr txBox="1"/>
          <p:nvPr>
            <p:ph type="subTitle" idx="4"/>
          </p:nvPr>
        </p:nvSpPr>
        <p:spPr>
          <a:xfrm>
            <a:off x="3627462" y="3991986"/>
            <a:ext cx="188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type="title" idx="5"/>
          </p:nvPr>
        </p:nvSpPr>
        <p:spPr>
          <a:xfrm>
            <a:off x="6255601" y="3674087"/>
            <a:ext cx="18891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4" name="Google Shape;104;p16"/>
          <p:cNvSpPr txBox="1"/>
          <p:nvPr>
            <p:ph type="subTitle" idx="6"/>
          </p:nvPr>
        </p:nvSpPr>
        <p:spPr>
          <a:xfrm>
            <a:off x="6255636" y="3991986"/>
            <a:ext cx="188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5" name="Google Shape;105;p16"/>
          <p:cNvSpPr txBox="1"/>
          <p:nvPr>
            <p:ph type="title" idx="7" hasCustomPrompt="1"/>
          </p:nvPr>
        </p:nvSpPr>
        <p:spPr>
          <a:xfrm>
            <a:off x="999238" y="3280187"/>
            <a:ext cx="1889100" cy="4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6" name="Google Shape;106;p16"/>
          <p:cNvSpPr txBox="1"/>
          <p:nvPr>
            <p:ph type="title" idx="8" hasCustomPrompt="1"/>
          </p:nvPr>
        </p:nvSpPr>
        <p:spPr>
          <a:xfrm>
            <a:off x="3627462" y="3280187"/>
            <a:ext cx="1889100" cy="4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7" name="Google Shape;107;p16"/>
          <p:cNvSpPr txBox="1"/>
          <p:nvPr>
            <p:ph type="title" idx="9" hasCustomPrompt="1"/>
          </p:nvPr>
        </p:nvSpPr>
        <p:spPr>
          <a:xfrm>
            <a:off x="6255635" y="3280187"/>
            <a:ext cx="1889100" cy="4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8" name="Google Shape;108;p16"/>
          <p:cNvSpPr/>
          <p:nvPr/>
        </p:nvSpPr>
        <p:spPr>
          <a:xfrm flipH="1">
            <a:off x="8277225" y="3228877"/>
            <a:ext cx="1447463" cy="572696"/>
          </a:xfrm>
          <a:custGeom>
            <a:avLst/>
            <a:gdLst/>
            <a:ahLst/>
            <a:cxnLst/>
            <a:rect l="l" t="t" r="r" b="b"/>
            <a:pathLst>
              <a:path w="40722" h="16113" extrusionOk="0">
                <a:moveTo>
                  <a:pt x="21059" y="0"/>
                </a:moveTo>
                <a:cubicBezTo>
                  <a:pt x="17203" y="0"/>
                  <a:pt x="13624" y="2211"/>
                  <a:pt x="11916" y="5733"/>
                </a:cubicBezTo>
                <a:cubicBezTo>
                  <a:pt x="11119" y="5505"/>
                  <a:pt x="10323" y="5363"/>
                  <a:pt x="9527" y="5363"/>
                </a:cubicBezTo>
                <a:cubicBezTo>
                  <a:pt x="3953" y="5391"/>
                  <a:pt x="1" y="10794"/>
                  <a:pt x="1735" y="16112"/>
                </a:cubicBezTo>
                <a:lnTo>
                  <a:pt x="38930" y="16112"/>
                </a:lnTo>
                <a:cubicBezTo>
                  <a:pt x="40722" y="11847"/>
                  <a:pt x="37594" y="7098"/>
                  <a:pt x="32987" y="7098"/>
                </a:cubicBezTo>
                <a:cubicBezTo>
                  <a:pt x="32276" y="7098"/>
                  <a:pt x="31594" y="7211"/>
                  <a:pt x="30940" y="7439"/>
                </a:cubicBezTo>
                <a:cubicBezTo>
                  <a:pt x="29774" y="3344"/>
                  <a:pt x="26219" y="415"/>
                  <a:pt x="22011" y="45"/>
                </a:cubicBezTo>
                <a:cubicBezTo>
                  <a:pt x="21692" y="15"/>
                  <a:pt x="21374" y="0"/>
                  <a:pt x="210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9;p16"/>
          <p:cNvSpPr/>
          <p:nvPr/>
        </p:nvSpPr>
        <p:spPr>
          <a:xfrm flipH="1">
            <a:off x="-448275" y="2396577"/>
            <a:ext cx="1447463" cy="572696"/>
          </a:xfrm>
          <a:custGeom>
            <a:avLst/>
            <a:gdLst/>
            <a:ahLst/>
            <a:cxnLst/>
            <a:rect l="l" t="t" r="r" b="b"/>
            <a:pathLst>
              <a:path w="40722" h="16113" extrusionOk="0">
                <a:moveTo>
                  <a:pt x="21059" y="0"/>
                </a:moveTo>
                <a:cubicBezTo>
                  <a:pt x="17203" y="0"/>
                  <a:pt x="13624" y="2211"/>
                  <a:pt x="11916" y="5733"/>
                </a:cubicBezTo>
                <a:cubicBezTo>
                  <a:pt x="11119" y="5505"/>
                  <a:pt x="10323" y="5363"/>
                  <a:pt x="9527" y="5363"/>
                </a:cubicBezTo>
                <a:cubicBezTo>
                  <a:pt x="3953" y="5391"/>
                  <a:pt x="1" y="10794"/>
                  <a:pt x="1735" y="16112"/>
                </a:cubicBezTo>
                <a:lnTo>
                  <a:pt x="38930" y="16112"/>
                </a:lnTo>
                <a:cubicBezTo>
                  <a:pt x="40722" y="11847"/>
                  <a:pt x="37594" y="7098"/>
                  <a:pt x="32987" y="7098"/>
                </a:cubicBezTo>
                <a:cubicBezTo>
                  <a:pt x="32276" y="7098"/>
                  <a:pt x="31594" y="7211"/>
                  <a:pt x="30940" y="7439"/>
                </a:cubicBezTo>
                <a:cubicBezTo>
                  <a:pt x="29774" y="3344"/>
                  <a:pt x="26219" y="415"/>
                  <a:pt x="22011" y="45"/>
                </a:cubicBezTo>
                <a:cubicBezTo>
                  <a:pt x="21692" y="15"/>
                  <a:pt x="21374" y="0"/>
                  <a:pt x="210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_1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2" name="Google Shape;112;p17"/>
          <p:cNvSpPr txBox="1"/>
          <p:nvPr>
            <p:ph type="title" idx="2"/>
          </p:nvPr>
        </p:nvSpPr>
        <p:spPr>
          <a:xfrm>
            <a:off x="1494113" y="1822750"/>
            <a:ext cx="24609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13" name="Google Shape;113;p17"/>
          <p:cNvSpPr txBox="1"/>
          <p:nvPr>
            <p:ph type="subTitle" idx="1"/>
          </p:nvPr>
        </p:nvSpPr>
        <p:spPr>
          <a:xfrm>
            <a:off x="1494161" y="2140654"/>
            <a:ext cx="246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4" name="Google Shape;114;p17"/>
          <p:cNvSpPr txBox="1"/>
          <p:nvPr>
            <p:ph type="title" idx="3"/>
          </p:nvPr>
        </p:nvSpPr>
        <p:spPr>
          <a:xfrm>
            <a:off x="5188865" y="1822750"/>
            <a:ext cx="24609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15" name="Google Shape;115;p17"/>
          <p:cNvSpPr txBox="1"/>
          <p:nvPr>
            <p:ph type="subTitle" idx="4"/>
          </p:nvPr>
        </p:nvSpPr>
        <p:spPr>
          <a:xfrm>
            <a:off x="5188913" y="2140654"/>
            <a:ext cx="246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6" name="Google Shape;116;p17"/>
          <p:cNvSpPr txBox="1"/>
          <p:nvPr>
            <p:ph type="title" idx="5"/>
          </p:nvPr>
        </p:nvSpPr>
        <p:spPr>
          <a:xfrm>
            <a:off x="1494113" y="3585150"/>
            <a:ext cx="24609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17" name="Google Shape;117;p17"/>
          <p:cNvSpPr txBox="1"/>
          <p:nvPr>
            <p:ph type="subTitle" idx="6"/>
          </p:nvPr>
        </p:nvSpPr>
        <p:spPr>
          <a:xfrm>
            <a:off x="1494161" y="3903054"/>
            <a:ext cx="246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8" name="Google Shape;118;p17"/>
          <p:cNvSpPr txBox="1"/>
          <p:nvPr>
            <p:ph type="title" idx="7"/>
          </p:nvPr>
        </p:nvSpPr>
        <p:spPr>
          <a:xfrm>
            <a:off x="5188865" y="3585150"/>
            <a:ext cx="24609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19" name="Google Shape;119;p17"/>
          <p:cNvSpPr txBox="1"/>
          <p:nvPr>
            <p:ph type="subTitle" idx="8"/>
          </p:nvPr>
        </p:nvSpPr>
        <p:spPr>
          <a:xfrm>
            <a:off x="5188913" y="3903054"/>
            <a:ext cx="246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0" name="Google Shape;120;p17"/>
          <p:cNvSpPr/>
          <p:nvPr/>
        </p:nvSpPr>
        <p:spPr>
          <a:xfrm>
            <a:off x="8313086" y="2500527"/>
            <a:ext cx="1433109" cy="567057"/>
          </a:xfrm>
          <a:custGeom>
            <a:avLst/>
            <a:gdLst/>
            <a:ahLst/>
            <a:cxnLst/>
            <a:rect l="l" t="t" r="r" b="b"/>
            <a:pathLst>
              <a:path w="40722" h="16113" extrusionOk="0">
                <a:moveTo>
                  <a:pt x="21059" y="0"/>
                </a:moveTo>
                <a:cubicBezTo>
                  <a:pt x="17203" y="0"/>
                  <a:pt x="13624" y="2211"/>
                  <a:pt x="11916" y="5733"/>
                </a:cubicBezTo>
                <a:cubicBezTo>
                  <a:pt x="11119" y="5505"/>
                  <a:pt x="10323" y="5363"/>
                  <a:pt x="9527" y="5363"/>
                </a:cubicBezTo>
                <a:cubicBezTo>
                  <a:pt x="3953" y="5391"/>
                  <a:pt x="1" y="10794"/>
                  <a:pt x="1735" y="16112"/>
                </a:cubicBezTo>
                <a:lnTo>
                  <a:pt x="38930" y="16112"/>
                </a:lnTo>
                <a:cubicBezTo>
                  <a:pt x="40722" y="11847"/>
                  <a:pt x="37594" y="7098"/>
                  <a:pt x="32987" y="7098"/>
                </a:cubicBezTo>
                <a:cubicBezTo>
                  <a:pt x="32276" y="7098"/>
                  <a:pt x="31594" y="7211"/>
                  <a:pt x="30940" y="7439"/>
                </a:cubicBezTo>
                <a:cubicBezTo>
                  <a:pt x="29774" y="3344"/>
                  <a:pt x="26219" y="415"/>
                  <a:pt x="22011" y="45"/>
                </a:cubicBezTo>
                <a:cubicBezTo>
                  <a:pt x="21692" y="15"/>
                  <a:pt x="21374" y="0"/>
                  <a:pt x="210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21;p17"/>
          <p:cNvSpPr/>
          <p:nvPr/>
        </p:nvSpPr>
        <p:spPr>
          <a:xfrm>
            <a:off x="8025600" y="2048674"/>
            <a:ext cx="900669" cy="356379"/>
          </a:xfrm>
          <a:custGeom>
            <a:avLst/>
            <a:gdLst/>
            <a:ahLst/>
            <a:cxnLst/>
            <a:rect l="l" t="t" r="r" b="b"/>
            <a:pathLst>
              <a:path w="40722" h="16113" extrusionOk="0">
                <a:moveTo>
                  <a:pt x="21059" y="0"/>
                </a:moveTo>
                <a:cubicBezTo>
                  <a:pt x="17203" y="0"/>
                  <a:pt x="13624" y="2211"/>
                  <a:pt x="11916" y="5733"/>
                </a:cubicBezTo>
                <a:cubicBezTo>
                  <a:pt x="11119" y="5505"/>
                  <a:pt x="10323" y="5363"/>
                  <a:pt x="9527" y="5363"/>
                </a:cubicBezTo>
                <a:cubicBezTo>
                  <a:pt x="3953" y="5391"/>
                  <a:pt x="1" y="10794"/>
                  <a:pt x="1735" y="16112"/>
                </a:cubicBezTo>
                <a:lnTo>
                  <a:pt x="38930" y="16112"/>
                </a:lnTo>
                <a:cubicBezTo>
                  <a:pt x="40722" y="11847"/>
                  <a:pt x="37594" y="7098"/>
                  <a:pt x="32987" y="7098"/>
                </a:cubicBezTo>
                <a:cubicBezTo>
                  <a:pt x="32276" y="7098"/>
                  <a:pt x="31594" y="7211"/>
                  <a:pt x="30940" y="7439"/>
                </a:cubicBezTo>
                <a:cubicBezTo>
                  <a:pt x="29774" y="3344"/>
                  <a:pt x="26219" y="415"/>
                  <a:pt x="22011" y="45"/>
                </a:cubicBezTo>
                <a:cubicBezTo>
                  <a:pt x="21692" y="15"/>
                  <a:pt x="21374" y="0"/>
                  <a:pt x="210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22;p17"/>
          <p:cNvSpPr/>
          <p:nvPr/>
        </p:nvSpPr>
        <p:spPr>
          <a:xfrm>
            <a:off x="-304825" y="2979600"/>
            <a:ext cx="1018050" cy="402825"/>
          </a:xfrm>
          <a:custGeom>
            <a:avLst/>
            <a:gdLst/>
            <a:ahLst/>
            <a:cxnLst/>
            <a:rect l="l" t="t" r="r" b="b"/>
            <a:pathLst>
              <a:path w="40722" h="16113" extrusionOk="0">
                <a:moveTo>
                  <a:pt x="21059" y="0"/>
                </a:moveTo>
                <a:cubicBezTo>
                  <a:pt x="17203" y="0"/>
                  <a:pt x="13624" y="2211"/>
                  <a:pt x="11916" y="5733"/>
                </a:cubicBezTo>
                <a:cubicBezTo>
                  <a:pt x="11119" y="5505"/>
                  <a:pt x="10323" y="5363"/>
                  <a:pt x="9527" y="5363"/>
                </a:cubicBezTo>
                <a:cubicBezTo>
                  <a:pt x="3953" y="5391"/>
                  <a:pt x="1" y="10794"/>
                  <a:pt x="1735" y="16112"/>
                </a:cubicBezTo>
                <a:lnTo>
                  <a:pt x="38930" y="16112"/>
                </a:lnTo>
                <a:cubicBezTo>
                  <a:pt x="40722" y="11847"/>
                  <a:pt x="37594" y="7098"/>
                  <a:pt x="32987" y="7098"/>
                </a:cubicBezTo>
                <a:cubicBezTo>
                  <a:pt x="32276" y="7098"/>
                  <a:pt x="31594" y="7211"/>
                  <a:pt x="30940" y="7439"/>
                </a:cubicBezTo>
                <a:cubicBezTo>
                  <a:pt x="29774" y="3344"/>
                  <a:pt x="26219" y="415"/>
                  <a:pt x="22011" y="45"/>
                </a:cubicBezTo>
                <a:cubicBezTo>
                  <a:pt x="21692" y="15"/>
                  <a:pt x="21374" y="0"/>
                  <a:pt x="210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2_1_2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p18"/>
          <p:cNvSpPr txBox="1"/>
          <p:nvPr>
            <p:ph type="title" idx="2"/>
          </p:nvPr>
        </p:nvSpPr>
        <p:spPr>
          <a:xfrm>
            <a:off x="713225" y="1781325"/>
            <a:ext cx="18513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26" name="Google Shape;126;p18"/>
          <p:cNvSpPr txBox="1"/>
          <p:nvPr>
            <p:ph type="subTitle" idx="1"/>
          </p:nvPr>
        </p:nvSpPr>
        <p:spPr>
          <a:xfrm>
            <a:off x="713262" y="2099228"/>
            <a:ext cx="1851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7" name="Google Shape;127;p18"/>
          <p:cNvSpPr txBox="1"/>
          <p:nvPr>
            <p:ph type="title" idx="3"/>
          </p:nvPr>
        </p:nvSpPr>
        <p:spPr>
          <a:xfrm>
            <a:off x="2771669" y="1781325"/>
            <a:ext cx="18513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28" name="Google Shape;128;p18"/>
          <p:cNvSpPr txBox="1"/>
          <p:nvPr>
            <p:ph type="subTitle" idx="4"/>
          </p:nvPr>
        </p:nvSpPr>
        <p:spPr>
          <a:xfrm>
            <a:off x="2771706" y="2099228"/>
            <a:ext cx="1851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9" name="Google Shape;129;p18"/>
          <p:cNvSpPr txBox="1"/>
          <p:nvPr>
            <p:ph type="title" idx="5"/>
          </p:nvPr>
        </p:nvSpPr>
        <p:spPr>
          <a:xfrm>
            <a:off x="713225" y="3351572"/>
            <a:ext cx="18513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30" name="Google Shape;130;p18"/>
          <p:cNvSpPr txBox="1"/>
          <p:nvPr>
            <p:ph type="subTitle" idx="6"/>
          </p:nvPr>
        </p:nvSpPr>
        <p:spPr>
          <a:xfrm>
            <a:off x="713262" y="3669475"/>
            <a:ext cx="1851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1" name="Google Shape;131;p18"/>
          <p:cNvSpPr txBox="1"/>
          <p:nvPr>
            <p:ph type="title" idx="7"/>
          </p:nvPr>
        </p:nvSpPr>
        <p:spPr>
          <a:xfrm>
            <a:off x="2771669" y="3351572"/>
            <a:ext cx="18513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32" name="Google Shape;132;p18"/>
          <p:cNvSpPr txBox="1"/>
          <p:nvPr>
            <p:ph type="subTitle" idx="8"/>
          </p:nvPr>
        </p:nvSpPr>
        <p:spPr>
          <a:xfrm>
            <a:off x="2771706" y="3669475"/>
            <a:ext cx="1851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3" name="Google Shape;133;p18"/>
          <p:cNvSpPr/>
          <p:nvPr/>
        </p:nvSpPr>
        <p:spPr>
          <a:xfrm flipH="1">
            <a:off x="7918825" y="166799"/>
            <a:ext cx="941798" cy="372694"/>
          </a:xfrm>
          <a:custGeom>
            <a:avLst/>
            <a:gdLst/>
            <a:ahLst/>
            <a:cxnLst/>
            <a:rect l="l" t="t" r="r" b="b"/>
            <a:pathLst>
              <a:path w="40722" h="16113" extrusionOk="0">
                <a:moveTo>
                  <a:pt x="21059" y="0"/>
                </a:moveTo>
                <a:cubicBezTo>
                  <a:pt x="17203" y="0"/>
                  <a:pt x="13624" y="2211"/>
                  <a:pt x="11916" y="5733"/>
                </a:cubicBezTo>
                <a:cubicBezTo>
                  <a:pt x="11119" y="5505"/>
                  <a:pt x="10323" y="5363"/>
                  <a:pt x="9527" y="5363"/>
                </a:cubicBezTo>
                <a:cubicBezTo>
                  <a:pt x="3953" y="5391"/>
                  <a:pt x="1" y="10794"/>
                  <a:pt x="1735" y="16112"/>
                </a:cubicBezTo>
                <a:lnTo>
                  <a:pt x="38930" y="16112"/>
                </a:lnTo>
                <a:cubicBezTo>
                  <a:pt x="40722" y="11847"/>
                  <a:pt x="37594" y="7098"/>
                  <a:pt x="32987" y="7098"/>
                </a:cubicBezTo>
                <a:cubicBezTo>
                  <a:pt x="32276" y="7098"/>
                  <a:pt x="31594" y="7211"/>
                  <a:pt x="30940" y="7439"/>
                </a:cubicBezTo>
                <a:cubicBezTo>
                  <a:pt x="29774" y="3344"/>
                  <a:pt x="26219" y="415"/>
                  <a:pt x="22011" y="45"/>
                </a:cubicBezTo>
                <a:cubicBezTo>
                  <a:pt x="21692" y="15"/>
                  <a:pt x="21374" y="0"/>
                  <a:pt x="210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34;p18"/>
          <p:cNvSpPr/>
          <p:nvPr/>
        </p:nvSpPr>
        <p:spPr>
          <a:xfrm>
            <a:off x="122961" y="4604093"/>
            <a:ext cx="788785" cy="312109"/>
          </a:xfrm>
          <a:custGeom>
            <a:avLst/>
            <a:gdLst/>
            <a:ahLst/>
            <a:cxnLst/>
            <a:rect l="l" t="t" r="r" b="b"/>
            <a:pathLst>
              <a:path w="40722" h="16113" extrusionOk="0">
                <a:moveTo>
                  <a:pt x="21059" y="0"/>
                </a:moveTo>
                <a:cubicBezTo>
                  <a:pt x="17203" y="0"/>
                  <a:pt x="13624" y="2211"/>
                  <a:pt x="11916" y="5733"/>
                </a:cubicBezTo>
                <a:cubicBezTo>
                  <a:pt x="11119" y="5505"/>
                  <a:pt x="10323" y="5363"/>
                  <a:pt x="9527" y="5363"/>
                </a:cubicBezTo>
                <a:cubicBezTo>
                  <a:pt x="3953" y="5391"/>
                  <a:pt x="1" y="10794"/>
                  <a:pt x="1735" y="16112"/>
                </a:cubicBezTo>
                <a:lnTo>
                  <a:pt x="38930" y="16112"/>
                </a:lnTo>
                <a:cubicBezTo>
                  <a:pt x="40722" y="11847"/>
                  <a:pt x="37594" y="7098"/>
                  <a:pt x="32987" y="7098"/>
                </a:cubicBezTo>
                <a:cubicBezTo>
                  <a:pt x="32276" y="7098"/>
                  <a:pt x="31594" y="7211"/>
                  <a:pt x="30940" y="7439"/>
                </a:cubicBezTo>
                <a:cubicBezTo>
                  <a:pt x="29774" y="3344"/>
                  <a:pt x="26219" y="415"/>
                  <a:pt x="22011" y="45"/>
                </a:cubicBezTo>
                <a:cubicBezTo>
                  <a:pt x="21692" y="15"/>
                  <a:pt x="21374" y="0"/>
                  <a:pt x="210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2_1_2_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7" name="Google Shape;137;p19"/>
          <p:cNvSpPr txBox="1"/>
          <p:nvPr>
            <p:ph type="title" idx="2"/>
          </p:nvPr>
        </p:nvSpPr>
        <p:spPr>
          <a:xfrm>
            <a:off x="2043963" y="1311800"/>
            <a:ext cx="57573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38" name="Google Shape;138;p19"/>
          <p:cNvSpPr txBox="1"/>
          <p:nvPr>
            <p:ph type="subTitle" idx="1"/>
          </p:nvPr>
        </p:nvSpPr>
        <p:spPr>
          <a:xfrm>
            <a:off x="2044069" y="1629701"/>
            <a:ext cx="57573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9" name="Google Shape;139;p19"/>
          <p:cNvSpPr txBox="1"/>
          <p:nvPr>
            <p:ph type="title" idx="3"/>
          </p:nvPr>
        </p:nvSpPr>
        <p:spPr>
          <a:xfrm>
            <a:off x="2043863" y="2130725"/>
            <a:ext cx="57573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40" name="Google Shape;140;p19"/>
          <p:cNvSpPr txBox="1"/>
          <p:nvPr>
            <p:ph type="subTitle" idx="4"/>
          </p:nvPr>
        </p:nvSpPr>
        <p:spPr>
          <a:xfrm>
            <a:off x="2043969" y="2448626"/>
            <a:ext cx="57573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1" name="Google Shape;141;p19"/>
          <p:cNvSpPr txBox="1"/>
          <p:nvPr>
            <p:ph type="title" idx="5"/>
          </p:nvPr>
        </p:nvSpPr>
        <p:spPr>
          <a:xfrm>
            <a:off x="2043913" y="2952337"/>
            <a:ext cx="57573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42" name="Google Shape;142;p19"/>
          <p:cNvSpPr txBox="1"/>
          <p:nvPr>
            <p:ph type="subTitle" idx="6"/>
          </p:nvPr>
        </p:nvSpPr>
        <p:spPr>
          <a:xfrm>
            <a:off x="2044019" y="3270238"/>
            <a:ext cx="57573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3" name="Google Shape;143;p19"/>
          <p:cNvSpPr txBox="1"/>
          <p:nvPr>
            <p:ph type="title" idx="7"/>
          </p:nvPr>
        </p:nvSpPr>
        <p:spPr>
          <a:xfrm>
            <a:off x="2043913" y="3773949"/>
            <a:ext cx="57573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44" name="Google Shape;144;p19"/>
          <p:cNvSpPr txBox="1"/>
          <p:nvPr>
            <p:ph type="subTitle" idx="8"/>
          </p:nvPr>
        </p:nvSpPr>
        <p:spPr>
          <a:xfrm>
            <a:off x="2044019" y="4091850"/>
            <a:ext cx="57573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5" name="Google Shape;145;p19"/>
          <p:cNvSpPr/>
          <p:nvPr/>
        </p:nvSpPr>
        <p:spPr>
          <a:xfrm flipH="1">
            <a:off x="8013774" y="393688"/>
            <a:ext cx="1018050" cy="402825"/>
          </a:xfrm>
          <a:custGeom>
            <a:avLst/>
            <a:gdLst/>
            <a:ahLst/>
            <a:cxnLst/>
            <a:rect l="l" t="t" r="r" b="b"/>
            <a:pathLst>
              <a:path w="40722" h="16113" extrusionOk="0">
                <a:moveTo>
                  <a:pt x="21059" y="0"/>
                </a:moveTo>
                <a:cubicBezTo>
                  <a:pt x="17203" y="0"/>
                  <a:pt x="13624" y="2211"/>
                  <a:pt x="11916" y="5733"/>
                </a:cubicBezTo>
                <a:cubicBezTo>
                  <a:pt x="11119" y="5505"/>
                  <a:pt x="10323" y="5363"/>
                  <a:pt x="9527" y="5363"/>
                </a:cubicBezTo>
                <a:cubicBezTo>
                  <a:pt x="3953" y="5391"/>
                  <a:pt x="1" y="10794"/>
                  <a:pt x="1735" y="16112"/>
                </a:cubicBezTo>
                <a:lnTo>
                  <a:pt x="38930" y="16112"/>
                </a:lnTo>
                <a:cubicBezTo>
                  <a:pt x="40722" y="11847"/>
                  <a:pt x="37594" y="7098"/>
                  <a:pt x="32987" y="7098"/>
                </a:cubicBezTo>
                <a:cubicBezTo>
                  <a:pt x="32276" y="7098"/>
                  <a:pt x="31594" y="7211"/>
                  <a:pt x="30940" y="7439"/>
                </a:cubicBezTo>
                <a:cubicBezTo>
                  <a:pt x="29774" y="3344"/>
                  <a:pt x="26219" y="415"/>
                  <a:pt x="22011" y="45"/>
                </a:cubicBezTo>
                <a:cubicBezTo>
                  <a:pt x="21692" y="15"/>
                  <a:pt x="21374" y="0"/>
                  <a:pt x="210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6" name="Google Shape;146;p19"/>
          <p:cNvSpPr/>
          <p:nvPr/>
        </p:nvSpPr>
        <p:spPr>
          <a:xfrm>
            <a:off x="-481026" y="2566313"/>
            <a:ext cx="1018050" cy="402825"/>
          </a:xfrm>
          <a:custGeom>
            <a:avLst/>
            <a:gdLst/>
            <a:ahLst/>
            <a:cxnLst/>
            <a:rect l="l" t="t" r="r" b="b"/>
            <a:pathLst>
              <a:path w="40722" h="16113" extrusionOk="0">
                <a:moveTo>
                  <a:pt x="21059" y="0"/>
                </a:moveTo>
                <a:cubicBezTo>
                  <a:pt x="17203" y="0"/>
                  <a:pt x="13624" y="2211"/>
                  <a:pt x="11916" y="5733"/>
                </a:cubicBezTo>
                <a:cubicBezTo>
                  <a:pt x="11119" y="5505"/>
                  <a:pt x="10323" y="5363"/>
                  <a:pt x="9527" y="5363"/>
                </a:cubicBezTo>
                <a:cubicBezTo>
                  <a:pt x="3953" y="5391"/>
                  <a:pt x="1" y="10794"/>
                  <a:pt x="1735" y="16112"/>
                </a:cubicBezTo>
                <a:lnTo>
                  <a:pt x="38930" y="16112"/>
                </a:lnTo>
                <a:cubicBezTo>
                  <a:pt x="40722" y="11847"/>
                  <a:pt x="37594" y="7098"/>
                  <a:pt x="32987" y="7098"/>
                </a:cubicBezTo>
                <a:cubicBezTo>
                  <a:pt x="32276" y="7098"/>
                  <a:pt x="31594" y="7211"/>
                  <a:pt x="30940" y="7439"/>
                </a:cubicBezTo>
                <a:cubicBezTo>
                  <a:pt x="29774" y="3344"/>
                  <a:pt x="26219" y="415"/>
                  <a:pt x="22011" y="45"/>
                </a:cubicBezTo>
                <a:cubicBezTo>
                  <a:pt x="21692" y="15"/>
                  <a:pt x="21374" y="0"/>
                  <a:pt x="210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7" name="Google Shape;147;p19"/>
          <p:cNvSpPr/>
          <p:nvPr/>
        </p:nvSpPr>
        <p:spPr>
          <a:xfrm flipH="1">
            <a:off x="7309784" y="4394650"/>
            <a:ext cx="1601291" cy="633603"/>
          </a:xfrm>
          <a:custGeom>
            <a:avLst/>
            <a:gdLst/>
            <a:ahLst/>
            <a:cxnLst/>
            <a:rect l="l" t="t" r="r" b="b"/>
            <a:pathLst>
              <a:path w="40722" h="16113" extrusionOk="0">
                <a:moveTo>
                  <a:pt x="21059" y="0"/>
                </a:moveTo>
                <a:cubicBezTo>
                  <a:pt x="17203" y="0"/>
                  <a:pt x="13624" y="2211"/>
                  <a:pt x="11916" y="5733"/>
                </a:cubicBezTo>
                <a:cubicBezTo>
                  <a:pt x="11119" y="5505"/>
                  <a:pt x="10323" y="5363"/>
                  <a:pt x="9527" y="5363"/>
                </a:cubicBezTo>
                <a:cubicBezTo>
                  <a:pt x="3953" y="5391"/>
                  <a:pt x="1" y="10794"/>
                  <a:pt x="1735" y="16112"/>
                </a:cubicBezTo>
                <a:lnTo>
                  <a:pt x="38930" y="16112"/>
                </a:lnTo>
                <a:cubicBezTo>
                  <a:pt x="40722" y="11847"/>
                  <a:pt x="37594" y="7098"/>
                  <a:pt x="32987" y="7098"/>
                </a:cubicBezTo>
                <a:cubicBezTo>
                  <a:pt x="32276" y="7098"/>
                  <a:pt x="31594" y="7211"/>
                  <a:pt x="30940" y="7439"/>
                </a:cubicBezTo>
                <a:cubicBezTo>
                  <a:pt x="29774" y="3344"/>
                  <a:pt x="26219" y="415"/>
                  <a:pt x="22011" y="45"/>
                </a:cubicBezTo>
                <a:cubicBezTo>
                  <a:pt x="21692" y="15"/>
                  <a:pt x="21374" y="0"/>
                  <a:pt x="210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_1_1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0" name="Google Shape;150;p20"/>
          <p:cNvSpPr txBox="1"/>
          <p:nvPr>
            <p:ph type="title" idx="2"/>
          </p:nvPr>
        </p:nvSpPr>
        <p:spPr>
          <a:xfrm>
            <a:off x="713263" y="1807625"/>
            <a:ext cx="21561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51" name="Google Shape;151;p20"/>
          <p:cNvSpPr txBox="1"/>
          <p:nvPr>
            <p:ph type="subTitle" idx="1"/>
          </p:nvPr>
        </p:nvSpPr>
        <p:spPr>
          <a:xfrm>
            <a:off x="713305" y="2125527"/>
            <a:ext cx="215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2" name="Google Shape;152;p20"/>
          <p:cNvSpPr txBox="1"/>
          <p:nvPr>
            <p:ph type="title" idx="3"/>
          </p:nvPr>
        </p:nvSpPr>
        <p:spPr>
          <a:xfrm>
            <a:off x="3423975" y="1807625"/>
            <a:ext cx="22962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53" name="Google Shape;153;p20"/>
          <p:cNvSpPr txBox="1"/>
          <p:nvPr>
            <p:ph type="subTitle" idx="4"/>
          </p:nvPr>
        </p:nvSpPr>
        <p:spPr>
          <a:xfrm>
            <a:off x="3424020" y="2125527"/>
            <a:ext cx="229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4" name="Google Shape;154;p20"/>
          <p:cNvSpPr txBox="1"/>
          <p:nvPr>
            <p:ph type="title" idx="5"/>
          </p:nvPr>
        </p:nvSpPr>
        <p:spPr>
          <a:xfrm>
            <a:off x="6134550" y="1807625"/>
            <a:ext cx="22962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55" name="Google Shape;155;p20"/>
          <p:cNvSpPr txBox="1"/>
          <p:nvPr>
            <p:ph type="subTitle" idx="6"/>
          </p:nvPr>
        </p:nvSpPr>
        <p:spPr>
          <a:xfrm>
            <a:off x="6134595" y="2125527"/>
            <a:ext cx="229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6" name="Google Shape;156;p20"/>
          <p:cNvSpPr txBox="1"/>
          <p:nvPr>
            <p:ph type="title" idx="7"/>
          </p:nvPr>
        </p:nvSpPr>
        <p:spPr>
          <a:xfrm>
            <a:off x="713263" y="3393648"/>
            <a:ext cx="21561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57" name="Google Shape;157;p20"/>
          <p:cNvSpPr txBox="1"/>
          <p:nvPr>
            <p:ph type="subTitle" idx="8"/>
          </p:nvPr>
        </p:nvSpPr>
        <p:spPr>
          <a:xfrm>
            <a:off x="713305" y="3711551"/>
            <a:ext cx="215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8" name="Google Shape;158;p20"/>
          <p:cNvSpPr txBox="1"/>
          <p:nvPr>
            <p:ph type="title" idx="9"/>
          </p:nvPr>
        </p:nvSpPr>
        <p:spPr>
          <a:xfrm>
            <a:off x="3423975" y="3393648"/>
            <a:ext cx="22962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59" name="Google Shape;159;p20"/>
          <p:cNvSpPr txBox="1"/>
          <p:nvPr>
            <p:ph type="subTitle" idx="13"/>
          </p:nvPr>
        </p:nvSpPr>
        <p:spPr>
          <a:xfrm>
            <a:off x="3424020" y="3711550"/>
            <a:ext cx="229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60" name="Google Shape;160;p20"/>
          <p:cNvSpPr txBox="1"/>
          <p:nvPr>
            <p:ph type="title" idx="14"/>
          </p:nvPr>
        </p:nvSpPr>
        <p:spPr>
          <a:xfrm>
            <a:off x="6134550" y="3393648"/>
            <a:ext cx="22962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61" name="Google Shape;161;p20"/>
          <p:cNvSpPr txBox="1"/>
          <p:nvPr>
            <p:ph type="subTitle" idx="15"/>
          </p:nvPr>
        </p:nvSpPr>
        <p:spPr>
          <a:xfrm>
            <a:off x="6134595" y="3711550"/>
            <a:ext cx="229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62" name="Google Shape;162;p20"/>
          <p:cNvSpPr/>
          <p:nvPr/>
        </p:nvSpPr>
        <p:spPr>
          <a:xfrm>
            <a:off x="8333172" y="4473125"/>
            <a:ext cx="1077301" cy="426269"/>
          </a:xfrm>
          <a:custGeom>
            <a:avLst/>
            <a:gdLst/>
            <a:ahLst/>
            <a:cxnLst/>
            <a:rect l="l" t="t" r="r" b="b"/>
            <a:pathLst>
              <a:path w="40722" h="16113" extrusionOk="0">
                <a:moveTo>
                  <a:pt x="21059" y="0"/>
                </a:moveTo>
                <a:cubicBezTo>
                  <a:pt x="17203" y="0"/>
                  <a:pt x="13624" y="2211"/>
                  <a:pt x="11916" y="5733"/>
                </a:cubicBezTo>
                <a:cubicBezTo>
                  <a:pt x="11119" y="5505"/>
                  <a:pt x="10323" y="5363"/>
                  <a:pt x="9527" y="5363"/>
                </a:cubicBezTo>
                <a:cubicBezTo>
                  <a:pt x="3953" y="5391"/>
                  <a:pt x="1" y="10794"/>
                  <a:pt x="1735" y="16112"/>
                </a:cubicBezTo>
                <a:lnTo>
                  <a:pt x="38930" y="16112"/>
                </a:lnTo>
                <a:cubicBezTo>
                  <a:pt x="40722" y="11847"/>
                  <a:pt x="37594" y="7098"/>
                  <a:pt x="32987" y="7098"/>
                </a:cubicBezTo>
                <a:cubicBezTo>
                  <a:pt x="32276" y="7098"/>
                  <a:pt x="31594" y="7211"/>
                  <a:pt x="30940" y="7439"/>
                </a:cubicBezTo>
                <a:cubicBezTo>
                  <a:pt x="29774" y="3344"/>
                  <a:pt x="26219" y="415"/>
                  <a:pt x="22011" y="45"/>
                </a:cubicBezTo>
                <a:cubicBezTo>
                  <a:pt x="21692" y="15"/>
                  <a:pt x="21374" y="0"/>
                  <a:pt x="210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3" name="Google Shape;163;p20"/>
          <p:cNvSpPr/>
          <p:nvPr/>
        </p:nvSpPr>
        <p:spPr>
          <a:xfrm flipH="1">
            <a:off x="205613" y="67965"/>
            <a:ext cx="1077301" cy="426269"/>
          </a:xfrm>
          <a:custGeom>
            <a:avLst/>
            <a:gdLst/>
            <a:ahLst/>
            <a:cxnLst/>
            <a:rect l="l" t="t" r="r" b="b"/>
            <a:pathLst>
              <a:path w="40722" h="16113" extrusionOk="0">
                <a:moveTo>
                  <a:pt x="21059" y="0"/>
                </a:moveTo>
                <a:cubicBezTo>
                  <a:pt x="17203" y="0"/>
                  <a:pt x="13624" y="2211"/>
                  <a:pt x="11916" y="5733"/>
                </a:cubicBezTo>
                <a:cubicBezTo>
                  <a:pt x="11119" y="5505"/>
                  <a:pt x="10323" y="5363"/>
                  <a:pt x="9527" y="5363"/>
                </a:cubicBezTo>
                <a:cubicBezTo>
                  <a:pt x="3953" y="5391"/>
                  <a:pt x="1" y="10794"/>
                  <a:pt x="1735" y="16112"/>
                </a:cubicBezTo>
                <a:lnTo>
                  <a:pt x="38930" y="16112"/>
                </a:lnTo>
                <a:cubicBezTo>
                  <a:pt x="40722" y="11847"/>
                  <a:pt x="37594" y="7098"/>
                  <a:pt x="32987" y="7098"/>
                </a:cubicBezTo>
                <a:cubicBezTo>
                  <a:pt x="32276" y="7098"/>
                  <a:pt x="31594" y="7211"/>
                  <a:pt x="30940" y="7439"/>
                </a:cubicBezTo>
                <a:cubicBezTo>
                  <a:pt x="29774" y="3344"/>
                  <a:pt x="26219" y="415"/>
                  <a:pt x="22011" y="45"/>
                </a:cubicBezTo>
                <a:cubicBezTo>
                  <a:pt x="21692" y="15"/>
                  <a:pt x="21374" y="0"/>
                  <a:pt x="210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367325" y="2439882"/>
            <a:ext cx="5063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type="title" idx="2" hasCustomPrompt="1"/>
          </p:nvPr>
        </p:nvSpPr>
        <p:spPr>
          <a:xfrm>
            <a:off x="6148925" y="1299775"/>
            <a:ext cx="2281800" cy="10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/>
          <p:nvPr>
            <p:ph type="subTitle" idx="1"/>
          </p:nvPr>
        </p:nvSpPr>
        <p:spPr>
          <a:xfrm>
            <a:off x="5877125" y="3214929"/>
            <a:ext cx="2553600" cy="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_1_1_1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6" name="Google Shape;166;p21"/>
          <p:cNvSpPr txBox="1"/>
          <p:nvPr>
            <p:ph type="subTitle" idx="1"/>
          </p:nvPr>
        </p:nvSpPr>
        <p:spPr>
          <a:xfrm>
            <a:off x="1122633" y="2039498"/>
            <a:ext cx="2667000" cy="111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_1_1_1_1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9" name="Google Shape;169;p22"/>
          <p:cNvSpPr txBox="1"/>
          <p:nvPr>
            <p:ph type="subTitle" idx="1"/>
          </p:nvPr>
        </p:nvSpPr>
        <p:spPr>
          <a:xfrm>
            <a:off x="5079902" y="2531063"/>
            <a:ext cx="2849400" cy="12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_1_1_1_1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2" name="Google Shape;172;p23"/>
          <p:cNvSpPr txBox="1"/>
          <p:nvPr>
            <p:ph type="subTitle" idx="1"/>
          </p:nvPr>
        </p:nvSpPr>
        <p:spPr>
          <a:xfrm>
            <a:off x="2334140" y="2269613"/>
            <a:ext cx="2708700" cy="111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8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5" name="Google Shape;175;p24"/>
          <p:cNvSpPr/>
          <p:nvPr/>
        </p:nvSpPr>
        <p:spPr>
          <a:xfrm flipH="1">
            <a:off x="8005944" y="325142"/>
            <a:ext cx="849563" cy="336157"/>
          </a:xfrm>
          <a:custGeom>
            <a:avLst/>
            <a:gdLst/>
            <a:ahLst/>
            <a:cxnLst/>
            <a:rect l="l" t="t" r="r" b="b"/>
            <a:pathLst>
              <a:path w="40722" h="16113" extrusionOk="0">
                <a:moveTo>
                  <a:pt x="21059" y="0"/>
                </a:moveTo>
                <a:cubicBezTo>
                  <a:pt x="17203" y="0"/>
                  <a:pt x="13624" y="2211"/>
                  <a:pt x="11916" y="5733"/>
                </a:cubicBezTo>
                <a:cubicBezTo>
                  <a:pt x="11119" y="5505"/>
                  <a:pt x="10323" y="5363"/>
                  <a:pt x="9527" y="5363"/>
                </a:cubicBezTo>
                <a:cubicBezTo>
                  <a:pt x="3953" y="5391"/>
                  <a:pt x="1" y="10794"/>
                  <a:pt x="1735" y="16112"/>
                </a:cubicBezTo>
                <a:lnTo>
                  <a:pt x="38930" y="16112"/>
                </a:lnTo>
                <a:cubicBezTo>
                  <a:pt x="40722" y="11847"/>
                  <a:pt x="37594" y="7098"/>
                  <a:pt x="32987" y="7098"/>
                </a:cubicBezTo>
                <a:cubicBezTo>
                  <a:pt x="32276" y="7098"/>
                  <a:pt x="31594" y="7211"/>
                  <a:pt x="30940" y="7439"/>
                </a:cubicBezTo>
                <a:cubicBezTo>
                  <a:pt x="29774" y="3344"/>
                  <a:pt x="26219" y="415"/>
                  <a:pt x="22011" y="45"/>
                </a:cubicBezTo>
                <a:cubicBezTo>
                  <a:pt x="21692" y="15"/>
                  <a:pt x="21374" y="0"/>
                  <a:pt x="210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6" name="Google Shape;176;p24"/>
          <p:cNvSpPr/>
          <p:nvPr/>
        </p:nvSpPr>
        <p:spPr>
          <a:xfrm flipH="1">
            <a:off x="-438288" y="2607072"/>
            <a:ext cx="1082187" cy="428163"/>
          </a:xfrm>
          <a:custGeom>
            <a:avLst/>
            <a:gdLst/>
            <a:ahLst/>
            <a:cxnLst/>
            <a:rect l="l" t="t" r="r" b="b"/>
            <a:pathLst>
              <a:path w="40722" h="16113" extrusionOk="0">
                <a:moveTo>
                  <a:pt x="21059" y="0"/>
                </a:moveTo>
                <a:cubicBezTo>
                  <a:pt x="17203" y="0"/>
                  <a:pt x="13624" y="2211"/>
                  <a:pt x="11916" y="5733"/>
                </a:cubicBezTo>
                <a:cubicBezTo>
                  <a:pt x="11119" y="5505"/>
                  <a:pt x="10323" y="5363"/>
                  <a:pt x="9527" y="5363"/>
                </a:cubicBezTo>
                <a:cubicBezTo>
                  <a:pt x="3953" y="5391"/>
                  <a:pt x="1" y="10794"/>
                  <a:pt x="1735" y="16112"/>
                </a:cubicBezTo>
                <a:lnTo>
                  <a:pt x="38930" y="16112"/>
                </a:lnTo>
                <a:cubicBezTo>
                  <a:pt x="40722" y="11847"/>
                  <a:pt x="37594" y="7098"/>
                  <a:pt x="32987" y="7098"/>
                </a:cubicBezTo>
                <a:cubicBezTo>
                  <a:pt x="32276" y="7098"/>
                  <a:pt x="31594" y="7211"/>
                  <a:pt x="30940" y="7439"/>
                </a:cubicBezTo>
                <a:cubicBezTo>
                  <a:pt x="29774" y="3344"/>
                  <a:pt x="26219" y="415"/>
                  <a:pt x="22011" y="45"/>
                </a:cubicBezTo>
                <a:cubicBezTo>
                  <a:pt x="21692" y="15"/>
                  <a:pt x="21374" y="0"/>
                  <a:pt x="210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7" name="Google Shape;177;p24"/>
          <p:cNvSpPr/>
          <p:nvPr/>
        </p:nvSpPr>
        <p:spPr>
          <a:xfrm>
            <a:off x="6884587" y="4603947"/>
            <a:ext cx="1082187" cy="428163"/>
          </a:xfrm>
          <a:custGeom>
            <a:avLst/>
            <a:gdLst/>
            <a:ahLst/>
            <a:cxnLst/>
            <a:rect l="l" t="t" r="r" b="b"/>
            <a:pathLst>
              <a:path w="40722" h="16113" extrusionOk="0">
                <a:moveTo>
                  <a:pt x="21059" y="0"/>
                </a:moveTo>
                <a:cubicBezTo>
                  <a:pt x="17203" y="0"/>
                  <a:pt x="13624" y="2211"/>
                  <a:pt x="11916" y="5733"/>
                </a:cubicBezTo>
                <a:cubicBezTo>
                  <a:pt x="11119" y="5505"/>
                  <a:pt x="10323" y="5363"/>
                  <a:pt x="9527" y="5363"/>
                </a:cubicBezTo>
                <a:cubicBezTo>
                  <a:pt x="3953" y="5391"/>
                  <a:pt x="1" y="10794"/>
                  <a:pt x="1735" y="16112"/>
                </a:cubicBezTo>
                <a:lnTo>
                  <a:pt x="38930" y="16112"/>
                </a:lnTo>
                <a:cubicBezTo>
                  <a:pt x="40722" y="11847"/>
                  <a:pt x="37594" y="7098"/>
                  <a:pt x="32987" y="7098"/>
                </a:cubicBezTo>
                <a:cubicBezTo>
                  <a:pt x="32276" y="7098"/>
                  <a:pt x="31594" y="7211"/>
                  <a:pt x="30940" y="7439"/>
                </a:cubicBezTo>
                <a:cubicBezTo>
                  <a:pt x="29774" y="3344"/>
                  <a:pt x="26219" y="415"/>
                  <a:pt x="22011" y="45"/>
                </a:cubicBezTo>
                <a:cubicBezTo>
                  <a:pt x="21692" y="15"/>
                  <a:pt x="21374" y="0"/>
                  <a:pt x="210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8_1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0" name="Google Shape;180;p25"/>
          <p:cNvSpPr/>
          <p:nvPr/>
        </p:nvSpPr>
        <p:spPr>
          <a:xfrm>
            <a:off x="8121261" y="669793"/>
            <a:ext cx="788785" cy="312109"/>
          </a:xfrm>
          <a:custGeom>
            <a:avLst/>
            <a:gdLst/>
            <a:ahLst/>
            <a:cxnLst/>
            <a:rect l="l" t="t" r="r" b="b"/>
            <a:pathLst>
              <a:path w="40722" h="16113" extrusionOk="0">
                <a:moveTo>
                  <a:pt x="21059" y="0"/>
                </a:moveTo>
                <a:cubicBezTo>
                  <a:pt x="17203" y="0"/>
                  <a:pt x="13624" y="2211"/>
                  <a:pt x="11916" y="5733"/>
                </a:cubicBezTo>
                <a:cubicBezTo>
                  <a:pt x="11119" y="5505"/>
                  <a:pt x="10323" y="5363"/>
                  <a:pt x="9527" y="5363"/>
                </a:cubicBezTo>
                <a:cubicBezTo>
                  <a:pt x="3953" y="5391"/>
                  <a:pt x="1" y="10794"/>
                  <a:pt x="1735" y="16112"/>
                </a:cubicBezTo>
                <a:lnTo>
                  <a:pt x="38930" y="16112"/>
                </a:lnTo>
                <a:cubicBezTo>
                  <a:pt x="40722" y="11847"/>
                  <a:pt x="37594" y="7098"/>
                  <a:pt x="32987" y="7098"/>
                </a:cubicBezTo>
                <a:cubicBezTo>
                  <a:pt x="32276" y="7098"/>
                  <a:pt x="31594" y="7211"/>
                  <a:pt x="30940" y="7439"/>
                </a:cubicBezTo>
                <a:cubicBezTo>
                  <a:pt x="29774" y="3344"/>
                  <a:pt x="26219" y="415"/>
                  <a:pt x="22011" y="45"/>
                </a:cubicBezTo>
                <a:cubicBezTo>
                  <a:pt x="21692" y="15"/>
                  <a:pt x="21374" y="0"/>
                  <a:pt x="210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1" name="Google Shape;181;p25"/>
          <p:cNvSpPr/>
          <p:nvPr/>
        </p:nvSpPr>
        <p:spPr>
          <a:xfrm>
            <a:off x="122961" y="4604093"/>
            <a:ext cx="788785" cy="312109"/>
          </a:xfrm>
          <a:custGeom>
            <a:avLst/>
            <a:gdLst/>
            <a:ahLst/>
            <a:cxnLst/>
            <a:rect l="l" t="t" r="r" b="b"/>
            <a:pathLst>
              <a:path w="40722" h="16113" extrusionOk="0">
                <a:moveTo>
                  <a:pt x="21059" y="0"/>
                </a:moveTo>
                <a:cubicBezTo>
                  <a:pt x="17203" y="0"/>
                  <a:pt x="13624" y="2211"/>
                  <a:pt x="11916" y="5733"/>
                </a:cubicBezTo>
                <a:cubicBezTo>
                  <a:pt x="11119" y="5505"/>
                  <a:pt x="10323" y="5363"/>
                  <a:pt x="9527" y="5363"/>
                </a:cubicBezTo>
                <a:cubicBezTo>
                  <a:pt x="3953" y="5391"/>
                  <a:pt x="1" y="10794"/>
                  <a:pt x="1735" y="16112"/>
                </a:cubicBezTo>
                <a:lnTo>
                  <a:pt x="38930" y="16112"/>
                </a:lnTo>
                <a:cubicBezTo>
                  <a:pt x="40722" y="11847"/>
                  <a:pt x="37594" y="7098"/>
                  <a:pt x="32987" y="7098"/>
                </a:cubicBezTo>
                <a:cubicBezTo>
                  <a:pt x="32276" y="7098"/>
                  <a:pt x="31594" y="7211"/>
                  <a:pt x="30940" y="7439"/>
                </a:cubicBezTo>
                <a:cubicBezTo>
                  <a:pt x="29774" y="3344"/>
                  <a:pt x="26219" y="415"/>
                  <a:pt x="22011" y="45"/>
                </a:cubicBezTo>
                <a:cubicBezTo>
                  <a:pt x="21692" y="15"/>
                  <a:pt x="21374" y="0"/>
                  <a:pt x="210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3_1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/>
          <p:nvPr>
            <p:ph type="title"/>
          </p:nvPr>
        </p:nvSpPr>
        <p:spPr>
          <a:xfrm>
            <a:off x="4554175" y="1162725"/>
            <a:ext cx="3566400" cy="14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84" name="Google Shape;184;p26"/>
          <p:cNvSpPr txBox="1"/>
          <p:nvPr>
            <p:ph type="subTitle" idx="1"/>
          </p:nvPr>
        </p:nvSpPr>
        <p:spPr>
          <a:xfrm>
            <a:off x="4554175" y="2704900"/>
            <a:ext cx="31125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185" name="Google Shape;185;p26"/>
          <p:cNvGrpSpPr/>
          <p:nvPr/>
        </p:nvGrpSpPr>
        <p:grpSpPr>
          <a:xfrm>
            <a:off x="4489525" y="286775"/>
            <a:ext cx="4731447" cy="4605966"/>
            <a:chOff x="4489525" y="286775"/>
            <a:chExt cx="4731447" cy="4605966"/>
          </a:xfrm>
        </p:grpSpPr>
        <p:sp>
          <p:nvSpPr>
            <p:cNvPr id="186" name="Google Shape;186;p26"/>
            <p:cNvSpPr/>
            <p:nvPr/>
          </p:nvSpPr>
          <p:spPr>
            <a:xfrm>
              <a:off x="4489525" y="4530762"/>
              <a:ext cx="914820" cy="361979"/>
            </a:xfrm>
            <a:custGeom>
              <a:avLst/>
              <a:gdLst/>
              <a:ahLst/>
              <a:cxnLst/>
              <a:rect l="l" t="t" r="r" b="b"/>
              <a:pathLst>
                <a:path w="40722" h="16113" extrusionOk="0">
                  <a:moveTo>
                    <a:pt x="21059" y="0"/>
                  </a:moveTo>
                  <a:cubicBezTo>
                    <a:pt x="17203" y="0"/>
                    <a:pt x="13624" y="2211"/>
                    <a:pt x="11916" y="5733"/>
                  </a:cubicBezTo>
                  <a:cubicBezTo>
                    <a:pt x="11119" y="5505"/>
                    <a:pt x="10323" y="5363"/>
                    <a:pt x="9527" y="5363"/>
                  </a:cubicBezTo>
                  <a:cubicBezTo>
                    <a:pt x="3953" y="5391"/>
                    <a:pt x="1" y="10794"/>
                    <a:pt x="1735" y="16112"/>
                  </a:cubicBezTo>
                  <a:lnTo>
                    <a:pt x="38930" y="16112"/>
                  </a:lnTo>
                  <a:cubicBezTo>
                    <a:pt x="40722" y="11847"/>
                    <a:pt x="37594" y="7098"/>
                    <a:pt x="32987" y="7098"/>
                  </a:cubicBezTo>
                  <a:cubicBezTo>
                    <a:pt x="32276" y="7098"/>
                    <a:pt x="31594" y="7211"/>
                    <a:pt x="30940" y="7439"/>
                  </a:cubicBezTo>
                  <a:cubicBezTo>
                    <a:pt x="29774" y="3344"/>
                    <a:pt x="26219" y="415"/>
                    <a:pt x="22011" y="45"/>
                  </a:cubicBezTo>
                  <a:cubicBezTo>
                    <a:pt x="21692" y="15"/>
                    <a:pt x="21374" y="0"/>
                    <a:pt x="210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187;p26"/>
            <p:cNvSpPr/>
            <p:nvPr/>
          </p:nvSpPr>
          <p:spPr>
            <a:xfrm>
              <a:off x="7943625" y="286775"/>
              <a:ext cx="1277347" cy="505465"/>
            </a:xfrm>
            <a:custGeom>
              <a:avLst/>
              <a:gdLst/>
              <a:ahLst/>
              <a:cxnLst/>
              <a:rect l="l" t="t" r="r" b="b"/>
              <a:pathLst>
                <a:path w="40722" h="16113" extrusionOk="0">
                  <a:moveTo>
                    <a:pt x="21059" y="0"/>
                  </a:moveTo>
                  <a:cubicBezTo>
                    <a:pt x="17203" y="0"/>
                    <a:pt x="13624" y="2211"/>
                    <a:pt x="11916" y="5733"/>
                  </a:cubicBezTo>
                  <a:cubicBezTo>
                    <a:pt x="11119" y="5505"/>
                    <a:pt x="10323" y="5363"/>
                    <a:pt x="9527" y="5363"/>
                  </a:cubicBezTo>
                  <a:cubicBezTo>
                    <a:pt x="3953" y="5391"/>
                    <a:pt x="1" y="10794"/>
                    <a:pt x="1735" y="16112"/>
                  </a:cubicBezTo>
                  <a:lnTo>
                    <a:pt x="38930" y="16112"/>
                  </a:lnTo>
                  <a:cubicBezTo>
                    <a:pt x="40722" y="11847"/>
                    <a:pt x="37594" y="7098"/>
                    <a:pt x="32987" y="7098"/>
                  </a:cubicBezTo>
                  <a:cubicBezTo>
                    <a:pt x="32276" y="7098"/>
                    <a:pt x="31594" y="7211"/>
                    <a:pt x="30940" y="7439"/>
                  </a:cubicBezTo>
                  <a:cubicBezTo>
                    <a:pt x="29774" y="3344"/>
                    <a:pt x="26219" y="415"/>
                    <a:pt x="22011" y="45"/>
                  </a:cubicBezTo>
                  <a:cubicBezTo>
                    <a:pt x="21692" y="15"/>
                    <a:pt x="21374" y="0"/>
                    <a:pt x="210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188;p26"/>
            <p:cNvSpPr/>
            <p:nvPr/>
          </p:nvSpPr>
          <p:spPr>
            <a:xfrm>
              <a:off x="5296066" y="4323825"/>
              <a:ext cx="609710" cy="241252"/>
            </a:xfrm>
            <a:custGeom>
              <a:avLst/>
              <a:gdLst/>
              <a:ahLst/>
              <a:cxnLst/>
              <a:rect l="l" t="t" r="r" b="b"/>
              <a:pathLst>
                <a:path w="40722" h="16113" extrusionOk="0">
                  <a:moveTo>
                    <a:pt x="21059" y="0"/>
                  </a:moveTo>
                  <a:cubicBezTo>
                    <a:pt x="17203" y="0"/>
                    <a:pt x="13624" y="2211"/>
                    <a:pt x="11916" y="5733"/>
                  </a:cubicBezTo>
                  <a:cubicBezTo>
                    <a:pt x="11119" y="5505"/>
                    <a:pt x="10323" y="5363"/>
                    <a:pt x="9527" y="5363"/>
                  </a:cubicBezTo>
                  <a:cubicBezTo>
                    <a:pt x="3953" y="5391"/>
                    <a:pt x="1" y="10794"/>
                    <a:pt x="1735" y="16112"/>
                  </a:cubicBezTo>
                  <a:lnTo>
                    <a:pt x="38930" y="16112"/>
                  </a:lnTo>
                  <a:cubicBezTo>
                    <a:pt x="40722" y="11847"/>
                    <a:pt x="37594" y="7098"/>
                    <a:pt x="32987" y="7098"/>
                  </a:cubicBezTo>
                  <a:cubicBezTo>
                    <a:pt x="32276" y="7098"/>
                    <a:pt x="31594" y="7211"/>
                    <a:pt x="30940" y="7439"/>
                  </a:cubicBezTo>
                  <a:cubicBezTo>
                    <a:pt x="29774" y="3344"/>
                    <a:pt x="26219" y="415"/>
                    <a:pt x="22011" y="45"/>
                  </a:cubicBezTo>
                  <a:cubicBezTo>
                    <a:pt x="21692" y="15"/>
                    <a:pt x="21374" y="0"/>
                    <a:pt x="210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/>
          <p:nvPr>
            <p:ph type="title"/>
          </p:nvPr>
        </p:nvSpPr>
        <p:spPr>
          <a:xfrm>
            <a:off x="2017800" y="3065975"/>
            <a:ext cx="510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7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91" name="Google Shape;191;p27"/>
          <p:cNvSpPr txBox="1"/>
          <p:nvPr>
            <p:ph type="subTitle" idx="1"/>
          </p:nvPr>
        </p:nvSpPr>
        <p:spPr>
          <a:xfrm>
            <a:off x="2017800" y="1809625"/>
            <a:ext cx="5108400" cy="11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92" name="Google Shape;192;p27"/>
          <p:cNvSpPr/>
          <p:nvPr/>
        </p:nvSpPr>
        <p:spPr>
          <a:xfrm>
            <a:off x="-215951" y="737225"/>
            <a:ext cx="1972777" cy="780594"/>
          </a:xfrm>
          <a:custGeom>
            <a:avLst/>
            <a:gdLst/>
            <a:ahLst/>
            <a:cxnLst/>
            <a:rect l="l" t="t" r="r" b="b"/>
            <a:pathLst>
              <a:path w="40722" h="16113" extrusionOk="0">
                <a:moveTo>
                  <a:pt x="21059" y="0"/>
                </a:moveTo>
                <a:cubicBezTo>
                  <a:pt x="17203" y="0"/>
                  <a:pt x="13624" y="2211"/>
                  <a:pt x="11916" y="5733"/>
                </a:cubicBezTo>
                <a:cubicBezTo>
                  <a:pt x="11119" y="5505"/>
                  <a:pt x="10323" y="5363"/>
                  <a:pt x="9527" y="5363"/>
                </a:cubicBezTo>
                <a:cubicBezTo>
                  <a:pt x="3953" y="5391"/>
                  <a:pt x="1" y="10794"/>
                  <a:pt x="1735" y="16112"/>
                </a:cubicBezTo>
                <a:lnTo>
                  <a:pt x="38930" y="16112"/>
                </a:lnTo>
                <a:cubicBezTo>
                  <a:pt x="40722" y="11847"/>
                  <a:pt x="37594" y="7098"/>
                  <a:pt x="32987" y="7098"/>
                </a:cubicBezTo>
                <a:cubicBezTo>
                  <a:pt x="32276" y="7098"/>
                  <a:pt x="31594" y="7211"/>
                  <a:pt x="30940" y="7439"/>
                </a:cubicBezTo>
                <a:cubicBezTo>
                  <a:pt x="29774" y="3344"/>
                  <a:pt x="26219" y="415"/>
                  <a:pt x="22011" y="45"/>
                </a:cubicBezTo>
                <a:cubicBezTo>
                  <a:pt x="21692" y="15"/>
                  <a:pt x="21374" y="0"/>
                  <a:pt x="210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3" name="Google Shape;193;p27"/>
          <p:cNvSpPr/>
          <p:nvPr/>
        </p:nvSpPr>
        <p:spPr>
          <a:xfrm flipH="1">
            <a:off x="1434550" y="4311649"/>
            <a:ext cx="1477394" cy="584620"/>
          </a:xfrm>
          <a:custGeom>
            <a:avLst/>
            <a:gdLst/>
            <a:ahLst/>
            <a:cxnLst/>
            <a:rect l="l" t="t" r="r" b="b"/>
            <a:pathLst>
              <a:path w="40722" h="16113" extrusionOk="0">
                <a:moveTo>
                  <a:pt x="21059" y="0"/>
                </a:moveTo>
                <a:cubicBezTo>
                  <a:pt x="17203" y="0"/>
                  <a:pt x="13624" y="2211"/>
                  <a:pt x="11916" y="5733"/>
                </a:cubicBezTo>
                <a:cubicBezTo>
                  <a:pt x="11119" y="5505"/>
                  <a:pt x="10323" y="5363"/>
                  <a:pt x="9527" y="5363"/>
                </a:cubicBezTo>
                <a:cubicBezTo>
                  <a:pt x="3953" y="5391"/>
                  <a:pt x="1" y="10794"/>
                  <a:pt x="1735" y="16112"/>
                </a:cubicBezTo>
                <a:lnTo>
                  <a:pt x="38930" y="16112"/>
                </a:lnTo>
                <a:cubicBezTo>
                  <a:pt x="40722" y="11847"/>
                  <a:pt x="37594" y="7098"/>
                  <a:pt x="32987" y="7098"/>
                </a:cubicBezTo>
                <a:cubicBezTo>
                  <a:pt x="32276" y="7098"/>
                  <a:pt x="31594" y="7211"/>
                  <a:pt x="30940" y="7439"/>
                </a:cubicBezTo>
                <a:cubicBezTo>
                  <a:pt x="29774" y="3344"/>
                  <a:pt x="26219" y="415"/>
                  <a:pt x="22011" y="45"/>
                </a:cubicBezTo>
                <a:cubicBezTo>
                  <a:pt x="21692" y="15"/>
                  <a:pt x="21374" y="0"/>
                  <a:pt x="210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4" name="Google Shape;194;p27"/>
          <p:cNvSpPr/>
          <p:nvPr/>
        </p:nvSpPr>
        <p:spPr>
          <a:xfrm flipH="1">
            <a:off x="4055898" y="199174"/>
            <a:ext cx="1032201" cy="408424"/>
          </a:xfrm>
          <a:custGeom>
            <a:avLst/>
            <a:gdLst/>
            <a:ahLst/>
            <a:cxnLst/>
            <a:rect l="l" t="t" r="r" b="b"/>
            <a:pathLst>
              <a:path w="40722" h="16113" extrusionOk="0">
                <a:moveTo>
                  <a:pt x="21059" y="0"/>
                </a:moveTo>
                <a:cubicBezTo>
                  <a:pt x="17203" y="0"/>
                  <a:pt x="13624" y="2211"/>
                  <a:pt x="11916" y="5733"/>
                </a:cubicBezTo>
                <a:cubicBezTo>
                  <a:pt x="11119" y="5505"/>
                  <a:pt x="10323" y="5363"/>
                  <a:pt x="9527" y="5363"/>
                </a:cubicBezTo>
                <a:cubicBezTo>
                  <a:pt x="3953" y="5391"/>
                  <a:pt x="1" y="10794"/>
                  <a:pt x="1735" y="16112"/>
                </a:cubicBezTo>
                <a:lnTo>
                  <a:pt x="38930" y="16112"/>
                </a:lnTo>
                <a:cubicBezTo>
                  <a:pt x="40722" y="11847"/>
                  <a:pt x="37594" y="7098"/>
                  <a:pt x="32987" y="7098"/>
                </a:cubicBezTo>
                <a:cubicBezTo>
                  <a:pt x="32276" y="7098"/>
                  <a:pt x="31594" y="7211"/>
                  <a:pt x="30940" y="7439"/>
                </a:cubicBezTo>
                <a:cubicBezTo>
                  <a:pt x="29774" y="3344"/>
                  <a:pt x="26219" y="415"/>
                  <a:pt x="22011" y="45"/>
                </a:cubicBezTo>
                <a:cubicBezTo>
                  <a:pt x="21692" y="15"/>
                  <a:pt x="21374" y="0"/>
                  <a:pt x="210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5" name="Google Shape;195;p27"/>
          <p:cNvSpPr/>
          <p:nvPr/>
        </p:nvSpPr>
        <p:spPr>
          <a:xfrm>
            <a:off x="7914975" y="3150913"/>
            <a:ext cx="1018050" cy="402825"/>
          </a:xfrm>
          <a:custGeom>
            <a:avLst/>
            <a:gdLst/>
            <a:ahLst/>
            <a:cxnLst/>
            <a:rect l="l" t="t" r="r" b="b"/>
            <a:pathLst>
              <a:path w="40722" h="16113" extrusionOk="0">
                <a:moveTo>
                  <a:pt x="21059" y="0"/>
                </a:moveTo>
                <a:cubicBezTo>
                  <a:pt x="17203" y="0"/>
                  <a:pt x="13624" y="2211"/>
                  <a:pt x="11916" y="5733"/>
                </a:cubicBezTo>
                <a:cubicBezTo>
                  <a:pt x="11119" y="5505"/>
                  <a:pt x="10323" y="5363"/>
                  <a:pt x="9527" y="5363"/>
                </a:cubicBezTo>
                <a:cubicBezTo>
                  <a:pt x="3953" y="5391"/>
                  <a:pt x="1" y="10794"/>
                  <a:pt x="1735" y="16112"/>
                </a:cubicBezTo>
                <a:lnTo>
                  <a:pt x="38930" y="16112"/>
                </a:lnTo>
                <a:cubicBezTo>
                  <a:pt x="40722" y="11847"/>
                  <a:pt x="37594" y="7098"/>
                  <a:pt x="32987" y="7098"/>
                </a:cubicBezTo>
                <a:cubicBezTo>
                  <a:pt x="32276" y="7098"/>
                  <a:pt x="31594" y="7211"/>
                  <a:pt x="30940" y="7439"/>
                </a:cubicBezTo>
                <a:cubicBezTo>
                  <a:pt x="29774" y="3344"/>
                  <a:pt x="26219" y="415"/>
                  <a:pt x="22011" y="45"/>
                </a:cubicBezTo>
                <a:cubicBezTo>
                  <a:pt x="21692" y="15"/>
                  <a:pt x="21374" y="0"/>
                  <a:pt x="210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5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/>
          <p:nvPr>
            <p:ph type="title" hasCustomPrompt="1"/>
          </p:nvPr>
        </p:nvSpPr>
        <p:spPr>
          <a:xfrm>
            <a:off x="3448725" y="898175"/>
            <a:ext cx="4975200" cy="7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8" name="Google Shape;198;p28"/>
          <p:cNvSpPr txBox="1"/>
          <p:nvPr>
            <p:ph type="subTitle" idx="1"/>
          </p:nvPr>
        </p:nvSpPr>
        <p:spPr>
          <a:xfrm>
            <a:off x="3448725" y="1562575"/>
            <a:ext cx="4975200" cy="3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99" name="Google Shape;199;p28"/>
          <p:cNvSpPr txBox="1"/>
          <p:nvPr>
            <p:ph type="title" idx="2" hasCustomPrompt="1"/>
          </p:nvPr>
        </p:nvSpPr>
        <p:spPr>
          <a:xfrm>
            <a:off x="3448725" y="2148986"/>
            <a:ext cx="4975200" cy="7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0" name="Google Shape;200;p28"/>
          <p:cNvSpPr txBox="1"/>
          <p:nvPr>
            <p:ph type="subTitle" idx="3"/>
          </p:nvPr>
        </p:nvSpPr>
        <p:spPr>
          <a:xfrm>
            <a:off x="3448725" y="2813379"/>
            <a:ext cx="4975200" cy="3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01" name="Google Shape;201;p28"/>
          <p:cNvSpPr txBox="1"/>
          <p:nvPr>
            <p:ph type="title" idx="4" hasCustomPrompt="1"/>
          </p:nvPr>
        </p:nvSpPr>
        <p:spPr>
          <a:xfrm>
            <a:off x="3448725" y="3399797"/>
            <a:ext cx="4975200" cy="7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2" name="Google Shape;202;p28"/>
          <p:cNvSpPr txBox="1"/>
          <p:nvPr>
            <p:ph type="subTitle" idx="5"/>
          </p:nvPr>
        </p:nvSpPr>
        <p:spPr>
          <a:xfrm>
            <a:off x="3448725" y="4064200"/>
            <a:ext cx="4975200" cy="3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2">
  <p:cSld name="CUSTOM_7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/>
          <p:nvPr>
            <p:ph type="title"/>
          </p:nvPr>
        </p:nvSpPr>
        <p:spPr>
          <a:xfrm>
            <a:off x="2958075" y="1884688"/>
            <a:ext cx="3373200" cy="78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05" name="Google Shape;205;p29"/>
          <p:cNvSpPr txBox="1"/>
          <p:nvPr>
            <p:ph type="subTitle" idx="1"/>
          </p:nvPr>
        </p:nvSpPr>
        <p:spPr>
          <a:xfrm>
            <a:off x="3562575" y="2641450"/>
            <a:ext cx="2768700" cy="6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6" name="Google Shape;206;p29"/>
          <p:cNvSpPr txBox="1"/>
          <p:nvPr>
            <p:ph type="title" idx="2" hasCustomPrompt="1"/>
          </p:nvPr>
        </p:nvSpPr>
        <p:spPr>
          <a:xfrm>
            <a:off x="6385325" y="2119800"/>
            <a:ext cx="2045400" cy="10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11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3">
  <p:cSld name="CUSTOM_7_1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0"/>
          <p:cNvSpPr txBox="1"/>
          <p:nvPr>
            <p:ph type="title"/>
          </p:nvPr>
        </p:nvSpPr>
        <p:spPr>
          <a:xfrm flipH="1">
            <a:off x="2594800" y="1884688"/>
            <a:ext cx="3373200" cy="78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09" name="Google Shape;209;p30"/>
          <p:cNvSpPr txBox="1"/>
          <p:nvPr>
            <p:ph type="subTitle" idx="1"/>
          </p:nvPr>
        </p:nvSpPr>
        <p:spPr>
          <a:xfrm flipH="1">
            <a:off x="2594800" y="2641450"/>
            <a:ext cx="2768700" cy="6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10" name="Google Shape;210;p30"/>
          <p:cNvSpPr txBox="1"/>
          <p:nvPr>
            <p:ph type="title" idx="2" hasCustomPrompt="1"/>
          </p:nvPr>
        </p:nvSpPr>
        <p:spPr>
          <a:xfrm flipH="1">
            <a:off x="714350" y="2119800"/>
            <a:ext cx="1826400" cy="10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11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type="body" idx="1"/>
          </p:nvPr>
        </p:nvSpPr>
        <p:spPr>
          <a:xfrm>
            <a:off x="713225" y="1246950"/>
            <a:ext cx="7717500" cy="3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21" name="Google Shape;21;p4"/>
          <p:cNvSpPr/>
          <p:nvPr/>
        </p:nvSpPr>
        <p:spPr>
          <a:xfrm>
            <a:off x="-403925" y="1631125"/>
            <a:ext cx="855264" cy="338454"/>
          </a:xfrm>
          <a:custGeom>
            <a:avLst/>
            <a:gdLst/>
            <a:ahLst/>
            <a:cxnLst/>
            <a:rect l="l" t="t" r="r" b="b"/>
            <a:pathLst>
              <a:path w="40722" h="16113" extrusionOk="0">
                <a:moveTo>
                  <a:pt x="21059" y="0"/>
                </a:moveTo>
                <a:cubicBezTo>
                  <a:pt x="17203" y="0"/>
                  <a:pt x="13624" y="2211"/>
                  <a:pt x="11916" y="5733"/>
                </a:cubicBezTo>
                <a:cubicBezTo>
                  <a:pt x="11119" y="5505"/>
                  <a:pt x="10323" y="5363"/>
                  <a:pt x="9527" y="5363"/>
                </a:cubicBezTo>
                <a:cubicBezTo>
                  <a:pt x="3953" y="5391"/>
                  <a:pt x="1" y="10794"/>
                  <a:pt x="1735" y="16112"/>
                </a:cubicBezTo>
                <a:lnTo>
                  <a:pt x="38930" y="16112"/>
                </a:lnTo>
                <a:cubicBezTo>
                  <a:pt x="40722" y="11847"/>
                  <a:pt x="37594" y="7098"/>
                  <a:pt x="32987" y="7098"/>
                </a:cubicBezTo>
                <a:cubicBezTo>
                  <a:pt x="32276" y="7098"/>
                  <a:pt x="31594" y="7211"/>
                  <a:pt x="30940" y="7439"/>
                </a:cubicBezTo>
                <a:cubicBezTo>
                  <a:pt x="29774" y="3344"/>
                  <a:pt x="26219" y="415"/>
                  <a:pt x="22011" y="45"/>
                </a:cubicBezTo>
                <a:cubicBezTo>
                  <a:pt x="21692" y="15"/>
                  <a:pt x="21374" y="0"/>
                  <a:pt x="210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" name="Google Shape;22;p4"/>
          <p:cNvSpPr/>
          <p:nvPr/>
        </p:nvSpPr>
        <p:spPr>
          <a:xfrm>
            <a:off x="7921700" y="200863"/>
            <a:ext cx="1018050" cy="402825"/>
          </a:xfrm>
          <a:custGeom>
            <a:avLst/>
            <a:gdLst/>
            <a:ahLst/>
            <a:cxnLst/>
            <a:rect l="l" t="t" r="r" b="b"/>
            <a:pathLst>
              <a:path w="40722" h="16113" extrusionOk="0">
                <a:moveTo>
                  <a:pt x="21059" y="0"/>
                </a:moveTo>
                <a:cubicBezTo>
                  <a:pt x="17203" y="0"/>
                  <a:pt x="13624" y="2211"/>
                  <a:pt x="11916" y="5733"/>
                </a:cubicBezTo>
                <a:cubicBezTo>
                  <a:pt x="11119" y="5505"/>
                  <a:pt x="10323" y="5363"/>
                  <a:pt x="9527" y="5363"/>
                </a:cubicBezTo>
                <a:cubicBezTo>
                  <a:pt x="3953" y="5391"/>
                  <a:pt x="1" y="10794"/>
                  <a:pt x="1735" y="16112"/>
                </a:cubicBezTo>
                <a:lnTo>
                  <a:pt x="38930" y="16112"/>
                </a:lnTo>
                <a:cubicBezTo>
                  <a:pt x="40722" y="11847"/>
                  <a:pt x="37594" y="7098"/>
                  <a:pt x="32987" y="7098"/>
                </a:cubicBezTo>
                <a:cubicBezTo>
                  <a:pt x="32276" y="7098"/>
                  <a:pt x="31594" y="7211"/>
                  <a:pt x="30940" y="7439"/>
                </a:cubicBezTo>
                <a:cubicBezTo>
                  <a:pt x="29774" y="3344"/>
                  <a:pt x="26219" y="415"/>
                  <a:pt x="22011" y="45"/>
                </a:cubicBezTo>
                <a:cubicBezTo>
                  <a:pt x="21692" y="15"/>
                  <a:pt x="21374" y="0"/>
                  <a:pt x="210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" name="Google Shape;23;p4"/>
          <p:cNvSpPr/>
          <p:nvPr/>
        </p:nvSpPr>
        <p:spPr>
          <a:xfrm>
            <a:off x="8549850" y="4064450"/>
            <a:ext cx="855264" cy="338454"/>
          </a:xfrm>
          <a:custGeom>
            <a:avLst/>
            <a:gdLst/>
            <a:ahLst/>
            <a:cxnLst/>
            <a:rect l="l" t="t" r="r" b="b"/>
            <a:pathLst>
              <a:path w="40722" h="16113" extrusionOk="0">
                <a:moveTo>
                  <a:pt x="21059" y="0"/>
                </a:moveTo>
                <a:cubicBezTo>
                  <a:pt x="17203" y="0"/>
                  <a:pt x="13624" y="2211"/>
                  <a:pt x="11916" y="5733"/>
                </a:cubicBezTo>
                <a:cubicBezTo>
                  <a:pt x="11119" y="5505"/>
                  <a:pt x="10323" y="5363"/>
                  <a:pt x="9527" y="5363"/>
                </a:cubicBezTo>
                <a:cubicBezTo>
                  <a:pt x="3953" y="5391"/>
                  <a:pt x="1" y="10794"/>
                  <a:pt x="1735" y="16112"/>
                </a:cubicBezTo>
                <a:lnTo>
                  <a:pt x="38930" y="16112"/>
                </a:lnTo>
                <a:cubicBezTo>
                  <a:pt x="40722" y="11847"/>
                  <a:pt x="37594" y="7098"/>
                  <a:pt x="32987" y="7098"/>
                </a:cubicBezTo>
                <a:cubicBezTo>
                  <a:pt x="32276" y="7098"/>
                  <a:pt x="31594" y="7211"/>
                  <a:pt x="30940" y="7439"/>
                </a:cubicBezTo>
                <a:cubicBezTo>
                  <a:pt x="29774" y="3344"/>
                  <a:pt x="26219" y="415"/>
                  <a:pt x="22011" y="45"/>
                </a:cubicBezTo>
                <a:cubicBezTo>
                  <a:pt x="21692" y="15"/>
                  <a:pt x="21374" y="0"/>
                  <a:pt x="210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4">
  <p:cSld name="CUSTOM_7_1_1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/>
          <p:nvPr>
            <p:ph type="title"/>
          </p:nvPr>
        </p:nvSpPr>
        <p:spPr>
          <a:xfrm flipH="1">
            <a:off x="714350" y="2439882"/>
            <a:ext cx="5063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3" name="Google Shape;213;p31"/>
          <p:cNvSpPr txBox="1"/>
          <p:nvPr>
            <p:ph type="title" idx="2" hasCustomPrompt="1"/>
          </p:nvPr>
        </p:nvSpPr>
        <p:spPr>
          <a:xfrm flipH="1">
            <a:off x="714350" y="1299775"/>
            <a:ext cx="2281800" cy="10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4" name="Google Shape;214;p31"/>
          <p:cNvSpPr txBox="1"/>
          <p:nvPr>
            <p:ph type="subTitle" idx="1"/>
          </p:nvPr>
        </p:nvSpPr>
        <p:spPr>
          <a:xfrm flipH="1">
            <a:off x="714350" y="3214929"/>
            <a:ext cx="2553600" cy="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2"/>
          <p:cNvSpPr txBox="1"/>
          <p:nvPr>
            <p:ph type="title"/>
          </p:nvPr>
        </p:nvSpPr>
        <p:spPr>
          <a:xfrm>
            <a:off x="1766225" y="539500"/>
            <a:ext cx="5604900" cy="10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7" name="Google Shape;217;p32"/>
          <p:cNvSpPr txBox="1"/>
          <p:nvPr>
            <p:ph type="subTitle" idx="1"/>
          </p:nvPr>
        </p:nvSpPr>
        <p:spPr>
          <a:xfrm>
            <a:off x="1766225" y="1597900"/>
            <a:ext cx="5604900" cy="12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18" name="Google Shape;218;p32"/>
          <p:cNvSpPr txBox="1"/>
          <p:nvPr/>
        </p:nvSpPr>
        <p:spPr>
          <a:xfrm>
            <a:off x="2723700" y="3932600"/>
            <a:ext cx="36966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2"/>
                </a:solidFill>
                <a:latin typeface="Antic Slab"/>
                <a:ea typeface="Antic Slab"/>
                <a:cs typeface="Antic Slab"/>
                <a:sym typeface="Antic Slab"/>
              </a:rPr>
              <a:t>CREDITS</a:t>
            </a:r>
            <a:r>
              <a:rPr lang="en-GB" sz="1200">
                <a:solidFill>
                  <a:schemeClr val="dk2"/>
                </a:solidFill>
                <a:latin typeface="Antic Slab"/>
                <a:ea typeface="Antic Slab"/>
                <a:cs typeface="Antic Slab"/>
                <a:sym typeface="Antic Slab"/>
              </a:rPr>
              <a:t>: This presentation template was created by </a:t>
            </a:r>
            <a:r>
              <a:rPr lang="en-GB" sz="1200" b="1">
                <a:solidFill>
                  <a:schemeClr val="dk2"/>
                </a:solidFill>
                <a:uFill>
                  <a:noFill/>
                </a:uFill>
                <a:latin typeface="Antic Slab"/>
                <a:ea typeface="Antic Slab"/>
                <a:cs typeface="Antic Slab"/>
                <a:sym typeface="Antic Slab"/>
                <a:hlinkClick r:id="rId2"/>
              </a:rPr>
              <a:t>Slidesgo</a:t>
            </a:r>
            <a:r>
              <a:rPr lang="en-GB" sz="1200" b="1">
                <a:solidFill>
                  <a:schemeClr val="dk2"/>
                </a:solidFill>
                <a:latin typeface="Antic Slab"/>
                <a:ea typeface="Antic Slab"/>
                <a:cs typeface="Antic Slab"/>
                <a:sym typeface="Antic Slab"/>
              </a:rPr>
              <a:t>,</a:t>
            </a:r>
            <a:r>
              <a:rPr lang="en-GB" sz="1200">
                <a:solidFill>
                  <a:schemeClr val="dk2"/>
                </a:solidFill>
                <a:latin typeface="Antic Slab"/>
                <a:ea typeface="Antic Slab"/>
                <a:cs typeface="Antic Slab"/>
                <a:sym typeface="Antic Slab"/>
              </a:rPr>
              <a:t> including icons by </a:t>
            </a:r>
            <a:r>
              <a:rPr lang="en-GB" sz="1200" b="1">
                <a:solidFill>
                  <a:schemeClr val="dk2"/>
                </a:solidFill>
                <a:uFill>
                  <a:noFill/>
                </a:uFill>
                <a:latin typeface="Antic Slab"/>
                <a:ea typeface="Antic Slab"/>
                <a:cs typeface="Antic Slab"/>
                <a:sym typeface="Antic Slab"/>
                <a:hlinkClick r:id="rId3"/>
              </a:rPr>
              <a:t>Flaticon</a:t>
            </a:r>
            <a:r>
              <a:rPr lang="en-GB" sz="1200">
                <a:solidFill>
                  <a:schemeClr val="dk2"/>
                </a:solidFill>
                <a:latin typeface="Antic Slab"/>
                <a:ea typeface="Antic Slab"/>
                <a:cs typeface="Antic Slab"/>
                <a:sym typeface="Antic Slab"/>
              </a:rPr>
              <a:t> and infographics &amp; images by </a:t>
            </a:r>
            <a:r>
              <a:rPr lang="en-GB" sz="1200" b="1">
                <a:solidFill>
                  <a:schemeClr val="dk2"/>
                </a:solidFill>
                <a:uFill>
                  <a:noFill/>
                </a:uFill>
                <a:latin typeface="Antic Slab"/>
                <a:ea typeface="Antic Slab"/>
                <a:cs typeface="Antic Slab"/>
                <a:sym typeface="Antic Slab"/>
                <a:hlinkClick r:id="rId4"/>
              </a:rPr>
              <a:t>Freepik</a:t>
            </a:r>
            <a:r>
              <a:rPr lang="en-GB" sz="1200">
                <a:solidFill>
                  <a:schemeClr val="dk2"/>
                </a:solidFill>
                <a:latin typeface="Antic Slab"/>
                <a:ea typeface="Antic Slab"/>
                <a:cs typeface="Antic Slab"/>
                <a:sym typeface="Antic Slab"/>
              </a:rPr>
              <a:t>.</a:t>
            </a:r>
            <a:endParaRPr sz="1200">
              <a:solidFill>
                <a:schemeClr val="dk2"/>
              </a:solidFill>
              <a:latin typeface="Antic Slab"/>
              <a:ea typeface="Antic Slab"/>
              <a:cs typeface="Antic Slab"/>
              <a:sym typeface="Antic Slab"/>
            </a:endParaRPr>
          </a:p>
        </p:txBody>
      </p:sp>
      <p:sp>
        <p:nvSpPr>
          <p:cNvPr id="219" name="Google Shape;219;p32"/>
          <p:cNvSpPr/>
          <p:nvPr/>
        </p:nvSpPr>
        <p:spPr>
          <a:xfrm flipH="1">
            <a:off x="769273" y="2265721"/>
            <a:ext cx="1101225" cy="435736"/>
          </a:xfrm>
          <a:custGeom>
            <a:avLst/>
            <a:gdLst/>
            <a:ahLst/>
            <a:cxnLst/>
            <a:rect l="l" t="t" r="r" b="b"/>
            <a:pathLst>
              <a:path w="40722" h="16113" extrusionOk="0">
                <a:moveTo>
                  <a:pt x="21059" y="0"/>
                </a:moveTo>
                <a:cubicBezTo>
                  <a:pt x="17203" y="0"/>
                  <a:pt x="13624" y="2211"/>
                  <a:pt x="11916" y="5733"/>
                </a:cubicBezTo>
                <a:cubicBezTo>
                  <a:pt x="11119" y="5505"/>
                  <a:pt x="10323" y="5363"/>
                  <a:pt x="9527" y="5363"/>
                </a:cubicBezTo>
                <a:cubicBezTo>
                  <a:pt x="3953" y="5391"/>
                  <a:pt x="1" y="10794"/>
                  <a:pt x="1735" y="16112"/>
                </a:cubicBezTo>
                <a:lnTo>
                  <a:pt x="38930" y="16112"/>
                </a:lnTo>
                <a:cubicBezTo>
                  <a:pt x="40722" y="11847"/>
                  <a:pt x="37594" y="7098"/>
                  <a:pt x="32987" y="7098"/>
                </a:cubicBezTo>
                <a:cubicBezTo>
                  <a:pt x="32276" y="7098"/>
                  <a:pt x="31594" y="7211"/>
                  <a:pt x="30940" y="7439"/>
                </a:cubicBezTo>
                <a:cubicBezTo>
                  <a:pt x="29774" y="3344"/>
                  <a:pt x="26219" y="415"/>
                  <a:pt x="22011" y="45"/>
                </a:cubicBezTo>
                <a:cubicBezTo>
                  <a:pt x="21692" y="15"/>
                  <a:pt x="21374" y="0"/>
                  <a:pt x="210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0;p32"/>
          <p:cNvSpPr/>
          <p:nvPr/>
        </p:nvSpPr>
        <p:spPr>
          <a:xfrm flipH="1">
            <a:off x="7577923" y="3827271"/>
            <a:ext cx="1101225" cy="435736"/>
          </a:xfrm>
          <a:custGeom>
            <a:avLst/>
            <a:gdLst/>
            <a:ahLst/>
            <a:cxnLst/>
            <a:rect l="l" t="t" r="r" b="b"/>
            <a:pathLst>
              <a:path w="40722" h="16113" extrusionOk="0">
                <a:moveTo>
                  <a:pt x="21059" y="0"/>
                </a:moveTo>
                <a:cubicBezTo>
                  <a:pt x="17203" y="0"/>
                  <a:pt x="13624" y="2211"/>
                  <a:pt x="11916" y="5733"/>
                </a:cubicBezTo>
                <a:cubicBezTo>
                  <a:pt x="11119" y="5505"/>
                  <a:pt x="10323" y="5363"/>
                  <a:pt x="9527" y="5363"/>
                </a:cubicBezTo>
                <a:cubicBezTo>
                  <a:pt x="3953" y="5391"/>
                  <a:pt x="1" y="10794"/>
                  <a:pt x="1735" y="16112"/>
                </a:cubicBezTo>
                <a:lnTo>
                  <a:pt x="38930" y="16112"/>
                </a:lnTo>
                <a:cubicBezTo>
                  <a:pt x="40722" y="11847"/>
                  <a:pt x="37594" y="7098"/>
                  <a:pt x="32987" y="7098"/>
                </a:cubicBezTo>
                <a:cubicBezTo>
                  <a:pt x="32276" y="7098"/>
                  <a:pt x="31594" y="7211"/>
                  <a:pt x="30940" y="7439"/>
                </a:cubicBezTo>
                <a:cubicBezTo>
                  <a:pt x="29774" y="3344"/>
                  <a:pt x="26219" y="415"/>
                  <a:pt x="22011" y="45"/>
                </a:cubicBezTo>
                <a:cubicBezTo>
                  <a:pt x="21692" y="15"/>
                  <a:pt x="21374" y="0"/>
                  <a:pt x="210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1" name="Google Shape;221;p32"/>
          <p:cNvSpPr/>
          <p:nvPr/>
        </p:nvSpPr>
        <p:spPr>
          <a:xfrm flipH="1">
            <a:off x="7748148" y="652371"/>
            <a:ext cx="1101225" cy="435736"/>
          </a:xfrm>
          <a:custGeom>
            <a:avLst/>
            <a:gdLst/>
            <a:ahLst/>
            <a:cxnLst/>
            <a:rect l="l" t="t" r="r" b="b"/>
            <a:pathLst>
              <a:path w="40722" h="16113" extrusionOk="0">
                <a:moveTo>
                  <a:pt x="21059" y="0"/>
                </a:moveTo>
                <a:cubicBezTo>
                  <a:pt x="17203" y="0"/>
                  <a:pt x="13624" y="2211"/>
                  <a:pt x="11916" y="5733"/>
                </a:cubicBezTo>
                <a:cubicBezTo>
                  <a:pt x="11119" y="5505"/>
                  <a:pt x="10323" y="5363"/>
                  <a:pt x="9527" y="5363"/>
                </a:cubicBezTo>
                <a:cubicBezTo>
                  <a:pt x="3953" y="5391"/>
                  <a:pt x="1" y="10794"/>
                  <a:pt x="1735" y="16112"/>
                </a:cubicBezTo>
                <a:lnTo>
                  <a:pt x="38930" y="16112"/>
                </a:lnTo>
                <a:cubicBezTo>
                  <a:pt x="40722" y="11847"/>
                  <a:pt x="37594" y="7098"/>
                  <a:pt x="32987" y="7098"/>
                </a:cubicBezTo>
                <a:cubicBezTo>
                  <a:pt x="32276" y="7098"/>
                  <a:pt x="31594" y="7211"/>
                  <a:pt x="30940" y="7439"/>
                </a:cubicBezTo>
                <a:cubicBezTo>
                  <a:pt x="29774" y="3344"/>
                  <a:pt x="26219" y="415"/>
                  <a:pt x="22011" y="45"/>
                </a:cubicBezTo>
                <a:cubicBezTo>
                  <a:pt x="21692" y="15"/>
                  <a:pt x="21374" y="0"/>
                  <a:pt x="210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34"/>
          <p:cNvGrpSpPr/>
          <p:nvPr/>
        </p:nvGrpSpPr>
        <p:grpSpPr>
          <a:xfrm>
            <a:off x="-215951" y="206724"/>
            <a:ext cx="2674050" cy="2306870"/>
            <a:chOff x="-215951" y="206724"/>
            <a:chExt cx="2674050" cy="2306870"/>
          </a:xfrm>
        </p:grpSpPr>
        <p:sp>
          <p:nvSpPr>
            <p:cNvPr id="225" name="Google Shape;225;p34"/>
            <p:cNvSpPr/>
            <p:nvPr/>
          </p:nvSpPr>
          <p:spPr>
            <a:xfrm>
              <a:off x="-215951" y="737225"/>
              <a:ext cx="1972777" cy="780594"/>
            </a:xfrm>
            <a:custGeom>
              <a:avLst/>
              <a:gdLst/>
              <a:ahLst/>
              <a:cxnLst/>
              <a:rect l="l" t="t" r="r" b="b"/>
              <a:pathLst>
                <a:path w="40722" h="16113" extrusionOk="0">
                  <a:moveTo>
                    <a:pt x="21059" y="0"/>
                  </a:moveTo>
                  <a:cubicBezTo>
                    <a:pt x="17203" y="0"/>
                    <a:pt x="13624" y="2211"/>
                    <a:pt x="11916" y="5733"/>
                  </a:cubicBezTo>
                  <a:cubicBezTo>
                    <a:pt x="11119" y="5505"/>
                    <a:pt x="10323" y="5363"/>
                    <a:pt x="9527" y="5363"/>
                  </a:cubicBezTo>
                  <a:cubicBezTo>
                    <a:pt x="3953" y="5391"/>
                    <a:pt x="1" y="10794"/>
                    <a:pt x="1735" y="16112"/>
                  </a:cubicBezTo>
                  <a:lnTo>
                    <a:pt x="38930" y="16112"/>
                  </a:lnTo>
                  <a:cubicBezTo>
                    <a:pt x="40722" y="11847"/>
                    <a:pt x="37594" y="7098"/>
                    <a:pt x="32987" y="7098"/>
                  </a:cubicBezTo>
                  <a:cubicBezTo>
                    <a:pt x="32276" y="7098"/>
                    <a:pt x="31594" y="7211"/>
                    <a:pt x="30940" y="7439"/>
                  </a:cubicBezTo>
                  <a:cubicBezTo>
                    <a:pt x="29774" y="3344"/>
                    <a:pt x="26219" y="415"/>
                    <a:pt x="22011" y="45"/>
                  </a:cubicBezTo>
                  <a:cubicBezTo>
                    <a:pt x="21692" y="15"/>
                    <a:pt x="21374" y="0"/>
                    <a:pt x="210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226;p34"/>
            <p:cNvSpPr/>
            <p:nvPr/>
          </p:nvSpPr>
          <p:spPr>
            <a:xfrm flipH="1">
              <a:off x="572250" y="1928974"/>
              <a:ext cx="1477394" cy="584620"/>
            </a:xfrm>
            <a:custGeom>
              <a:avLst/>
              <a:gdLst/>
              <a:ahLst/>
              <a:cxnLst/>
              <a:rect l="l" t="t" r="r" b="b"/>
              <a:pathLst>
                <a:path w="40722" h="16113" extrusionOk="0">
                  <a:moveTo>
                    <a:pt x="21059" y="0"/>
                  </a:moveTo>
                  <a:cubicBezTo>
                    <a:pt x="17203" y="0"/>
                    <a:pt x="13624" y="2211"/>
                    <a:pt x="11916" y="5733"/>
                  </a:cubicBezTo>
                  <a:cubicBezTo>
                    <a:pt x="11119" y="5505"/>
                    <a:pt x="10323" y="5363"/>
                    <a:pt x="9527" y="5363"/>
                  </a:cubicBezTo>
                  <a:cubicBezTo>
                    <a:pt x="3953" y="5391"/>
                    <a:pt x="1" y="10794"/>
                    <a:pt x="1735" y="16112"/>
                  </a:cubicBezTo>
                  <a:lnTo>
                    <a:pt x="38930" y="16112"/>
                  </a:lnTo>
                  <a:cubicBezTo>
                    <a:pt x="40722" y="11847"/>
                    <a:pt x="37594" y="7098"/>
                    <a:pt x="32987" y="7098"/>
                  </a:cubicBezTo>
                  <a:cubicBezTo>
                    <a:pt x="32276" y="7098"/>
                    <a:pt x="31594" y="7211"/>
                    <a:pt x="30940" y="7439"/>
                  </a:cubicBezTo>
                  <a:cubicBezTo>
                    <a:pt x="29774" y="3344"/>
                    <a:pt x="26219" y="415"/>
                    <a:pt x="22011" y="45"/>
                  </a:cubicBezTo>
                  <a:cubicBezTo>
                    <a:pt x="21692" y="15"/>
                    <a:pt x="21374" y="0"/>
                    <a:pt x="210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227;p34"/>
            <p:cNvSpPr/>
            <p:nvPr/>
          </p:nvSpPr>
          <p:spPr>
            <a:xfrm flipH="1">
              <a:off x="1425898" y="206724"/>
              <a:ext cx="1032201" cy="408424"/>
            </a:xfrm>
            <a:custGeom>
              <a:avLst/>
              <a:gdLst/>
              <a:ahLst/>
              <a:cxnLst/>
              <a:rect l="l" t="t" r="r" b="b"/>
              <a:pathLst>
                <a:path w="40722" h="16113" extrusionOk="0">
                  <a:moveTo>
                    <a:pt x="21059" y="0"/>
                  </a:moveTo>
                  <a:cubicBezTo>
                    <a:pt x="17203" y="0"/>
                    <a:pt x="13624" y="2211"/>
                    <a:pt x="11916" y="5733"/>
                  </a:cubicBezTo>
                  <a:cubicBezTo>
                    <a:pt x="11119" y="5505"/>
                    <a:pt x="10323" y="5363"/>
                    <a:pt x="9527" y="5363"/>
                  </a:cubicBezTo>
                  <a:cubicBezTo>
                    <a:pt x="3953" y="5391"/>
                    <a:pt x="1" y="10794"/>
                    <a:pt x="1735" y="16112"/>
                  </a:cubicBezTo>
                  <a:lnTo>
                    <a:pt x="38930" y="16112"/>
                  </a:lnTo>
                  <a:cubicBezTo>
                    <a:pt x="40722" y="11847"/>
                    <a:pt x="37594" y="7098"/>
                    <a:pt x="32987" y="7098"/>
                  </a:cubicBezTo>
                  <a:cubicBezTo>
                    <a:pt x="32276" y="7098"/>
                    <a:pt x="31594" y="7211"/>
                    <a:pt x="30940" y="7439"/>
                  </a:cubicBezTo>
                  <a:cubicBezTo>
                    <a:pt x="29774" y="3344"/>
                    <a:pt x="26219" y="415"/>
                    <a:pt x="22011" y="45"/>
                  </a:cubicBezTo>
                  <a:cubicBezTo>
                    <a:pt x="21692" y="15"/>
                    <a:pt x="21374" y="0"/>
                    <a:pt x="210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8" name="Google Shape;228;p34"/>
          <p:cNvGrpSpPr/>
          <p:nvPr/>
        </p:nvGrpSpPr>
        <p:grpSpPr>
          <a:xfrm>
            <a:off x="7196749" y="2642299"/>
            <a:ext cx="2265600" cy="2321995"/>
            <a:chOff x="7196749" y="2642299"/>
            <a:chExt cx="2265600" cy="2321995"/>
          </a:xfrm>
        </p:grpSpPr>
        <p:sp>
          <p:nvSpPr>
            <p:cNvPr id="229" name="Google Shape;229;p34"/>
            <p:cNvSpPr/>
            <p:nvPr/>
          </p:nvSpPr>
          <p:spPr>
            <a:xfrm>
              <a:off x="7196749" y="3210625"/>
              <a:ext cx="1972777" cy="780594"/>
            </a:xfrm>
            <a:custGeom>
              <a:avLst/>
              <a:gdLst/>
              <a:ahLst/>
              <a:cxnLst/>
              <a:rect l="l" t="t" r="r" b="b"/>
              <a:pathLst>
                <a:path w="40722" h="16113" extrusionOk="0">
                  <a:moveTo>
                    <a:pt x="21059" y="0"/>
                  </a:moveTo>
                  <a:cubicBezTo>
                    <a:pt x="17203" y="0"/>
                    <a:pt x="13624" y="2211"/>
                    <a:pt x="11916" y="5733"/>
                  </a:cubicBezTo>
                  <a:cubicBezTo>
                    <a:pt x="11119" y="5505"/>
                    <a:pt x="10323" y="5363"/>
                    <a:pt x="9527" y="5363"/>
                  </a:cubicBezTo>
                  <a:cubicBezTo>
                    <a:pt x="3953" y="5391"/>
                    <a:pt x="1" y="10794"/>
                    <a:pt x="1735" y="16112"/>
                  </a:cubicBezTo>
                  <a:lnTo>
                    <a:pt x="38930" y="16112"/>
                  </a:lnTo>
                  <a:cubicBezTo>
                    <a:pt x="40722" y="11847"/>
                    <a:pt x="37594" y="7098"/>
                    <a:pt x="32987" y="7098"/>
                  </a:cubicBezTo>
                  <a:cubicBezTo>
                    <a:pt x="32276" y="7098"/>
                    <a:pt x="31594" y="7211"/>
                    <a:pt x="30940" y="7439"/>
                  </a:cubicBezTo>
                  <a:cubicBezTo>
                    <a:pt x="29774" y="3344"/>
                    <a:pt x="26219" y="415"/>
                    <a:pt x="22011" y="45"/>
                  </a:cubicBezTo>
                  <a:cubicBezTo>
                    <a:pt x="21692" y="15"/>
                    <a:pt x="21374" y="0"/>
                    <a:pt x="210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230;p34"/>
            <p:cNvSpPr/>
            <p:nvPr/>
          </p:nvSpPr>
          <p:spPr>
            <a:xfrm flipH="1">
              <a:off x="7266375" y="4379674"/>
              <a:ext cx="1477394" cy="584620"/>
            </a:xfrm>
            <a:custGeom>
              <a:avLst/>
              <a:gdLst/>
              <a:ahLst/>
              <a:cxnLst/>
              <a:rect l="l" t="t" r="r" b="b"/>
              <a:pathLst>
                <a:path w="40722" h="16113" extrusionOk="0">
                  <a:moveTo>
                    <a:pt x="21059" y="0"/>
                  </a:moveTo>
                  <a:cubicBezTo>
                    <a:pt x="17203" y="0"/>
                    <a:pt x="13624" y="2211"/>
                    <a:pt x="11916" y="5733"/>
                  </a:cubicBezTo>
                  <a:cubicBezTo>
                    <a:pt x="11119" y="5505"/>
                    <a:pt x="10323" y="5363"/>
                    <a:pt x="9527" y="5363"/>
                  </a:cubicBezTo>
                  <a:cubicBezTo>
                    <a:pt x="3953" y="5391"/>
                    <a:pt x="1" y="10794"/>
                    <a:pt x="1735" y="16112"/>
                  </a:cubicBezTo>
                  <a:lnTo>
                    <a:pt x="38930" y="16112"/>
                  </a:lnTo>
                  <a:cubicBezTo>
                    <a:pt x="40722" y="11847"/>
                    <a:pt x="37594" y="7098"/>
                    <a:pt x="32987" y="7098"/>
                  </a:cubicBezTo>
                  <a:cubicBezTo>
                    <a:pt x="32276" y="7098"/>
                    <a:pt x="31594" y="7211"/>
                    <a:pt x="30940" y="7439"/>
                  </a:cubicBezTo>
                  <a:cubicBezTo>
                    <a:pt x="29774" y="3344"/>
                    <a:pt x="26219" y="415"/>
                    <a:pt x="22011" y="45"/>
                  </a:cubicBezTo>
                  <a:cubicBezTo>
                    <a:pt x="21692" y="15"/>
                    <a:pt x="21374" y="0"/>
                    <a:pt x="210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231;p34"/>
            <p:cNvSpPr/>
            <p:nvPr/>
          </p:nvSpPr>
          <p:spPr>
            <a:xfrm flipH="1">
              <a:off x="8430148" y="2642299"/>
              <a:ext cx="1032201" cy="408424"/>
            </a:xfrm>
            <a:custGeom>
              <a:avLst/>
              <a:gdLst/>
              <a:ahLst/>
              <a:cxnLst/>
              <a:rect l="l" t="t" r="r" b="b"/>
              <a:pathLst>
                <a:path w="40722" h="16113" extrusionOk="0">
                  <a:moveTo>
                    <a:pt x="21059" y="0"/>
                  </a:moveTo>
                  <a:cubicBezTo>
                    <a:pt x="17203" y="0"/>
                    <a:pt x="13624" y="2211"/>
                    <a:pt x="11916" y="5733"/>
                  </a:cubicBezTo>
                  <a:cubicBezTo>
                    <a:pt x="11119" y="5505"/>
                    <a:pt x="10323" y="5363"/>
                    <a:pt x="9527" y="5363"/>
                  </a:cubicBezTo>
                  <a:cubicBezTo>
                    <a:pt x="3953" y="5391"/>
                    <a:pt x="1" y="10794"/>
                    <a:pt x="1735" y="16112"/>
                  </a:cubicBezTo>
                  <a:lnTo>
                    <a:pt x="38930" y="16112"/>
                  </a:lnTo>
                  <a:cubicBezTo>
                    <a:pt x="40722" y="11847"/>
                    <a:pt x="37594" y="7098"/>
                    <a:pt x="32987" y="7098"/>
                  </a:cubicBezTo>
                  <a:cubicBezTo>
                    <a:pt x="32276" y="7098"/>
                    <a:pt x="31594" y="7211"/>
                    <a:pt x="30940" y="7439"/>
                  </a:cubicBezTo>
                  <a:cubicBezTo>
                    <a:pt x="29774" y="3344"/>
                    <a:pt x="26219" y="415"/>
                    <a:pt x="22011" y="45"/>
                  </a:cubicBezTo>
                  <a:cubicBezTo>
                    <a:pt x="21692" y="15"/>
                    <a:pt x="21374" y="0"/>
                    <a:pt x="210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1_1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5"/>
          <p:cNvSpPr/>
          <p:nvPr/>
        </p:nvSpPr>
        <p:spPr>
          <a:xfrm>
            <a:off x="403525" y="982348"/>
            <a:ext cx="733810" cy="290356"/>
          </a:xfrm>
          <a:custGeom>
            <a:avLst/>
            <a:gdLst/>
            <a:ahLst/>
            <a:cxnLst/>
            <a:rect l="l" t="t" r="r" b="b"/>
            <a:pathLst>
              <a:path w="40722" h="16113" extrusionOk="0">
                <a:moveTo>
                  <a:pt x="21059" y="0"/>
                </a:moveTo>
                <a:cubicBezTo>
                  <a:pt x="17203" y="0"/>
                  <a:pt x="13624" y="2211"/>
                  <a:pt x="11916" y="5733"/>
                </a:cubicBezTo>
                <a:cubicBezTo>
                  <a:pt x="11119" y="5505"/>
                  <a:pt x="10323" y="5363"/>
                  <a:pt x="9527" y="5363"/>
                </a:cubicBezTo>
                <a:cubicBezTo>
                  <a:pt x="3953" y="5391"/>
                  <a:pt x="1" y="10794"/>
                  <a:pt x="1735" y="16112"/>
                </a:cubicBezTo>
                <a:lnTo>
                  <a:pt x="38930" y="16112"/>
                </a:lnTo>
                <a:cubicBezTo>
                  <a:pt x="40722" y="11847"/>
                  <a:pt x="37594" y="7098"/>
                  <a:pt x="32987" y="7098"/>
                </a:cubicBezTo>
                <a:cubicBezTo>
                  <a:pt x="32276" y="7098"/>
                  <a:pt x="31594" y="7211"/>
                  <a:pt x="30940" y="7439"/>
                </a:cubicBezTo>
                <a:cubicBezTo>
                  <a:pt x="29774" y="3344"/>
                  <a:pt x="26219" y="415"/>
                  <a:pt x="22011" y="45"/>
                </a:cubicBezTo>
                <a:cubicBezTo>
                  <a:pt x="21692" y="15"/>
                  <a:pt x="21374" y="0"/>
                  <a:pt x="210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4" name="Google Shape;234;p35"/>
          <p:cNvSpPr/>
          <p:nvPr/>
        </p:nvSpPr>
        <p:spPr>
          <a:xfrm flipH="1">
            <a:off x="2714085" y="4632761"/>
            <a:ext cx="733709" cy="290356"/>
          </a:xfrm>
          <a:custGeom>
            <a:avLst/>
            <a:gdLst/>
            <a:ahLst/>
            <a:cxnLst/>
            <a:rect l="l" t="t" r="r" b="b"/>
            <a:pathLst>
              <a:path w="40722" h="16113" extrusionOk="0">
                <a:moveTo>
                  <a:pt x="21059" y="0"/>
                </a:moveTo>
                <a:cubicBezTo>
                  <a:pt x="17203" y="0"/>
                  <a:pt x="13624" y="2211"/>
                  <a:pt x="11916" y="5733"/>
                </a:cubicBezTo>
                <a:cubicBezTo>
                  <a:pt x="11119" y="5505"/>
                  <a:pt x="10323" y="5363"/>
                  <a:pt x="9527" y="5363"/>
                </a:cubicBezTo>
                <a:cubicBezTo>
                  <a:pt x="3953" y="5391"/>
                  <a:pt x="1" y="10794"/>
                  <a:pt x="1735" y="16112"/>
                </a:cubicBezTo>
                <a:lnTo>
                  <a:pt x="38930" y="16112"/>
                </a:lnTo>
                <a:cubicBezTo>
                  <a:pt x="40722" y="11847"/>
                  <a:pt x="37594" y="7098"/>
                  <a:pt x="32987" y="7098"/>
                </a:cubicBezTo>
                <a:cubicBezTo>
                  <a:pt x="32276" y="7098"/>
                  <a:pt x="31594" y="7211"/>
                  <a:pt x="30940" y="7439"/>
                </a:cubicBezTo>
                <a:cubicBezTo>
                  <a:pt x="29774" y="3344"/>
                  <a:pt x="26219" y="415"/>
                  <a:pt x="22011" y="45"/>
                </a:cubicBezTo>
                <a:cubicBezTo>
                  <a:pt x="21692" y="15"/>
                  <a:pt x="21374" y="0"/>
                  <a:pt x="210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5" name="Google Shape;235;p35"/>
          <p:cNvSpPr/>
          <p:nvPr/>
        </p:nvSpPr>
        <p:spPr>
          <a:xfrm flipH="1">
            <a:off x="4055898" y="131099"/>
            <a:ext cx="1032201" cy="408424"/>
          </a:xfrm>
          <a:custGeom>
            <a:avLst/>
            <a:gdLst/>
            <a:ahLst/>
            <a:cxnLst/>
            <a:rect l="l" t="t" r="r" b="b"/>
            <a:pathLst>
              <a:path w="40722" h="16113" extrusionOk="0">
                <a:moveTo>
                  <a:pt x="21059" y="0"/>
                </a:moveTo>
                <a:cubicBezTo>
                  <a:pt x="17203" y="0"/>
                  <a:pt x="13624" y="2211"/>
                  <a:pt x="11916" y="5733"/>
                </a:cubicBezTo>
                <a:cubicBezTo>
                  <a:pt x="11119" y="5505"/>
                  <a:pt x="10323" y="5363"/>
                  <a:pt x="9527" y="5363"/>
                </a:cubicBezTo>
                <a:cubicBezTo>
                  <a:pt x="3953" y="5391"/>
                  <a:pt x="1" y="10794"/>
                  <a:pt x="1735" y="16112"/>
                </a:cubicBezTo>
                <a:lnTo>
                  <a:pt x="38930" y="16112"/>
                </a:lnTo>
                <a:cubicBezTo>
                  <a:pt x="40722" y="11847"/>
                  <a:pt x="37594" y="7098"/>
                  <a:pt x="32987" y="7098"/>
                </a:cubicBezTo>
                <a:cubicBezTo>
                  <a:pt x="32276" y="7098"/>
                  <a:pt x="31594" y="7211"/>
                  <a:pt x="30940" y="7439"/>
                </a:cubicBezTo>
                <a:cubicBezTo>
                  <a:pt x="29774" y="3344"/>
                  <a:pt x="26219" y="415"/>
                  <a:pt x="22011" y="45"/>
                </a:cubicBezTo>
                <a:cubicBezTo>
                  <a:pt x="21692" y="15"/>
                  <a:pt x="21374" y="0"/>
                  <a:pt x="210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6" name="Google Shape;236;p35"/>
          <p:cNvSpPr/>
          <p:nvPr/>
        </p:nvSpPr>
        <p:spPr>
          <a:xfrm flipH="1">
            <a:off x="7300823" y="4573724"/>
            <a:ext cx="1032201" cy="408424"/>
          </a:xfrm>
          <a:custGeom>
            <a:avLst/>
            <a:gdLst/>
            <a:ahLst/>
            <a:cxnLst/>
            <a:rect l="l" t="t" r="r" b="b"/>
            <a:pathLst>
              <a:path w="40722" h="16113" extrusionOk="0">
                <a:moveTo>
                  <a:pt x="21059" y="0"/>
                </a:moveTo>
                <a:cubicBezTo>
                  <a:pt x="17203" y="0"/>
                  <a:pt x="13624" y="2211"/>
                  <a:pt x="11916" y="5733"/>
                </a:cubicBezTo>
                <a:cubicBezTo>
                  <a:pt x="11119" y="5505"/>
                  <a:pt x="10323" y="5363"/>
                  <a:pt x="9527" y="5363"/>
                </a:cubicBezTo>
                <a:cubicBezTo>
                  <a:pt x="3953" y="5391"/>
                  <a:pt x="1" y="10794"/>
                  <a:pt x="1735" y="16112"/>
                </a:cubicBezTo>
                <a:lnTo>
                  <a:pt x="38930" y="16112"/>
                </a:lnTo>
                <a:cubicBezTo>
                  <a:pt x="40722" y="11847"/>
                  <a:pt x="37594" y="7098"/>
                  <a:pt x="32987" y="7098"/>
                </a:cubicBezTo>
                <a:cubicBezTo>
                  <a:pt x="32276" y="7098"/>
                  <a:pt x="31594" y="7211"/>
                  <a:pt x="30940" y="7439"/>
                </a:cubicBezTo>
                <a:cubicBezTo>
                  <a:pt x="29774" y="3344"/>
                  <a:pt x="26219" y="415"/>
                  <a:pt x="22011" y="45"/>
                </a:cubicBezTo>
                <a:cubicBezTo>
                  <a:pt x="21692" y="15"/>
                  <a:pt x="21374" y="0"/>
                  <a:pt x="210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7" name="Google Shape;237;p35"/>
          <p:cNvSpPr/>
          <p:nvPr/>
        </p:nvSpPr>
        <p:spPr>
          <a:xfrm flipH="1">
            <a:off x="8174185" y="1962661"/>
            <a:ext cx="733709" cy="290356"/>
          </a:xfrm>
          <a:custGeom>
            <a:avLst/>
            <a:gdLst/>
            <a:ahLst/>
            <a:cxnLst/>
            <a:rect l="l" t="t" r="r" b="b"/>
            <a:pathLst>
              <a:path w="40722" h="16113" extrusionOk="0">
                <a:moveTo>
                  <a:pt x="21059" y="0"/>
                </a:moveTo>
                <a:cubicBezTo>
                  <a:pt x="17203" y="0"/>
                  <a:pt x="13624" y="2211"/>
                  <a:pt x="11916" y="5733"/>
                </a:cubicBezTo>
                <a:cubicBezTo>
                  <a:pt x="11119" y="5505"/>
                  <a:pt x="10323" y="5363"/>
                  <a:pt x="9527" y="5363"/>
                </a:cubicBezTo>
                <a:cubicBezTo>
                  <a:pt x="3953" y="5391"/>
                  <a:pt x="1" y="10794"/>
                  <a:pt x="1735" y="16112"/>
                </a:cubicBezTo>
                <a:lnTo>
                  <a:pt x="38930" y="16112"/>
                </a:lnTo>
                <a:cubicBezTo>
                  <a:pt x="40722" y="11847"/>
                  <a:pt x="37594" y="7098"/>
                  <a:pt x="32987" y="7098"/>
                </a:cubicBezTo>
                <a:cubicBezTo>
                  <a:pt x="32276" y="7098"/>
                  <a:pt x="31594" y="7211"/>
                  <a:pt x="30940" y="7439"/>
                </a:cubicBezTo>
                <a:cubicBezTo>
                  <a:pt x="29774" y="3344"/>
                  <a:pt x="26219" y="415"/>
                  <a:pt x="22011" y="45"/>
                </a:cubicBezTo>
                <a:cubicBezTo>
                  <a:pt x="21692" y="15"/>
                  <a:pt x="21374" y="0"/>
                  <a:pt x="210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type="title" idx="2"/>
          </p:nvPr>
        </p:nvSpPr>
        <p:spPr>
          <a:xfrm>
            <a:off x="5249223" y="3221900"/>
            <a:ext cx="30573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miri" panose="00000500000000000000"/>
                <a:ea typeface="Amiri" panose="00000500000000000000"/>
                <a:cs typeface="Amiri" panose="00000500000000000000"/>
                <a:sym typeface="Amiri" panose="000005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miri" panose="00000500000000000000"/>
                <a:ea typeface="Amiri" panose="00000500000000000000"/>
                <a:cs typeface="Amiri" panose="00000500000000000000"/>
                <a:sym typeface="Amiri" panose="000005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miri" panose="00000500000000000000"/>
                <a:ea typeface="Amiri" panose="00000500000000000000"/>
                <a:cs typeface="Amiri" panose="00000500000000000000"/>
                <a:sym typeface="Amiri" panose="000005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miri" panose="00000500000000000000"/>
                <a:ea typeface="Amiri" panose="00000500000000000000"/>
                <a:cs typeface="Amiri" panose="00000500000000000000"/>
                <a:sym typeface="Amiri" panose="000005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miri" panose="00000500000000000000"/>
                <a:ea typeface="Amiri" panose="00000500000000000000"/>
                <a:cs typeface="Amiri" panose="00000500000000000000"/>
                <a:sym typeface="Amiri" panose="000005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miri" panose="00000500000000000000"/>
                <a:ea typeface="Amiri" panose="00000500000000000000"/>
                <a:cs typeface="Amiri" panose="00000500000000000000"/>
                <a:sym typeface="Amiri" panose="000005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miri" panose="00000500000000000000"/>
                <a:ea typeface="Amiri" panose="00000500000000000000"/>
                <a:cs typeface="Amiri" panose="00000500000000000000"/>
                <a:sym typeface="Amiri" panose="000005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miri" panose="00000500000000000000"/>
                <a:ea typeface="Amiri" panose="00000500000000000000"/>
                <a:cs typeface="Amiri" panose="00000500000000000000"/>
                <a:sym typeface="Amiri" panose="00000500000000000000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type="title" idx="3"/>
          </p:nvPr>
        </p:nvSpPr>
        <p:spPr>
          <a:xfrm>
            <a:off x="5249229" y="1667025"/>
            <a:ext cx="30573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miri" panose="00000500000000000000"/>
                <a:ea typeface="Amiri" panose="00000500000000000000"/>
                <a:cs typeface="Amiri" panose="00000500000000000000"/>
                <a:sym typeface="Amiri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miri" panose="00000500000000000000"/>
                <a:ea typeface="Amiri" panose="00000500000000000000"/>
                <a:cs typeface="Amiri" panose="00000500000000000000"/>
                <a:sym typeface="Amiri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miri" panose="00000500000000000000"/>
                <a:ea typeface="Amiri" panose="00000500000000000000"/>
                <a:cs typeface="Amiri" panose="00000500000000000000"/>
                <a:sym typeface="Amiri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miri" panose="00000500000000000000"/>
                <a:ea typeface="Amiri" panose="00000500000000000000"/>
                <a:cs typeface="Amiri" panose="00000500000000000000"/>
                <a:sym typeface="Amiri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miri" panose="00000500000000000000"/>
                <a:ea typeface="Amiri" panose="00000500000000000000"/>
                <a:cs typeface="Amiri" panose="00000500000000000000"/>
                <a:sym typeface="Amiri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miri" panose="00000500000000000000"/>
                <a:ea typeface="Amiri" panose="00000500000000000000"/>
                <a:cs typeface="Amiri" panose="00000500000000000000"/>
                <a:sym typeface="Amiri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miri" panose="00000500000000000000"/>
                <a:ea typeface="Amiri" panose="00000500000000000000"/>
                <a:cs typeface="Amiri" panose="00000500000000000000"/>
                <a:sym typeface="Amiri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miri" panose="00000500000000000000"/>
                <a:ea typeface="Amiri" panose="00000500000000000000"/>
                <a:cs typeface="Amiri" panose="00000500000000000000"/>
                <a:sym typeface="Amiri" panose="00000500000000000000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type="subTitle" idx="1"/>
          </p:nvPr>
        </p:nvSpPr>
        <p:spPr>
          <a:xfrm>
            <a:off x="5249225" y="2000400"/>
            <a:ext cx="3294600" cy="7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type="subTitle" idx="4"/>
          </p:nvPr>
        </p:nvSpPr>
        <p:spPr>
          <a:xfrm>
            <a:off x="5249225" y="3555275"/>
            <a:ext cx="3294600" cy="7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/>
          <p:nvPr/>
        </p:nvSpPr>
        <p:spPr>
          <a:xfrm>
            <a:off x="4735537" y="172500"/>
            <a:ext cx="1136856" cy="449835"/>
          </a:xfrm>
          <a:custGeom>
            <a:avLst/>
            <a:gdLst/>
            <a:ahLst/>
            <a:cxnLst/>
            <a:rect l="l" t="t" r="r" b="b"/>
            <a:pathLst>
              <a:path w="40722" h="16113" extrusionOk="0">
                <a:moveTo>
                  <a:pt x="21059" y="0"/>
                </a:moveTo>
                <a:cubicBezTo>
                  <a:pt x="17203" y="0"/>
                  <a:pt x="13624" y="2211"/>
                  <a:pt x="11916" y="5733"/>
                </a:cubicBezTo>
                <a:cubicBezTo>
                  <a:pt x="11119" y="5505"/>
                  <a:pt x="10323" y="5363"/>
                  <a:pt x="9527" y="5363"/>
                </a:cubicBezTo>
                <a:cubicBezTo>
                  <a:pt x="3953" y="5391"/>
                  <a:pt x="1" y="10794"/>
                  <a:pt x="1735" y="16112"/>
                </a:cubicBezTo>
                <a:lnTo>
                  <a:pt x="38930" y="16112"/>
                </a:lnTo>
                <a:cubicBezTo>
                  <a:pt x="40722" y="11847"/>
                  <a:pt x="37594" y="7098"/>
                  <a:pt x="32987" y="7098"/>
                </a:cubicBezTo>
                <a:cubicBezTo>
                  <a:pt x="32276" y="7098"/>
                  <a:pt x="31594" y="7211"/>
                  <a:pt x="30940" y="7439"/>
                </a:cubicBezTo>
                <a:cubicBezTo>
                  <a:pt x="29774" y="3344"/>
                  <a:pt x="26219" y="415"/>
                  <a:pt x="22011" y="45"/>
                </a:cubicBezTo>
                <a:cubicBezTo>
                  <a:pt x="21692" y="15"/>
                  <a:pt x="21374" y="0"/>
                  <a:pt x="210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" name="Google Shape;33;p6"/>
          <p:cNvSpPr/>
          <p:nvPr/>
        </p:nvSpPr>
        <p:spPr>
          <a:xfrm>
            <a:off x="8558731" y="1809102"/>
            <a:ext cx="900669" cy="356420"/>
          </a:xfrm>
          <a:custGeom>
            <a:avLst/>
            <a:gdLst/>
            <a:ahLst/>
            <a:cxnLst/>
            <a:rect l="l" t="t" r="r" b="b"/>
            <a:pathLst>
              <a:path w="40722" h="16113" extrusionOk="0">
                <a:moveTo>
                  <a:pt x="21059" y="0"/>
                </a:moveTo>
                <a:cubicBezTo>
                  <a:pt x="17203" y="0"/>
                  <a:pt x="13624" y="2211"/>
                  <a:pt x="11916" y="5733"/>
                </a:cubicBezTo>
                <a:cubicBezTo>
                  <a:pt x="11119" y="5505"/>
                  <a:pt x="10323" y="5363"/>
                  <a:pt x="9527" y="5363"/>
                </a:cubicBezTo>
                <a:cubicBezTo>
                  <a:pt x="3953" y="5391"/>
                  <a:pt x="1" y="10794"/>
                  <a:pt x="1735" y="16112"/>
                </a:cubicBezTo>
                <a:lnTo>
                  <a:pt x="38930" y="16112"/>
                </a:lnTo>
                <a:cubicBezTo>
                  <a:pt x="40722" y="11847"/>
                  <a:pt x="37594" y="7098"/>
                  <a:pt x="32987" y="7098"/>
                </a:cubicBezTo>
                <a:cubicBezTo>
                  <a:pt x="32276" y="7098"/>
                  <a:pt x="31594" y="7211"/>
                  <a:pt x="30940" y="7439"/>
                </a:cubicBezTo>
                <a:cubicBezTo>
                  <a:pt x="29774" y="3344"/>
                  <a:pt x="26219" y="415"/>
                  <a:pt x="22011" y="45"/>
                </a:cubicBezTo>
                <a:cubicBezTo>
                  <a:pt x="21692" y="15"/>
                  <a:pt x="21374" y="0"/>
                  <a:pt x="210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" name="Google Shape;34;p6"/>
          <p:cNvSpPr/>
          <p:nvPr/>
        </p:nvSpPr>
        <p:spPr>
          <a:xfrm>
            <a:off x="122961" y="4604093"/>
            <a:ext cx="788785" cy="312109"/>
          </a:xfrm>
          <a:custGeom>
            <a:avLst/>
            <a:gdLst/>
            <a:ahLst/>
            <a:cxnLst/>
            <a:rect l="l" t="t" r="r" b="b"/>
            <a:pathLst>
              <a:path w="40722" h="16113" extrusionOk="0">
                <a:moveTo>
                  <a:pt x="21059" y="0"/>
                </a:moveTo>
                <a:cubicBezTo>
                  <a:pt x="17203" y="0"/>
                  <a:pt x="13624" y="2211"/>
                  <a:pt x="11916" y="5733"/>
                </a:cubicBezTo>
                <a:cubicBezTo>
                  <a:pt x="11119" y="5505"/>
                  <a:pt x="10323" y="5363"/>
                  <a:pt x="9527" y="5363"/>
                </a:cubicBezTo>
                <a:cubicBezTo>
                  <a:pt x="3953" y="5391"/>
                  <a:pt x="1" y="10794"/>
                  <a:pt x="1735" y="16112"/>
                </a:cubicBezTo>
                <a:lnTo>
                  <a:pt x="38930" y="16112"/>
                </a:lnTo>
                <a:cubicBezTo>
                  <a:pt x="40722" y="11847"/>
                  <a:pt x="37594" y="7098"/>
                  <a:pt x="32987" y="7098"/>
                </a:cubicBezTo>
                <a:cubicBezTo>
                  <a:pt x="32276" y="7098"/>
                  <a:pt x="31594" y="7211"/>
                  <a:pt x="30940" y="7439"/>
                </a:cubicBezTo>
                <a:cubicBezTo>
                  <a:pt x="29774" y="3344"/>
                  <a:pt x="26219" y="415"/>
                  <a:pt x="22011" y="45"/>
                </a:cubicBezTo>
                <a:cubicBezTo>
                  <a:pt x="21692" y="15"/>
                  <a:pt x="21374" y="0"/>
                  <a:pt x="210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713225" y="539500"/>
            <a:ext cx="56190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type="body" idx="1"/>
          </p:nvPr>
        </p:nvSpPr>
        <p:spPr>
          <a:xfrm>
            <a:off x="713225" y="1473600"/>
            <a:ext cx="4663800" cy="31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2432450" y="1257850"/>
            <a:ext cx="5998200" cy="27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>
            <p:ph type="title"/>
          </p:nvPr>
        </p:nvSpPr>
        <p:spPr>
          <a:xfrm>
            <a:off x="3616850" y="1766525"/>
            <a:ext cx="4574100" cy="11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type="subTitle" idx="1"/>
          </p:nvPr>
        </p:nvSpPr>
        <p:spPr>
          <a:xfrm>
            <a:off x="3913107" y="2770373"/>
            <a:ext cx="3981900" cy="118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/>
          <p:nvPr/>
        </p:nvSpPr>
        <p:spPr>
          <a:xfrm>
            <a:off x="-339800" y="480950"/>
            <a:ext cx="1966058" cy="778016"/>
          </a:xfrm>
          <a:custGeom>
            <a:avLst/>
            <a:gdLst/>
            <a:ahLst/>
            <a:cxnLst/>
            <a:rect l="l" t="t" r="r" b="b"/>
            <a:pathLst>
              <a:path w="40722" h="16113" extrusionOk="0">
                <a:moveTo>
                  <a:pt x="21059" y="0"/>
                </a:moveTo>
                <a:cubicBezTo>
                  <a:pt x="17203" y="0"/>
                  <a:pt x="13624" y="2211"/>
                  <a:pt x="11916" y="5733"/>
                </a:cubicBezTo>
                <a:cubicBezTo>
                  <a:pt x="11119" y="5505"/>
                  <a:pt x="10323" y="5363"/>
                  <a:pt x="9527" y="5363"/>
                </a:cubicBezTo>
                <a:cubicBezTo>
                  <a:pt x="3953" y="5391"/>
                  <a:pt x="1" y="10794"/>
                  <a:pt x="1735" y="16112"/>
                </a:cubicBezTo>
                <a:lnTo>
                  <a:pt x="38930" y="16112"/>
                </a:lnTo>
                <a:cubicBezTo>
                  <a:pt x="40722" y="11847"/>
                  <a:pt x="37594" y="7098"/>
                  <a:pt x="32987" y="7098"/>
                </a:cubicBezTo>
                <a:cubicBezTo>
                  <a:pt x="32276" y="7098"/>
                  <a:pt x="31594" y="7211"/>
                  <a:pt x="30940" y="7439"/>
                </a:cubicBezTo>
                <a:cubicBezTo>
                  <a:pt x="29774" y="3344"/>
                  <a:pt x="26219" y="415"/>
                  <a:pt x="22011" y="45"/>
                </a:cubicBezTo>
                <a:cubicBezTo>
                  <a:pt x="21692" y="15"/>
                  <a:pt x="21374" y="0"/>
                  <a:pt x="210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" name="Google Shape;44;p9"/>
          <p:cNvSpPr/>
          <p:nvPr/>
        </p:nvSpPr>
        <p:spPr>
          <a:xfrm>
            <a:off x="7781852" y="1445549"/>
            <a:ext cx="1121484" cy="443792"/>
          </a:xfrm>
          <a:custGeom>
            <a:avLst/>
            <a:gdLst/>
            <a:ahLst/>
            <a:cxnLst/>
            <a:rect l="l" t="t" r="r" b="b"/>
            <a:pathLst>
              <a:path w="40722" h="16113" extrusionOk="0">
                <a:moveTo>
                  <a:pt x="21059" y="0"/>
                </a:moveTo>
                <a:cubicBezTo>
                  <a:pt x="17203" y="0"/>
                  <a:pt x="13624" y="2211"/>
                  <a:pt x="11916" y="5733"/>
                </a:cubicBezTo>
                <a:cubicBezTo>
                  <a:pt x="11119" y="5505"/>
                  <a:pt x="10323" y="5363"/>
                  <a:pt x="9527" y="5363"/>
                </a:cubicBezTo>
                <a:cubicBezTo>
                  <a:pt x="3953" y="5391"/>
                  <a:pt x="1" y="10794"/>
                  <a:pt x="1735" y="16112"/>
                </a:cubicBezTo>
                <a:lnTo>
                  <a:pt x="38930" y="16112"/>
                </a:lnTo>
                <a:cubicBezTo>
                  <a:pt x="40722" y="11847"/>
                  <a:pt x="37594" y="7098"/>
                  <a:pt x="32987" y="7098"/>
                </a:cubicBezTo>
                <a:cubicBezTo>
                  <a:pt x="32276" y="7098"/>
                  <a:pt x="31594" y="7211"/>
                  <a:pt x="30940" y="7439"/>
                </a:cubicBezTo>
                <a:cubicBezTo>
                  <a:pt x="29774" y="3344"/>
                  <a:pt x="26219" y="415"/>
                  <a:pt x="22011" y="45"/>
                </a:cubicBezTo>
                <a:cubicBezTo>
                  <a:pt x="21692" y="15"/>
                  <a:pt x="21374" y="0"/>
                  <a:pt x="210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" name="Google Shape;45;p9"/>
          <p:cNvSpPr/>
          <p:nvPr/>
        </p:nvSpPr>
        <p:spPr>
          <a:xfrm flipH="1">
            <a:off x="1800165" y="416124"/>
            <a:ext cx="874709" cy="346148"/>
          </a:xfrm>
          <a:custGeom>
            <a:avLst/>
            <a:gdLst/>
            <a:ahLst/>
            <a:cxnLst/>
            <a:rect l="l" t="t" r="r" b="b"/>
            <a:pathLst>
              <a:path w="40722" h="16113" extrusionOk="0">
                <a:moveTo>
                  <a:pt x="21059" y="0"/>
                </a:moveTo>
                <a:cubicBezTo>
                  <a:pt x="17203" y="0"/>
                  <a:pt x="13624" y="2211"/>
                  <a:pt x="11916" y="5733"/>
                </a:cubicBezTo>
                <a:cubicBezTo>
                  <a:pt x="11119" y="5505"/>
                  <a:pt x="10323" y="5363"/>
                  <a:pt x="9527" y="5363"/>
                </a:cubicBezTo>
                <a:cubicBezTo>
                  <a:pt x="3953" y="5391"/>
                  <a:pt x="1" y="10794"/>
                  <a:pt x="1735" y="16112"/>
                </a:cubicBezTo>
                <a:lnTo>
                  <a:pt x="38930" y="16112"/>
                </a:lnTo>
                <a:cubicBezTo>
                  <a:pt x="40722" y="11847"/>
                  <a:pt x="37594" y="7098"/>
                  <a:pt x="32987" y="7098"/>
                </a:cubicBezTo>
                <a:cubicBezTo>
                  <a:pt x="32276" y="7098"/>
                  <a:pt x="31594" y="7211"/>
                  <a:pt x="30940" y="7439"/>
                </a:cubicBezTo>
                <a:cubicBezTo>
                  <a:pt x="29774" y="3344"/>
                  <a:pt x="26219" y="415"/>
                  <a:pt x="22011" y="45"/>
                </a:cubicBezTo>
                <a:cubicBezTo>
                  <a:pt x="21692" y="15"/>
                  <a:pt x="21374" y="0"/>
                  <a:pt x="210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type="title"/>
          </p:nvPr>
        </p:nvSpPr>
        <p:spPr>
          <a:xfrm>
            <a:off x="5780525" y="2348725"/>
            <a:ext cx="2428200" cy="225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" name="Google Shape;48;p10"/>
          <p:cNvSpPr/>
          <p:nvPr/>
        </p:nvSpPr>
        <p:spPr>
          <a:xfrm>
            <a:off x="8275275" y="135760"/>
            <a:ext cx="1217282" cy="481658"/>
          </a:xfrm>
          <a:custGeom>
            <a:avLst/>
            <a:gdLst/>
            <a:ahLst/>
            <a:cxnLst/>
            <a:rect l="l" t="t" r="r" b="b"/>
            <a:pathLst>
              <a:path w="40722" h="16113" extrusionOk="0">
                <a:moveTo>
                  <a:pt x="21059" y="0"/>
                </a:moveTo>
                <a:cubicBezTo>
                  <a:pt x="17203" y="0"/>
                  <a:pt x="13624" y="2211"/>
                  <a:pt x="11916" y="5733"/>
                </a:cubicBezTo>
                <a:cubicBezTo>
                  <a:pt x="11119" y="5505"/>
                  <a:pt x="10323" y="5363"/>
                  <a:pt x="9527" y="5363"/>
                </a:cubicBezTo>
                <a:cubicBezTo>
                  <a:pt x="3953" y="5391"/>
                  <a:pt x="1" y="10794"/>
                  <a:pt x="1735" y="16112"/>
                </a:cubicBezTo>
                <a:lnTo>
                  <a:pt x="38930" y="16112"/>
                </a:lnTo>
                <a:cubicBezTo>
                  <a:pt x="40722" y="11847"/>
                  <a:pt x="37594" y="7098"/>
                  <a:pt x="32987" y="7098"/>
                </a:cubicBezTo>
                <a:cubicBezTo>
                  <a:pt x="32276" y="7098"/>
                  <a:pt x="31594" y="7211"/>
                  <a:pt x="30940" y="7439"/>
                </a:cubicBezTo>
                <a:cubicBezTo>
                  <a:pt x="29774" y="3344"/>
                  <a:pt x="26219" y="415"/>
                  <a:pt x="22011" y="45"/>
                </a:cubicBezTo>
                <a:cubicBezTo>
                  <a:pt x="21692" y="15"/>
                  <a:pt x="21374" y="0"/>
                  <a:pt x="210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" name="Google Shape;49;p10"/>
          <p:cNvSpPr/>
          <p:nvPr/>
        </p:nvSpPr>
        <p:spPr>
          <a:xfrm>
            <a:off x="-427950" y="898035"/>
            <a:ext cx="1217282" cy="481658"/>
          </a:xfrm>
          <a:custGeom>
            <a:avLst/>
            <a:gdLst/>
            <a:ahLst/>
            <a:cxnLst/>
            <a:rect l="l" t="t" r="r" b="b"/>
            <a:pathLst>
              <a:path w="40722" h="16113" extrusionOk="0">
                <a:moveTo>
                  <a:pt x="21059" y="0"/>
                </a:moveTo>
                <a:cubicBezTo>
                  <a:pt x="17203" y="0"/>
                  <a:pt x="13624" y="2211"/>
                  <a:pt x="11916" y="5733"/>
                </a:cubicBezTo>
                <a:cubicBezTo>
                  <a:pt x="11119" y="5505"/>
                  <a:pt x="10323" y="5363"/>
                  <a:pt x="9527" y="5363"/>
                </a:cubicBezTo>
                <a:cubicBezTo>
                  <a:pt x="3953" y="5391"/>
                  <a:pt x="1" y="10794"/>
                  <a:pt x="1735" y="16112"/>
                </a:cubicBezTo>
                <a:lnTo>
                  <a:pt x="38930" y="16112"/>
                </a:lnTo>
                <a:cubicBezTo>
                  <a:pt x="40722" y="11847"/>
                  <a:pt x="37594" y="7098"/>
                  <a:pt x="32987" y="7098"/>
                </a:cubicBezTo>
                <a:cubicBezTo>
                  <a:pt x="32276" y="7098"/>
                  <a:pt x="31594" y="7211"/>
                  <a:pt x="30940" y="7439"/>
                </a:cubicBezTo>
                <a:cubicBezTo>
                  <a:pt x="29774" y="3344"/>
                  <a:pt x="26219" y="415"/>
                  <a:pt x="22011" y="45"/>
                </a:cubicBezTo>
                <a:cubicBezTo>
                  <a:pt x="21692" y="15"/>
                  <a:pt x="21374" y="0"/>
                  <a:pt x="210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5" Type="http://schemas.openxmlformats.org/officeDocument/2006/relationships/theme" Target="../theme/theme1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Oxygen" panose="02000503000000000000"/>
              <a:buNone/>
              <a:defRPr sz="2800" b="1">
                <a:solidFill>
                  <a:schemeClr val="lt2"/>
                </a:solidFill>
                <a:latin typeface="Oxygen" panose="02000503000000000000"/>
                <a:ea typeface="Oxygen" panose="02000503000000000000"/>
                <a:cs typeface="Oxygen" panose="02000503000000000000"/>
                <a:sym typeface="Oxygen" panose="02000503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Oxygen" panose="02000503000000000000"/>
              <a:buNone/>
              <a:defRPr sz="2800" b="1">
                <a:solidFill>
                  <a:schemeClr val="lt2"/>
                </a:solidFill>
                <a:latin typeface="Oxygen" panose="02000503000000000000"/>
                <a:ea typeface="Oxygen" panose="02000503000000000000"/>
                <a:cs typeface="Oxygen" panose="02000503000000000000"/>
                <a:sym typeface="Oxygen" panose="02000503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Oxygen" panose="02000503000000000000"/>
              <a:buNone/>
              <a:defRPr sz="2800" b="1">
                <a:solidFill>
                  <a:schemeClr val="lt2"/>
                </a:solidFill>
                <a:latin typeface="Oxygen" panose="02000503000000000000"/>
                <a:ea typeface="Oxygen" panose="02000503000000000000"/>
                <a:cs typeface="Oxygen" panose="02000503000000000000"/>
                <a:sym typeface="Oxygen" panose="02000503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Oxygen" panose="02000503000000000000"/>
              <a:buNone/>
              <a:defRPr sz="2800" b="1">
                <a:solidFill>
                  <a:schemeClr val="lt2"/>
                </a:solidFill>
                <a:latin typeface="Oxygen" panose="02000503000000000000"/>
                <a:ea typeface="Oxygen" panose="02000503000000000000"/>
                <a:cs typeface="Oxygen" panose="02000503000000000000"/>
                <a:sym typeface="Oxygen" panose="02000503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Oxygen" panose="02000503000000000000"/>
              <a:buNone/>
              <a:defRPr sz="2800" b="1">
                <a:solidFill>
                  <a:schemeClr val="lt2"/>
                </a:solidFill>
                <a:latin typeface="Oxygen" panose="02000503000000000000"/>
                <a:ea typeface="Oxygen" panose="02000503000000000000"/>
                <a:cs typeface="Oxygen" panose="02000503000000000000"/>
                <a:sym typeface="Oxygen" panose="02000503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Oxygen" panose="02000503000000000000"/>
              <a:buNone/>
              <a:defRPr sz="2800" b="1">
                <a:solidFill>
                  <a:schemeClr val="lt2"/>
                </a:solidFill>
                <a:latin typeface="Oxygen" panose="02000503000000000000"/>
                <a:ea typeface="Oxygen" panose="02000503000000000000"/>
                <a:cs typeface="Oxygen" panose="02000503000000000000"/>
                <a:sym typeface="Oxygen" panose="02000503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Oxygen" panose="02000503000000000000"/>
              <a:buNone/>
              <a:defRPr sz="2800" b="1">
                <a:solidFill>
                  <a:schemeClr val="lt2"/>
                </a:solidFill>
                <a:latin typeface="Oxygen" panose="02000503000000000000"/>
                <a:ea typeface="Oxygen" panose="02000503000000000000"/>
                <a:cs typeface="Oxygen" panose="02000503000000000000"/>
                <a:sym typeface="Oxygen" panose="02000503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Oxygen" panose="02000503000000000000"/>
              <a:buNone/>
              <a:defRPr sz="2800" b="1">
                <a:solidFill>
                  <a:schemeClr val="lt2"/>
                </a:solidFill>
                <a:latin typeface="Oxygen" panose="02000503000000000000"/>
                <a:ea typeface="Oxygen" panose="02000503000000000000"/>
                <a:cs typeface="Oxygen" panose="02000503000000000000"/>
                <a:sym typeface="Oxygen" panose="02000503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Oxygen" panose="02000503000000000000"/>
              <a:buNone/>
              <a:defRPr sz="2800" b="1">
                <a:solidFill>
                  <a:schemeClr val="lt2"/>
                </a:solidFill>
                <a:latin typeface="Oxygen" panose="02000503000000000000"/>
                <a:ea typeface="Oxygen" panose="02000503000000000000"/>
                <a:cs typeface="Oxygen" panose="02000503000000000000"/>
                <a:sym typeface="Oxygen" panose="02000503000000000000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713225" y="1246950"/>
            <a:ext cx="7717500" cy="3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tic Slab"/>
              <a:buChar char="●"/>
              <a:defRPr sz="1600">
                <a:solidFill>
                  <a:schemeClr val="dk2"/>
                </a:solidFill>
                <a:latin typeface="Antic Slab"/>
                <a:ea typeface="Antic Slab"/>
                <a:cs typeface="Antic Slab"/>
                <a:sym typeface="Antic Slab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tic Slab"/>
              <a:buChar char="○"/>
              <a:defRPr sz="1600">
                <a:solidFill>
                  <a:schemeClr val="dk2"/>
                </a:solidFill>
                <a:latin typeface="Antic Slab"/>
                <a:ea typeface="Antic Slab"/>
                <a:cs typeface="Antic Slab"/>
                <a:sym typeface="Antic Slab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tic Slab"/>
              <a:buChar char="■"/>
              <a:defRPr sz="1600">
                <a:solidFill>
                  <a:schemeClr val="dk2"/>
                </a:solidFill>
                <a:latin typeface="Antic Slab"/>
                <a:ea typeface="Antic Slab"/>
                <a:cs typeface="Antic Slab"/>
                <a:sym typeface="Antic Slab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tic Slab"/>
              <a:buChar char="●"/>
              <a:defRPr sz="1600">
                <a:solidFill>
                  <a:schemeClr val="dk2"/>
                </a:solidFill>
                <a:latin typeface="Antic Slab"/>
                <a:ea typeface="Antic Slab"/>
                <a:cs typeface="Antic Slab"/>
                <a:sym typeface="Antic Slab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tic Slab"/>
              <a:buChar char="○"/>
              <a:defRPr sz="1600">
                <a:solidFill>
                  <a:schemeClr val="dk2"/>
                </a:solidFill>
                <a:latin typeface="Antic Slab"/>
                <a:ea typeface="Antic Slab"/>
                <a:cs typeface="Antic Slab"/>
                <a:sym typeface="Antic Slab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tic Slab"/>
              <a:buChar char="■"/>
              <a:defRPr sz="1600">
                <a:solidFill>
                  <a:schemeClr val="dk2"/>
                </a:solidFill>
                <a:latin typeface="Antic Slab"/>
                <a:ea typeface="Antic Slab"/>
                <a:cs typeface="Antic Slab"/>
                <a:sym typeface="Antic Slab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tic Slab"/>
              <a:buChar char="●"/>
              <a:defRPr sz="1600">
                <a:solidFill>
                  <a:schemeClr val="dk2"/>
                </a:solidFill>
                <a:latin typeface="Antic Slab"/>
                <a:ea typeface="Antic Slab"/>
                <a:cs typeface="Antic Slab"/>
                <a:sym typeface="Antic Slab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tic Slab"/>
              <a:buChar char="○"/>
              <a:defRPr sz="1600">
                <a:solidFill>
                  <a:schemeClr val="dk2"/>
                </a:solidFill>
                <a:latin typeface="Antic Slab"/>
                <a:ea typeface="Antic Slab"/>
                <a:cs typeface="Antic Slab"/>
                <a:sym typeface="Antic Slab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tic Slab"/>
              <a:buChar char="■"/>
              <a:defRPr sz="1600">
                <a:solidFill>
                  <a:schemeClr val="dk2"/>
                </a:solidFill>
                <a:latin typeface="Antic Slab"/>
                <a:ea typeface="Antic Slab"/>
                <a:cs typeface="Antic Slab"/>
                <a:sym typeface="Antic Slab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6"/>
          <p:cNvSpPr txBox="1"/>
          <p:nvPr>
            <p:ph type="ctrTitle"/>
          </p:nvPr>
        </p:nvSpPr>
        <p:spPr>
          <a:xfrm>
            <a:off x="1599150" y="1694600"/>
            <a:ext cx="7745100" cy="23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accent1"/>
                </a:solidFill>
              </a:rPr>
              <a:t>2024</a:t>
            </a:r>
            <a:r>
              <a:rPr lang="en-GB" sz="4100" b="1">
                <a:solidFill>
                  <a:schemeClr val="accent1"/>
                </a:solidFill>
                <a:latin typeface="Oxygen" panose="02000503000000000000"/>
                <a:ea typeface="Oxygen" panose="02000503000000000000"/>
                <a:cs typeface="Oxygen" panose="02000503000000000000"/>
                <a:sym typeface="Oxygen" panose="02000503000000000000"/>
              </a:rPr>
              <a:t> IDO Summer School Program Sharing</a:t>
            </a:r>
            <a:endParaRPr sz="4100" b="1">
              <a:solidFill>
                <a:schemeClr val="accent1"/>
              </a:solidFill>
              <a:latin typeface="Oxygen" panose="02000503000000000000"/>
              <a:ea typeface="Oxygen" panose="02000503000000000000"/>
              <a:cs typeface="Oxygen" panose="02000503000000000000"/>
              <a:sym typeface="Oxygen" panose="0200050300000000000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/>
              <a:t>The London School of  Economics and Political Science</a:t>
            </a:r>
            <a:endParaRPr sz="3100">
              <a:solidFill>
                <a:schemeClr val="lt2"/>
              </a:solidFill>
            </a:endParaRPr>
          </a:p>
        </p:txBody>
      </p:sp>
      <p:sp>
        <p:nvSpPr>
          <p:cNvPr id="243" name="Google Shape;243;p36"/>
          <p:cNvSpPr txBox="1"/>
          <p:nvPr>
            <p:ph type="subTitle" idx="1"/>
          </p:nvPr>
        </p:nvSpPr>
        <p:spPr>
          <a:xfrm>
            <a:off x="2417350" y="4236925"/>
            <a:ext cx="6664500" cy="4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WANG YI, Digital Social Science, </a:t>
            </a:r>
            <a:endParaRPr sz="1800" b="1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Faculty of Humanities and Social Science </a:t>
            </a:r>
            <a:endParaRPr sz="1800" b="1"/>
          </a:p>
        </p:txBody>
      </p:sp>
      <p:grpSp>
        <p:nvGrpSpPr>
          <p:cNvPr id="244" name="Google Shape;244;p36"/>
          <p:cNvGrpSpPr/>
          <p:nvPr/>
        </p:nvGrpSpPr>
        <p:grpSpPr>
          <a:xfrm>
            <a:off x="443649" y="479825"/>
            <a:ext cx="1382725" cy="4603989"/>
            <a:chOff x="1076149" y="539500"/>
            <a:chExt cx="1382725" cy="4603989"/>
          </a:xfrm>
        </p:grpSpPr>
        <p:grpSp>
          <p:nvGrpSpPr>
            <p:cNvPr id="245" name="Google Shape;245;p36"/>
            <p:cNvGrpSpPr/>
            <p:nvPr/>
          </p:nvGrpSpPr>
          <p:grpSpPr>
            <a:xfrm>
              <a:off x="1076149" y="1495199"/>
              <a:ext cx="1382725" cy="3648290"/>
              <a:chOff x="4476475" y="2928225"/>
              <a:chExt cx="556675" cy="1468775"/>
            </a:xfrm>
          </p:grpSpPr>
          <p:sp>
            <p:nvSpPr>
              <p:cNvPr id="246" name="Google Shape;246;p36"/>
              <p:cNvSpPr/>
              <p:nvPr/>
            </p:nvSpPr>
            <p:spPr>
              <a:xfrm>
                <a:off x="4476475" y="2928225"/>
                <a:ext cx="556675" cy="1468775"/>
              </a:xfrm>
              <a:custGeom>
                <a:avLst/>
                <a:gdLst/>
                <a:ahLst/>
                <a:cxnLst/>
                <a:rect l="l" t="t" r="r" b="b"/>
                <a:pathLst>
                  <a:path w="22267" h="58751" extrusionOk="0">
                    <a:moveTo>
                      <a:pt x="18911" y="5318"/>
                    </a:moveTo>
                    <a:lnTo>
                      <a:pt x="18911" y="8475"/>
                    </a:lnTo>
                    <a:lnTo>
                      <a:pt x="3327" y="8475"/>
                    </a:lnTo>
                    <a:lnTo>
                      <a:pt x="3327" y="5318"/>
                    </a:lnTo>
                    <a:close/>
                    <a:moveTo>
                      <a:pt x="19508" y="12797"/>
                    </a:moveTo>
                    <a:lnTo>
                      <a:pt x="19508" y="51414"/>
                    </a:lnTo>
                    <a:lnTo>
                      <a:pt x="2730" y="51414"/>
                    </a:lnTo>
                    <a:lnTo>
                      <a:pt x="2730" y="12797"/>
                    </a:lnTo>
                    <a:close/>
                    <a:moveTo>
                      <a:pt x="11119" y="0"/>
                    </a:moveTo>
                    <a:cubicBezTo>
                      <a:pt x="6143" y="0"/>
                      <a:pt x="2133" y="2190"/>
                      <a:pt x="2133" y="4892"/>
                    </a:cubicBezTo>
                    <a:lnTo>
                      <a:pt x="2133" y="8901"/>
                    </a:lnTo>
                    <a:lnTo>
                      <a:pt x="910" y="8901"/>
                    </a:lnTo>
                    <a:lnTo>
                      <a:pt x="910" y="55850"/>
                    </a:lnTo>
                    <a:lnTo>
                      <a:pt x="0" y="55850"/>
                    </a:lnTo>
                    <a:lnTo>
                      <a:pt x="0" y="58751"/>
                    </a:lnTo>
                    <a:lnTo>
                      <a:pt x="22266" y="58751"/>
                    </a:lnTo>
                    <a:lnTo>
                      <a:pt x="22266" y="55850"/>
                    </a:lnTo>
                    <a:lnTo>
                      <a:pt x="21356" y="55850"/>
                    </a:lnTo>
                    <a:lnTo>
                      <a:pt x="21356" y="8930"/>
                    </a:lnTo>
                    <a:lnTo>
                      <a:pt x="20105" y="8930"/>
                    </a:lnTo>
                    <a:lnTo>
                      <a:pt x="20105" y="4920"/>
                    </a:lnTo>
                    <a:cubicBezTo>
                      <a:pt x="20105" y="2190"/>
                      <a:pt x="16067" y="0"/>
                      <a:pt x="111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7" name="Google Shape;247;p36"/>
              <p:cNvSpPr/>
              <p:nvPr/>
            </p:nvSpPr>
            <p:spPr>
              <a:xfrm>
                <a:off x="4554675" y="3258800"/>
                <a:ext cx="399550" cy="944125"/>
              </a:xfrm>
              <a:custGeom>
                <a:avLst/>
                <a:gdLst/>
                <a:ahLst/>
                <a:cxnLst/>
                <a:rect l="l" t="t" r="r" b="b"/>
                <a:pathLst>
                  <a:path w="15982" h="37765" extrusionOk="0">
                    <a:moveTo>
                      <a:pt x="14190" y="3072"/>
                    </a:moveTo>
                    <a:lnTo>
                      <a:pt x="14190" y="9100"/>
                    </a:lnTo>
                    <a:lnTo>
                      <a:pt x="10323" y="9100"/>
                    </a:lnTo>
                    <a:lnTo>
                      <a:pt x="10323" y="3072"/>
                    </a:lnTo>
                    <a:close/>
                    <a:moveTo>
                      <a:pt x="9925" y="3072"/>
                    </a:moveTo>
                    <a:lnTo>
                      <a:pt x="9925" y="9129"/>
                    </a:lnTo>
                    <a:lnTo>
                      <a:pt x="6057" y="9129"/>
                    </a:lnTo>
                    <a:lnTo>
                      <a:pt x="6057" y="3072"/>
                    </a:lnTo>
                    <a:close/>
                    <a:moveTo>
                      <a:pt x="5659" y="3072"/>
                    </a:moveTo>
                    <a:lnTo>
                      <a:pt x="5659" y="9157"/>
                    </a:lnTo>
                    <a:lnTo>
                      <a:pt x="1792" y="9157"/>
                    </a:lnTo>
                    <a:lnTo>
                      <a:pt x="1792" y="3072"/>
                    </a:lnTo>
                    <a:close/>
                    <a:moveTo>
                      <a:pt x="9925" y="9470"/>
                    </a:moveTo>
                    <a:lnTo>
                      <a:pt x="9925" y="15499"/>
                    </a:lnTo>
                    <a:lnTo>
                      <a:pt x="6057" y="15499"/>
                    </a:lnTo>
                    <a:lnTo>
                      <a:pt x="6057" y="9470"/>
                    </a:lnTo>
                    <a:close/>
                    <a:moveTo>
                      <a:pt x="14190" y="9470"/>
                    </a:moveTo>
                    <a:lnTo>
                      <a:pt x="14190" y="15499"/>
                    </a:lnTo>
                    <a:lnTo>
                      <a:pt x="10323" y="15499"/>
                    </a:lnTo>
                    <a:lnTo>
                      <a:pt x="10323" y="9470"/>
                    </a:lnTo>
                    <a:close/>
                    <a:moveTo>
                      <a:pt x="5659" y="9470"/>
                    </a:moveTo>
                    <a:lnTo>
                      <a:pt x="5659" y="15527"/>
                    </a:lnTo>
                    <a:lnTo>
                      <a:pt x="1792" y="15527"/>
                    </a:lnTo>
                    <a:lnTo>
                      <a:pt x="1792" y="9470"/>
                    </a:lnTo>
                    <a:close/>
                    <a:moveTo>
                      <a:pt x="14190" y="15840"/>
                    </a:moveTo>
                    <a:lnTo>
                      <a:pt x="14190" y="21868"/>
                    </a:lnTo>
                    <a:lnTo>
                      <a:pt x="10323" y="21868"/>
                    </a:lnTo>
                    <a:lnTo>
                      <a:pt x="10323" y="15840"/>
                    </a:lnTo>
                    <a:close/>
                    <a:moveTo>
                      <a:pt x="5659" y="15840"/>
                    </a:moveTo>
                    <a:lnTo>
                      <a:pt x="5659" y="21897"/>
                    </a:lnTo>
                    <a:lnTo>
                      <a:pt x="1792" y="21897"/>
                    </a:lnTo>
                    <a:lnTo>
                      <a:pt x="1792" y="15840"/>
                    </a:lnTo>
                    <a:close/>
                    <a:moveTo>
                      <a:pt x="9925" y="15840"/>
                    </a:moveTo>
                    <a:lnTo>
                      <a:pt x="9925" y="21897"/>
                    </a:lnTo>
                    <a:lnTo>
                      <a:pt x="6057" y="21897"/>
                    </a:lnTo>
                    <a:lnTo>
                      <a:pt x="6057" y="15840"/>
                    </a:lnTo>
                    <a:close/>
                    <a:moveTo>
                      <a:pt x="14190" y="22210"/>
                    </a:moveTo>
                    <a:lnTo>
                      <a:pt x="14190" y="28238"/>
                    </a:lnTo>
                    <a:lnTo>
                      <a:pt x="10323" y="28238"/>
                    </a:lnTo>
                    <a:lnTo>
                      <a:pt x="10323" y="22210"/>
                    </a:lnTo>
                    <a:close/>
                    <a:moveTo>
                      <a:pt x="9925" y="22210"/>
                    </a:moveTo>
                    <a:lnTo>
                      <a:pt x="9925" y="28267"/>
                    </a:lnTo>
                    <a:lnTo>
                      <a:pt x="6057" y="28267"/>
                    </a:lnTo>
                    <a:lnTo>
                      <a:pt x="6057" y="22210"/>
                    </a:lnTo>
                    <a:close/>
                    <a:moveTo>
                      <a:pt x="5659" y="22210"/>
                    </a:moveTo>
                    <a:lnTo>
                      <a:pt x="5659" y="28295"/>
                    </a:lnTo>
                    <a:lnTo>
                      <a:pt x="1792" y="28295"/>
                    </a:lnTo>
                    <a:lnTo>
                      <a:pt x="1792" y="22210"/>
                    </a:lnTo>
                    <a:close/>
                    <a:moveTo>
                      <a:pt x="14190" y="28608"/>
                    </a:moveTo>
                    <a:lnTo>
                      <a:pt x="14190" y="34636"/>
                    </a:lnTo>
                    <a:lnTo>
                      <a:pt x="10323" y="34636"/>
                    </a:lnTo>
                    <a:lnTo>
                      <a:pt x="10323" y="28608"/>
                    </a:lnTo>
                    <a:close/>
                    <a:moveTo>
                      <a:pt x="9925" y="28608"/>
                    </a:moveTo>
                    <a:lnTo>
                      <a:pt x="9925" y="34665"/>
                    </a:lnTo>
                    <a:lnTo>
                      <a:pt x="6057" y="34665"/>
                    </a:lnTo>
                    <a:lnTo>
                      <a:pt x="6057" y="28608"/>
                    </a:lnTo>
                    <a:close/>
                    <a:moveTo>
                      <a:pt x="5659" y="28608"/>
                    </a:moveTo>
                    <a:lnTo>
                      <a:pt x="5659" y="34693"/>
                    </a:lnTo>
                    <a:lnTo>
                      <a:pt x="1792" y="34693"/>
                    </a:lnTo>
                    <a:lnTo>
                      <a:pt x="1792" y="28608"/>
                    </a:lnTo>
                    <a:close/>
                    <a:moveTo>
                      <a:pt x="0" y="1"/>
                    </a:moveTo>
                    <a:lnTo>
                      <a:pt x="0" y="37764"/>
                    </a:lnTo>
                    <a:lnTo>
                      <a:pt x="15982" y="37764"/>
                    </a:lnTo>
                    <a:lnTo>
                      <a:pt x="159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48" name="Google Shape;248;p36"/>
            <p:cNvSpPr/>
            <p:nvPr/>
          </p:nvSpPr>
          <p:spPr>
            <a:xfrm flipH="1">
              <a:off x="1465815" y="539500"/>
              <a:ext cx="583323" cy="858399"/>
            </a:xfrm>
            <a:custGeom>
              <a:avLst/>
              <a:gdLst/>
              <a:ahLst/>
              <a:cxnLst/>
              <a:rect l="l" t="t" r="r" b="b"/>
              <a:pathLst>
                <a:path w="133027" h="195758" extrusionOk="0">
                  <a:moveTo>
                    <a:pt x="65846" y="26249"/>
                  </a:moveTo>
                  <a:cubicBezTo>
                    <a:pt x="87201" y="26249"/>
                    <a:pt x="104108" y="43156"/>
                    <a:pt x="104108" y="64511"/>
                  </a:cubicBezTo>
                  <a:cubicBezTo>
                    <a:pt x="104108" y="85422"/>
                    <a:pt x="87201" y="102328"/>
                    <a:pt x="65846" y="102328"/>
                  </a:cubicBezTo>
                  <a:cubicBezTo>
                    <a:pt x="44936" y="102328"/>
                    <a:pt x="28029" y="85422"/>
                    <a:pt x="28029" y="64511"/>
                  </a:cubicBezTo>
                  <a:cubicBezTo>
                    <a:pt x="28029" y="43156"/>
                    <a:pt x="44936" y="26249"/>
                    <a:pt x="65846" y="26249"/>
                  </a:cubicBezTo>
                  <a:close/>
                  <a:moveTo>
                    <a:pt x="66291" y="0"/>
                  </a:moveTo>
                  <a:cubicBezTo>
                    <a:pt x="29809" y="0"/>
                    <a:pt x="0" y="29809"/>
                    <a:pt x="0" y="66291"/>
                  </a:cubicBezTo>
                  <a:cubicBezTo>
                    <a:pt x="0" y="84977"/>
                    <a:pt x="18241" y="118345"/>
                    <a:pt x="18241" y="118345"/>
                  </a:cubicBezTo>
                  <a:lnTo>
                    <a:pt x="64066" y="195758"/>
                  </a:lnTo>
                  <a:lnTo>
                    <a:pt x="111671" y="119234"/>
                  </a:lnTo>
                  <a:cubicBezTo>
                    <a:pt x="111671" y="119234"/>
                    <a:pt x="133027" y="87201"/>
                    <a:pt x="133027" y="66291"/>
                  </a:cubicBezTo>
                  <a:cubicBezTo>
                    <a:pt x="133027" y="29809"/>
                    <a:pt x="103218" y="0"/>
                    <a:pt x="66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5"/>
          <p:cNvSpPr txBox="1"/>
          <p:nvPr>
            <p:ph type="title"/>
          </p:nvPr>
        </p:nvSpPr>
        <p:spPr>
          <a:xfrm>
            <a:off x="319400" y="288900"/>
            <a:ext cx="75093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2.1 Academic Atmosphere in LSE</a:t>
            </a:r>
            <a:endParaRPr lang="en-GB"/>
          </a:p>
        </p:txBody>
      </p:sp>
      <p:sp>
        <p:nvSpPr>
          <p:cNvPr id="329" name="Google Shape;329;p45"/>
          <p:cNvSpPr txBox="1"/>
          <p:nvPr/>
        </p:nvSpPr>
        <p:spPr>
          <a:xfrm>
            <a:off x="405750" y="1062125"/>
            <a:ext cx="4809300" cy="3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tic Slab"/>
              <a:buChar char="●"/>
            </a:pPr>
            <a:r>
              <a:rPr lang="en-GB" sz="2400" b="1">
                <a:solidFill>
                  <a:schemeClr val="dk2"/>
                </a:solidFill>
                <a:latin typeface="Antic Slab"/>
                <a:ea typeface="Antic Slab"/>
                <a:cs typeface="Antic Slab"/>
                <a:sym typeface="Antic Slab"/>
              </a:rPr>
              <a:t>Strick Academic Requirements</a:t>
            </a:r>
            <a:endParaRPr sz="2400" b="1">
              <a:solidFill>
                <a:schemeClr val="dk2"/>
              </a:solidFill>
              <a:latin typeface="Antic Slab"/>
              <a:ea typeface="Antic Slab"/>
              <a:cs typeface="Antic Slab"/>
              <a:sym typeface="Antic Slab"/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tic Slab"/>
              <a:buChar char="●"/>
            </a:pPr>
            <a:r>
              <a:rPr lang="en-GB" sz="2400" b="1">
                <a:solidFill>
                  <a:schemeClr val="dk2"/>
                </a:solidFill>
                <a:latin typeface="Antic Slab"/>
                <a:ea typeface="Antic Slab"/>
                <a:cs typeface="Antic Slab"/>
                <a:sym typeface="Antic Slab"/>
              </a:rPr>
              <a:t>Heavy workload</a:t>
            </a:r>
            <a:endParaRPr sz="2400" b="1">
              <a:solidFill>
                <a:schemeClr val="dk2"/>
              </a:solidFill>
              <a:latin typeface="Antic Slab"/>
              <a:ea typeface="Antic Slab"/>
              <a:cs typeface="Antic Slab"/>
              <a:sym typeface="Antic Slab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2"/>
                </a:solidFill>
                <a:latin typeface="Antic Slab"/>
                <a:ea typeface="Antic Slab"/>
                <a:cs typeface="Antic Slab"/>
                <a:sym typeface="Antic Slab"/>
              </a:rPr>
              <a:t>(Readings !!!!!!!!!!!)</a:t>
            </a:r>
            <a:endParaRPr sz="2400" b="1">
              <a:solidFill>
                <a:schemeClr val="dk2"/>
              </a:solidFill>
              <a:latin typeface="Antic Slab"/>
              <a:ea typeface="Antic Slab"/>
              <a:cs typeface="Antic Slab"/>
              <a:sym typeface="Antic Slab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2"/>
                </a:solidFill>
                <a:latin typeface="Antic Slab"/>
                <a:ea typeface="Antic Slab"/>
                <a:cs typeface="Antic Slab"/>
                <a:sym typeface="Antic Slab"/>
              </a:rPr>
              <a:t>非常非常多的，阅读！！！</a:t>
            </a:r>
            <a:endParaRPr sz="2400" b="1">
              <a:solidFill>
                <a:schemeClr val="dk2"/>
              </a:solidFill>
              <a:latin typeface="Antic Slab"/>
              <a:ea typeface="Antic Slab"/>
              <a:cs typeface="Antic Slab"/>
              <a:sym typeface="Antic Slab"/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tic Slab"/>
              <a:buChar char="●"/>
            </a:pPr>
            <a:r>
              <a:rPr lang="en-GB" sz="2400" b="1">
                <a:solidFill>
                  <a:schemeClr val="dk2"/>
                </a:solidFill>
                <a:latin typeface="Antic Slab"/>
                <a:ea typeface="Antic Slab"/>
                <a:cs typeface="Antic Slab"/>
                <a:sym typeface="Antic Slab"/>
              </a:rPr>
              <a:t>Critical Thinking and Expressing Individual Ideas (in seminars)</a:t>
            </a:r>
            <a:endParaRPr sz="2400" b="1">
              <a:solidFill>
                <a:schemeClr val="dk2"/>
              </a:solidFill>
              <a:latin typeface="Antic Slab"/>
              <a:ea typeface="Antic Slab"/>
              <a:cs typeface="Antic Slab"/>
              <a:sym typeface="Antic Slab"/>
            </a:endParaRPr>
          </a:p>
        </p:txBody>
      </p:sp>
      <p:pic>
        <p:nvPicPr>
          <p:cNvPr id="330" name="Google Shape;330;p45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570325" y="981500"/>
            <a:ext cx="3078697" cy="397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6"/>
          <p:cNvSpPr/>
          <p:nvPr/>
        </p:nvSpPr>
        <p:spPr>
          <a:xfrm flipH="1">
            <a:off x="1737637" y="1072435"/>
            <a:ext cx="1589176" cy="628810"/>
          </a:xfrm>
          <a:custGeom>
            <a:avLst/>
            <a:gdLst/>
            <a:ahLst/>
            <a:cxnLst/>
            <a:rect l="l" t="t" r="r" b="b"/>
            <a:pathLst>
              <a:path w="40722" h="16113" extrusionOk="0">
                <a:moveTo>
                  <a:pt x="21059" y="0"/>
                </a:moveTo>
                <a:cubicBezTo>
                  <a:pt x="17203" y="0"/>
                  <a:pt x="13624" y="2211"/>
                  <a:pt x="11916" y="5733"/>
                </a:cubicBezTo>
                <a:cubicBezTo>
                  <a:pt x="11119" y="5505"/>
                  <a:pt x="10323" y="5363"/>
                  <a:pt x="9527" y="5363"/>
                </a:cubicBezTo>
                <a:cubicBezTo>
                  <a:pt x="3953" y="5391"/>
                  <a:pt x="1" y="10794"/>
                  <a:pt x="1735" y="16112"/>
                </a:cubicBezTo>
                <a:lnTo>
                  <a:pt x="38930" y="16112"/>
                </a:lnTo>
                <a:cubicBezTo>
                  <a:pt x="40722" y="11847"/>
                  <a:pt x="37594" y="7098"/>
                  <a:pt x="32987" y="7098"/>
                </a:cubicBezTo>
                <a:cubicBezTo>
                  <a:pt x="32276" y="7098"/>
                  <a:pt x="31594" y="7211"/>
                  <a:pt x="30940" y="7439"/>
                </a:cubicBezTo>
                <a:cubicBezTo>
                  <a:pt x="29774" y="3344"/>
                  <a:pt x="26219" y="415"/>
                  <a:pt x="22011" y="45"/>
                </a:cubicBezTo>
                <a:cubicBezTo>
                  <a:pt x="21692" y="15"/>
                  <a:pt x="21374" y="0"/>
                  <a:pt x="210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6" name="Google Shape;336;p46"/>
          <p:cNvSpPr/>
          <p:nvPr/>
        </p:nvSpPr>
        <p:spPr>
          <a:xfrm flipH="1">
            <a:off x="6618057" y="1412477"/>
            <a:ext cx="1984179" cy="785106"/>
          </a:xfrm>
          <a:custGeom>
            <a:avLst/>
            <a:gdLst/>
            <a:ahLst/>
            <a:cxnLst/>
            <a:rect l="l" t="t" r="r" b="b"/>
            <a:pathLst>
              <a:path w="40722" h="16113" extrusionOk="0">
                <a:moveTo>
                  <a:pt x="21059" y="0"/>
                </a:moveTo>
                <a:cubicBezTo>
                  <a:pt x="17203" y="0"/>
                  <a:pt x="13624" y="2211"/>
                  <a:pt x="11916" y="5733"/>
                </a:cubicBezTo>
                <a:cubicBezTo>
                  <a:pt x="11119" y="5505"/>
                  <a:pt x="10323" y="5363"/>
                  <a:pt x="9527" y="5363"/>
                </a:cubicBezTo>
                <a:cubicBezTo>
                  <a:pt x="3953" y="5391"/>
                  <a:pt x="1" y="10794"/>
                  <a:pt x="1735" y="16112"/>
                </a:cubicBezTo>
                <a:lnTo>
                  <a:pt x="38930" y="16112"/>
                </a:lnTo>
                <a:cubicBezTo>
                  <a:pt x="40722" y="11847"/>
                  <a:pt x="37594" y="7098"/>
                  <a:pt x="32987" y="7098"/>
                </a:cubicBezTo>
                <a:cubicBezTo>
                  <a:pt x="32276" y="7098"/>
                  <a:pt x="31594" y="7211"/>
                  <a:pt x="30940" y="7439"/>
                </a:cubicBezTo>
                <a:cubicBezTo>
                  <a:pt x="29774" y="3344"/>
                  <a:pt x="26219" y="415"/>
                  <a:pt x="22011" y="45"/>
                </a:cubicBezTo>
                <a:cubicBezTo>
                  <a:pt x="21692" y="15"/>
                  <a:pt x="21374" y="0"/>
                  <a:pt x="210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7" name="Google Shape;337;p46"/>
          <p:cNvSpPr/>
          <p:nvPr/>
        </p:nvSpPr>
        <p:spPr>
          <a:xfrm flipH="1">
            <a:off x="3533644" y="3819735"/>
            <a:ext cx="1217282" cy="481658"/>
          </a:xfrm>
          <a:custGeom>
            <a:avLst/>
            <a:gdLst/>
            <a:ahLst/>
            <a:cxnLst/>
            <a:rect l="l" t="t" r="r" b="b"/>
            <a:pathLst>
              <a:path w="40722" h="16113" extrusionOk="0">
                <a:moveTo>
                  <a:pt x="21059" y="0"/>
                </a:moveTo>
                <a:cubicBezTo>
                  <a:pt x="17203" y="0"/>
                  <a:pt x="13624" y="2211"/>
                  <a:pt x="11916" y="5733"/>
                </a:cubicBezTo>
                <a:cubicBezTo>
                  <a:pt x="11119" y="5505"/>
                  <a:pt x="10323" y="5363"/>
                  <a:pt x="9527" y="5363"/>
                </a:cubicBezTo>
                <a:cubicBezTo>
                  <a:pt x="3953" y="5391"/>
                  <a:pt x="1" y="10794"/>
                  <a:pt x="1735" y="16112"/>
                </a:cubicBezTo>
                <a:lnTo>
                  <a:pt x="38930" y="16112"/>
                </a:lnTo>
                <a:cubicBezTo>
                  <a:pt x="40722" y="11847"/>
                  <a:pt x="37594" y="7098"/>
                  <a:pt x="32987" y="7098"/>
                </a:cubicBezTo>
                <a:cubicBezTo>
                  <a:pt x="32276" y="7098"/>
                  <a:pt x="31594" y="7211"/>
                  <a:pt x="30940" y="7439"/>
                </a:cubicBezTo>
                <a:cubicBezTo>
                  <a:pt x="29774" y="3344"/>
                  <a:pt x="26219" y="415"/>
                  <a:pt x="22011" y="45"/>
                </a:cubicBezTo>
                <a:cubicBezTo>
                  <a:pt x="21692" y="15"/>
                  <a:pt x="21374" y="0"/>
                  <a:pt x="210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8" name="Google Shape;338;p46"/>
          <p:cNvSpPr txBox="1"/>
          <p:nvPr>
            <p:ph type="title"/>
          </p:nvPr>
        </p:nvSpPr>
        <p:spPr>
          <a:xfrm>
            <a:off x="2660063" y="2314325"/>
            <a:ext cx="3930600" cy="78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ENTERTAINMENT</a:t>
            </a:r>
            <a:endParaRPr lang="en-GB"/>
          </a:p>
        </p:txBody>
      </p:sp>
      <p:sp>
        <p:nvSpPr>
          <p:cNvPr id="339" name="Google Shape;339;p46"/>
          <p:cNvSpPr txBox="1"/>
          <p:nvPr>
            <p:ph type="title" idx="2"/>
          </p:nvPr>
        </p:nvSpPr>
        <p:spPr>
          <a:xfrm>
            <a:off x="6707550" y="2107225"/>
            <a:ext cx="2045400" cy="10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03</a:t>
            </a:r>
            <a:endParaRPr lang="en-GB"/>
          </a:p>
        </p:txBody>
      </p:sp>
      <p:grpSp>
        <p:nvGrpSpPr>
          <p:cNvPr id="340" name="Google Shape;340;p46"/>
          <p:cNvGrpSpPr/>
          <p:nvPr/>
        </p:nvGrpSpPr>
        <p:grpSpPr>
          <a:xfrm>
            <a:off x="1165154" y="706389"/>
            <a:ext cx="1378024" cy="4488312"/>
            <a:chOff x="239350" y="1470875"/>
            <a:chExt cx="839900" cy="2735775"/>
          </a:xfrm>
        </p:grpSpPr>
        <p:sp>
          <p:nvSpPr>
            <p:cNvPr id="341" name="Google Shape;341;p46"/>
            <p:cNvSpPr/>
            <p:nvPr/>
          </p:nvSpPr>
          <p:spPr>
            <a:xfrm>
              <a:off x="504325" y="3326775"/>
              <a:ext cx="308700" cy="222500"/>
            </a:xfrm>
            <a:custGeom>
              <a:avLst/>
              <a:gdLst/>
              <a:ahLst/>
              <a:cxnLst/>
              <a:rect l="l" t="t" r="r" b="b"/>
              <a:pathLst>
                <a:path w="12348" h="8900" extrusionOk="0">
                  <a:moveTo>
                    <a:pt x="6149" y="1"/>
                  </a:moveTo>
                  <a:cubicBezTo>
                    <a:pt x="4199" y="1450"/>
                    <a:pt x="2100" y="2800"/>
                    <a:pt x="0" y="4000"/>
                  </a:cubicBezTo>
                  <a:cubicBezTo>
                    <a:pt x="1900" y="5750"/>
                    <a:pt x="3999" y="7399"/>
                    <a:pt x="6149" y="8899"/>
                  </a:cubicBezTo>
                  <a:cubicBezTo>
                    <a:pt x="8299" y="7399"/>
                    <a:pt x="10348" y="5750"/>
                    <a:pt x="12348" y="4000"/>
                  </a:cubicBezTo>
                  <a:cubicBezTo>
                    <a:pt x="10198" y="2800"/>
                    <a:pt x="8149" y="1450"/>
                    <a:pt x="6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2" name="Google Shape;342;p46"/>
            <p:cNvSpPr/>
            <p:nvPr/>
          </p:nvSpPr>
          <p:spPr>
            <a:xfrm>
              <a:off x="325600" y="3439250"/>
              <a:ext cx="312475" cy="223750"/>
            </a:xfrm>
            <a:custGeom>
              <a:avLst/>
              <a:gdLst/>
              <a:ahLst/>
              <a:cxnLst/>
              <a:rect l="l" t="t" r="r" b="b"/>
              <a:pathLst>
                <a:path w="12499" h="8950" extrusionOk="0">
                  <a:moveTo>
                    <a:pt x="6299" y="1"/>
                  </a:moveTo>
                  <a:cubicBezTo>
                    <a:pt x="4250" y="1101"/>
                    <a:pt x="2150" y="2100"/>
                    <a:pt x="0" y="3000"/>
                  </a:cubicBezTo>
                  <a:cubicBezTo>
                    <a:pt x="1750" y="5100"/>
                    <a:pt x="3700" y="7100"/>
                    <a:pt x="5699" y="8949"/>
                  </a:cubicBezTo>
                  <a:cubicBezTo>
                    <a:pt x="8049" y="7749"/>
                    <a:pt x="10299" y="6450"/>
                    <a:pt x="12498" y="5000"/>
                  </a:cubicBezTo>
                  <a:cubicBezTo>
                    <a:pt x="10299" y="3450"/>
                    <a:pt x="8249" y="1800"/>
                    <a:pt x="6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3" name="Google Shape;343;p46"/>
            <p:cNvSpPr/>
            <p:nvPr/>
          </p:nvSpPr>
          <p:spPr>
            <a:xfrm>
              <a:off x="679275" y="3439250"/>
              <a:ext cx="312475" cy="223750"/>
            </a:xfrm>
            <a:custGeom>
              <a:avLst/>
              <a:gdLst/>
              <a:ahLst/>
              <a:cxnLst/>
              <a:rect l="l" t="t" r="r" b="b"/>
              <a:pathLst>
                <a:path w="12499" h="8950" extrusionOk="0">
                  <a:moveTo>
                    <a:pt x="6200" y="1"/>
                  </a:moveTo>
                  <a:cubicBezTo>
                    <a:pt x="4250" y="1800"/>
                    <a:pt x="2151" y="3450"/>
                    <a:pt x="1" y="5000"/>
                  </a:cubicBezTo>
                  <a:cubicBezTo>
                    <a:pt x="2151" y="6450"/>
                    <a:pt x="4400" y="7799"/>
                    <a:pt x="6750" y="8949"/>
                  </a:cubicBezTo>
                  <a:cubicBezTo>
                    <a:pt x="8799" y="7100"/>
                    <a:pt x="10699" y="5100"/>
                    <a:pt x="12499" y="3000"/>
                  </a:cubicBezTo>
                  <a:cubicBezTo>
                    <a:pt x="10349" y="2100"/>
                    <a:pt x="8249" y="1101"/>
                    <a:pt x="62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4" name="Google Shape;344;p46"/>
            <p:cNvSpPr/>
            <p:nvPr/>
          </p:nvSpPr>
          <p:spPr>
            <a:xfrm>
              <a:off x="244350" y="3260550"/>
              <a:ext cx="220000" cy="233725"/>
            </a:xfrm>
            <a:custGeom>
              <a:avLst/>
              <a:gdLst/>
              <a:ahLst/>
              <a:cxnLst/>
              <a:rect l="l" t="t" r="r" b="b"/>
              <a:pathLst>
                <a:path w="8800" h="9349" extrusionOk="0">
                  <a:moveTo>
                    <a:pt x="2900" y="0"/>
                  </a:moveTo>
                  <a:cubicBezTo>
                    <a:pt x="2001" y="400"/>
                    <a:pt x="1051" y="800"/>
                    <a:pt x="101" y="1150"/>
                  </a:cubicBezTo>
                  <a:cubicBezTo>
                    <a:pt x="101" y="2750"/>
                    <a:pt x="51" y="4349"/>
                    <a:pt x="1" y="5949"/>
                  </a:cubicBezTo>
                  <a:cubicBezTo>
                    <a:pt x="751" y="6949"/>
                    <a:pt x="1601" y="8099"/>
                    <a:pt x="2601" y="9348"/>
                  </a:cubicBezTo>
                  <a:cubicBezTo>
                    <a:pt x="4700" y="8499"/>
                    <a:pt x="6800" y="7499"/>
                    <a:pt x="8799" y="6449"/>
                  </a:cubicBezTo>
                  <a:cubicBezTo>
                    <a:pt x="6700" y="4449"/>
                    <a:pt x="4700" y="2300"/>
                    <a:pt x="29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5" name="Google Shape;345;p46"/>
            <p:cNvSpPr/>
            <p:nvPr/>
          </p:nvSpPr>
          <p:spPr>
            <a:xfrm>
              <a:off x="243100" y="3448000"/>
              <a:ext cx="43775" cy="71275"/>
            </a:xfrm>
            <a:custGeom>
              <a:avLst/>
              <a:gdLst/>
              <a:ahLst/>
              <a:cxnLst/>
              <a:rect l="l" t="t" r="r" b="b"/>
              <a:pathLst>
                <a:path w="1751" h="2851" extrusionOk="0">
                  <a:moveTo>
                    <a:pt x="51" y="1"/>
                  </a:moveTo>
                  <a:cubicBezTo>
                    <a:pt x="51" y="951"/>
                    <a:pt x="51" y="1900"/>
                    <a:pt x="1" y="2850"/>
                  </a:cubicBezTo>
                  <a:cubicBezTo>
                    <a:pt x="601" y="2650"/>
                    <a:pt x="1201" y="2450"/>
                    <a:pt x="1751" y="2250"/>
                  </a:cubicBezTo>
                  <a:cubicBezTo>
                    <a:pt x="1151" y="1450"/>
                    <a:pt x="551" y="701"/>
                    <a:pt x="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6" name="Google Shape;346;p46"/>
            <p:cNvSpPr/>
            <p:nvPr/>
          </p:nvSpPr>
          <p:spPr>
            <a:xfrm>
              <a:off x="394325" y="2676900"/>
              <a:ext cx="245000" cy="213725"/>
            </a:xfrm>
            <a:custGeom>
              <a:avLst/>
              <a:gdLst/>
              <a:ahLst/>
              <a:cxnLst/>
              <a:rect l="l" t="t" r="r" b="b"/>
              <a:pathLst>
                <a:path w="9800" h="8549" extrusionOk="0">
                  <a:moveTo>
                    <a:pt x="5200" y="0"/>
                  </a:moveTo>
                  <a:cubicBezTo>
                    <a:pt x="3600" y="1250"/>
                    <a:pt x="1851" y="2400"/>
                    <a:pt x="1" y="3550"/>
                  </a:cubicBezTo>
                  <a:cubicBezTo>
                    <a:pt x="1401" y="5249"/>
                    <a:pt x="2850" y="6949"/>
                    <a:pt x="4400" y="8549"/>
                  </a:cubicBezTo>
                  <a:cubicBezTo>
                    <a:pt x="6250" y="7299"/>
                    <a:pt x="8099" y="5899"/>
                    <a:pt x="9799" y="4450"/>
                  </a:cubicBezTo>
                  <a:cubicBezTo>
                    <a:pt x="8199" y="3050"/>
                    <a:pt x="6650" y="1600"/>
                    <a:pt x="5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7" name="Google Shape;347;p46"/>
            <p:cNvSpPr/>
            <p:nvPr/>
          </p:nvSpPr>
          <p:spPr>
            <a:xfrm>
              <a:off x="423075" y="2435700"/>
              <a:ext cx="218750" cy="209975"/>
            </a:xfrm>
            <a:custGeom>
              <a:avLst/>
              <a:gdLst/>
              <a:ahLst/>
              <a:cxnLst/>
              <a:rect l="l" t="t" r="r" b="b"/>
              <a:pathLst>
                <a:path w="8750" h="8399" extrusionOk="0">
                  <a:moveTo>
                    <a:pt x="4500" y="0"/>
                  </a:moveTo>
                  <a:cubicBezTo>
                    <a:pt x="3100" y="1100"/>
                    <a:pt x="1600" y="2250"/>
                    <a:pt x="1" y="3299"/>
                  </a:cubicBezTo>
                  <a:cubicBezTo>
                    <a:pt x="1300" y="5099"/>
                    <a:pt x="2700" y="6799"/>
                    <a:pt x="4200" y="8399"/>
                  </a:cubicBezTo>
                  <a:cubicBezTo>
                    <a:pt x="5800" y="7149"/>
                    <a:pt x="7299" y="5849"/>
                    <a:pt x="8749" y="4499"/>
                  </a:cubicBezTo>
                  <a:cubicBezTo>
                    <a:pt x="7199" y="3000"/>
                    <a:pt x="5800" y="1500"/>
                    <a:pt x="4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8" name="Google Shape;348;p46"/>
            <p:cNvSpPr/>
            <p:nvPr/>
          </p:nvSpPr>
          <p:spPr>
            <a:xfrm>
              <a:off x="260600" y="2776875"/>
              <a:ext cx="223750" cy="206250"/>
            </a:xfrm>
            <a:custGeom>
              <a:avLst/>
              <a:gdLst/>
              <a:ahLst/>
              <a:cxnLst/>
              <a:rect l="l" t="t" r="r" b="b"/>
              <a:pathLst>
                <a:path w="8950" h="8250" extrusionOk="0">
                  <a:moveTo>
                    <a:pt x="4600" y="1"/>
                  </a:moveTo>
                  <a:cubicBezTo>
                    <a:pt x="3150" y="900"/>
                    <a:pt x="1651" y="1650"/>
                    <a:pt x="51" y="2450"/>
                  </a:cubicBezTo>
                  <a:cubicBezTo>
                    <a:pt x="51" y="2700"/>
                    <a:pt x="51" y="2950"/>
                    <a:pt x="1" y="3200"/>
                  </a:cubicBezTo>
                  <a:cubicBezTo>
                    <a:pt x="1051" y="4950"/>
                    <a:pt x="2150" y="6649"/>
                    <a:pt x="3400" y="8249"/>
                  </a:cubicBezTo>
                  <a:cubicBezTo>
                    <a:pt x="5300" y="7299"/>
                    <a:pt x="7150" y="6249"/>
                    <a:pt x="8949" y="5050"/>
                  </a:cubicBezTo>
                  <a:cubicBezTo>
                    <a:pt x="7400" y="3450"/>
                    <a:pt x="5950" y="1750"/>
                    <a:pt x="46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9" name="Google Shape;349;p46"/>
            <p:cNvSpPr/>
            <p:nvPr/>
          </p:nvSpPr>
          <p:spPr>
            <a:xfrm>
              <a:off x="853000" y="3260550"/>
              <a:ext cx="218750" cy="233725"/>
            </a:xfrm>
            <a:custGeom>
              <a:avLst/>
              <a:gdLst/>
              <a:ahLst/>
              <a:cxnLst/>
              <a:rect l="l" t="t" r="r" b="b"/>
              <a:pathLst>
                <a:path w="8750" h="9349" extrusionOk="0">
                  <a:moveTo>
                    <a:pt x="5900" y="0"/>
                  </a:moveTo>
                  <a:cubicBezTo>
                    <a:pt x="4050" y="2300"/>
                    <a:pt x="2100" y="4449"/>
                    <a:pt x="1" y="6449"/>
                  </a:cubicBezTo>
                  <a:cubicBezTo>
                    <a:pt x="2000" y="7499"/>
                    <a:pt x="4050" y="8499"/>
                    <a:pt x="6200" y="9348"/>
                  </a:cubicBezTo>
                  <a:cubicBezTo>
                    <a:pt x="7199" y="8099"/>
                    <a:pt x="8049" y="6949"/>
                    <a:pt x="8749" y="5949"/>
                  </a:cubicBezTo>
                  <a:cubicBezTo>
                    <a:pt x="8749" y="4349"/>
                    <a:pt x="8699" y="2750"/>
                    <a:pt x="8649" y="1150"/>
                  </a:cubicBezTo>
                  <a:cubicBezTo>
                    <a:pt x="7699" y="750"/>
                    <a:pt x="6800" y="400"/>
                    <a:pt x="59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0" name="Google Shape;350;p46"/>
            <p:cNvSpPr/>
            <p:nvPr/>
          </p:nvSpPr>
          <p:spPr>
            <a:xfrm>
              <a:off x="475575" y="1974525"/>
              <a:ext cx="167500" cy="193725"/>
            </a:xfrm>
            <a:custGeom>
              <a:avLst/>
              <a:gdLst/>
              <a:ahLst/>
              <a:cxnLst/>
              <a:rect l="l" t="t" r="r" b="b"/>
              <a:pathLst>
                <a:path w="6700" h="7749" extrusionOk="0">
                  <a:moveTo>
                    <a:pt x="3700" y="0"/>
                  </a:moveTo>
                  <a:cubicBezTo>
                    <a:pt x="2500" y="1250"/>
                    <a:pt x="1300" y="2450"/>
                    <a:pt x="0" y="3550"/>
                  </a:cubicBezTo>
                  <a:cubicBezTo>
                    <a:pt x="900" y="4899"/>
                    <a:pt x="1850" y="6349"/>
                    <a:pt x="3000" y="7749"/>
                  </a:cubicBezTo>
                  <a:cubicBezTo>
                    <a:pt x="4350" y="6449"/>
                    <a:pt x="5549" y="5149"/>
                    <a:pt x="6699" y="3850"/>
                  </a:cubicBezTo>
                  <a:cubicBezTo>
                    <a:pt x="5599" y="2550"/>
                    <a:pt x="4600" y="1250"/>
                    <a:pt x="3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1" name="Google Shape;351;p46"/>
            <p:cNvSpPr/>
            <p:nvPr/>
          </p:nvSpPr>
          <p:spPr>
            <a:xfrm>
              <a:off x="674275" y="1974525"/>
              <a:ext cx="167500" cy="193725"/>
            </a:xfrm>
            <a:custGeom>
              <a:avLst/>
              <a:gdLst/>
              <a:ahLst/>
              <a:cxnLst/>
              <a:rect l="l" t="t" r="r" b="b"/>
              <a:pathLst>
                <a:path w="6700" h="7749" extrusionOk="0">
                  <a:moveTo>
                    <a:pt x="3000" y="0"/>
                  </a:moveTo>
                  <a:cubicBezTo>
                    <a:pt x="2101" y="1250"/>
                    <a:pt x="1101" y="2550"/>
                    <a:pt x="1" y="3850"/>
                  </a:cubicBezTo>
                  <a:cubicBezTo>
                    <a:pt x="1101" y="5149"/>
                    <a:pt x="2351" y="6449"/>
                    <a:pt x="3650" y="7749"/>
                  </a:cubicBezTo>
                  <a:cubicBezTo>
                    <a:pt x="4800" y="6349"/>
                    <a:pt x="5800" y="4949"/>
                    <a:pt x="6700" y="3550"/>
                  </a:cubicBezTo>
                  <a:cubicBezTo>
                    <a:pt x="5350" y="2400"/>
                    <a:pt x="4100" y="1200"/>
                    <a:pt x="30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2" name="Google Shape;352;p46"/>
            <p:cNvSpPr/>
            <p:nvPr/>
          </p:nvSpPr>
          <p:spPr>
            <a:xfrm>
              <a:off x="566800" y="2089500"/>
              <a:ext cx="186250" cy="202500"/>
            </a:xfrm>
            <a:custGeom>
              <a:avLst/>
              <a:gdLst/>
              <a:ahLst/>
              <a:cxnLst/>
              <a:rect l="l" t="t" r="r" b="b"/>
              <a:pathLst>
                <a:path w="7450" h="8100" extrusionOk="0">
                  <a:moveTo>
                    <a:pt x="3700" y="1"/>
                  </a:moveTo>
                  <a:cubicBezTo>
                    <a:pt x="2550" y="1300"/>
                    <a:pt x="1300" y="2600"/>
                    <a:pt x="1" y="3900"/>
                  </a:cubicBezTo>
                  <a:cubicBezTo>
                    <a:pt x="1101" y="5300"/>
                    <a:pt x="2350" y="6699"/>
                    <a:pt x="3700" y="8099"/>
                  </a:cubicBezTo>
                  <a:cubicBezTo>
                    <a:pt x="5050" y="6699"/>
                    <a:pt x="6300" y="5300"/>
                    <a:pt x="7449" y="3900"/>
                  </a:cubicBezTo>
                  <a:cubicBezTo>
                    <a:pt x="6100" y="2600"/>
                    <a:pt x="4850" y="1300"/>
                    <a:pt x="37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3" name="Google Shape;353;p46"/>
            <p:cNvSpPr/>
            <p:nvPr/>
          </p:nvSpPr>
          <p:spPr>
            <a:xfrm>
              <a:off x="451825" y="2203225"/>
              <a:ext cx="190000" cy="198750"/>
            </a:xfrm>
            <a:custGeom>
              <a:avLst/>
              <a:gdLst/>
              <a:ahLst/>
              <a:cxnLst/>
              <a:rect l="l" t="t" r="r" b="b"/>
              <a:pathLst>
                <a:path w="7600" h="7950" extrusionOk="0">
                  <a:moveTo>
                    <a:pt x="3850" y="1"/>
                  </a:moveTo>
                  <a:cubicBezTo>
                    <a:pt x="2650" y="1151"/>
                    <a:pt x="1400" y="2250"/>
                    <a:pt x="1" y="3350"/>
                  </a:cubicBezTo>
                  <a:cubicBezTo>
                    <a:pt x="1050" y="4850"/>
                    <a:pt x="2200" y="6400"/>
                    <a:pt x="3450" y="7949"/>
                  </a:cubicBezTo>
                  <a:cubicBezTo>
                    <a:pt x="4950" y="6700"/>
                    <a:pt x="6349" y="5450"/>
                    <a:pt x="7599" y="4200"/>
                  </a:cubicBezTo>
                  <a:cubicBezTo>
                    <a:pt x="6249" y="2800"/>
                    <a:pt x="5000" y="1400"/>
                    <a:pt x="38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4" name="Google Shape;354;p46"/>
            <p:cNvSpPr/>
            <p:nvPr/>
          </p:nvSpPr>
          <p:spPr>
            <a:xfrm>
              <a:off x="783025" y="2079500"/>
              <a:ext cx="165000" cy="187500"/>
            </a:xfrm>
            <a:custGeom>
              <a:avLst/>
              <a:gdLst/>
              <a:ahLst/>
              <a:cxnLst/>
              <a:rect l="l" t="t" r="r" b="b"/>
              <a:pathLst>
                <a:path w="6600" h="7500" extrusionOk="0">
                  <a:moveTo>
                    <a:pt x="3050" y="1"/>
                  </a:moveTo>
                  <a:cubicBezTo>
                    <a:pt x="2150" y="1350"/>
                    <a:pt x="1150" y="2750"/>
                    <a:pt x="0" y="4200"/>
                  </a:cubicBezTo>
                  <a:cubicBezTo>
                    <a:pt x="1200" y="5300"/>
                    <a:pt x="2450" y="6399"/>
                    <a:pt x="3800" y="7499"/>
                  </a:cubicBezTo>
                  <a:cubicBezTo>
                    <a:pt x="4899" y="5800"/>
                    <a:pt x="5849" y="4200"/>
                    <a:pt x="6599" y="2700"/>
                  </a:cubicBezTo>
                  <a:cubicBezTo>
                    <a:pt x="5349" y="1800"/>
                    <a:pt x="4199" y="900"/>
                    <a:pt x="30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5" name="Google Shape;355;p46"/>
            <p:cNvSpPr/>
            <p:nvPr/>
          </p:nvSpPr>
          <p:spPr>
            <a:xfrm>
              <a:off x="1030475" y="3448000"/>
              <a:ext cx="42525" cy="71275"/>
            </a:xfrm>
            <a:custGeom>
              <a:avLst/>
              <a:gdLst/>
              <a:ahLst/>
              <a:cxnLst/>
              <a:rect l="l" t="t" r="r" b="b"/>
              <a:pathLst>
                <a:path w="1701" h="2851" extrusionOk="0">
                  <a:moveTo>
                    <a:pt x="1700" y="1"/>
                  </a:moveTo>
                  <a:cubicBezTo>
                    <a:pt x="1150" y="701"/>
                    <a:pt x="600" y="1450"/>
                    <a:pt x="0" y="2200"/>
                  </a:cubicBezTo>
                  <a:cubicBezTo>
                    <a:pt x="550" y="2450"/>
                    <a:pt x="1150" y="2650"/>
                    <a:pt x="1700" y="2850"/>
                  </a:cubicBezTo>
                  <a:cubicBezTo>
                    <a:pt x="1700" y="1900"/>
                    <a:pt x="1700" y="951"/>
                    <a:pt x="17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6" name="Google Shape;356;p46"/>
            <p:cNvSpPr/>
            <p:nvPr/>
          </p:nvSpPr>
          <p:spPr>
            <a:xfrm>
              <a:off x="833000" y="2776875"/>
              <a:ext cx="223750" cy="206250"/>
            </a:xfrm>
            <a:custGeom>
              <a:avLst/>
              <a:gdLst/>
              <a:ahLst/>
              <a:cxnLst/>
              <a:rect l="l" t="t" r="r" b="b"/>
              <a:pathLst>
                <a:path w="8950" h="8250" extrusionOk="0">
                  <a:moveTo>
                    <a:pt x="4400" y="1"/>
                  </a:moveTo>
                  <a:cubicBezTo>
                    <a:pt x="3000" y="1800"/>
                    <a:pt x="1551" y="3450"/>
                    <a:pt x="1" y="5050"/>
                  </a:cubicBezTo>
                  <a:cubicBezTo>
                    <a:pt x="1801" y="6249"/>
                    <a:pt x="3650" y="7299"/>
                    <a:pt x="5600" y="8249"/>
                  </a:cubicBezTo>
                  <a:cubicBezTo>
                    <a:pt x="6800" y="6649"/>
                    <a:pt x="7899" y="4950"/>
                    <a:pt x="8949" y="3200"/>
                  </a:cubicBezTo>
                  <a:lnTo>
                    <a:pt x="8899" y="2450"/>
                  </a:lnTo>
                  <a:cubicBezTo>
                    <a:pt x="7350" y="1650"/>
                    <a:pt x="5800" y="850"/>
                    <a:pt x="4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7" name="Google Shape;357;p46"/>
            <p:cNvSpPr/>
            <p:nvPr/>
          </p:nvSpPr>
          <p:spPr>
            <a:xfrm>
              <a:off x="676775" y="2678150"/>
              <a:ext cx="245000" cy="212475"/>
            </a:xfrm>
            <a:custGeom>
              <a:avLst/>
              <a:gdLst/>
              <a:ahLst/>
              <a:cxnLst/>
              <a:rect l="l" t="t" r="r" b="b"/>
              <a:pathLst>
                <a:path w="9800" h="8499" extrusionOk="0">
                  <a:moveTo>
                    <a:pt x="4600" y="0"/>
                  </a:moveTo>
                  <a:cubicBezTo>
                    <a:pt x="3150" y="1550"/>
                    <a:pt x="1601" y="3000"/>
                    <a:pt x="1" y="4400"/>
                  </a:cubicBezTo>
                  <a:cubicBezTo>
                    <a:pt x="1701" y="5899"/>
                    <a:pt x="3550" y="7249"/>
                    <a:pt x="5450" y="8499"/>
                  </a:cubicBezTo>
                  <a:cubicBezTo>
                    <a:pt x="7000" y="6899"/>
                    <a:pt x="8449" y="5249"/>
                    <a:pt x="9799" y="3500"/>
                  </a:cubicBezTo>
                  <a:cubicBezTo>
                    <a:pt x="7950" y="2350"/>
                    <a:pt x="6250" y="1200"/>
                    <a:pt x="46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8" name="Google Shape;358;p46"/>
            <p:cNvSpPr/>
            <p:nvPr/>
          </p:nvSpPr>
          <p:spPr>
            <a:xfrm>
              <a:off x="675525" y="2203225"/>
              <a:ext cx="190000" cy="198750"/>
            </a:xfrm>
            <a:custGeom>
              <a:avLst/>
              <a:gdLst/>
              <a:ahLst/>
              <a:cxnLst/>
              <a:rect l="l" t="t" r="r" b="b"/>
              <a:pathLst>
                <a:path w="7600" h="7950" extrusionOk="0">
                  <a:moveTo>
                    <a:pt x="3750" y="1"/>
                  </a:moveTo>
                  <a:cubicBezTo>
                    <a:pt x="2600" y="1400"/>
                    <a:pt x="1351" y="2800"/>
                    <a:pt x="1" y="4200"/>
                  </a:cubicBezTo>
                  <a:cubicBezTo>
                    <a:pt x="1251" y="5450"/>
                    <a:pt x="2650" y="6700"/>
                    <a:pt x="4150" y="7949"/>
                  </a:cubicBezTo>
                  <a:cubicBezTo>
                    <a:pt x="5450" y="6400"/>
                    <a:pt x="6550" y="4850"/>
                    <a:pt x="7600" y="3300"/>
                  </a:cubicBezTo>
                  <a:cubicBezTo>
                    <a:pt x="6200" y="2250"/>
                    <a:pt x="4900" y="1151"/>
                    <a:pt x="37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9" name="Google Shape;359;p46"/>
            <p:cNvSpPr/>
            <p:nvPr/>
          </p:nvSpPr>
          <p:spPr>
            <a:xfrm>
              <a:off x="675525" y="2435700"/>
              <a:ext cx="218750" cy="209975"/>
            </a:xfrm>
            <a:custGeom>
              <a:avLst/>
              <a:gdLst/>
              <a:ahLst/>
              <a:cxnLst/>
              <a:rect l="l" t="t" r="r" b="b"/>
              <a:pathLst>
                <a:path w="8750" h="8399" extrusionOk="0">
                  <a:moveTo>
                    <a:pt x="4250" y="0"/>
                  </a:moveTo>
                  <a:cubicBezTo>
                    <a:pt x="3000" y="1500"/>
                    <a:pt x="1551" y="3000"/>
                    <a:pt x="1" y="4499"/>
                  </a:cubicBezTo>
                  <a:cubicBezTo>
                    <a:pt x="1401" y="5849"/>
                    <a:pt x="2900" y="7149"/>
                    <a:pt x="4550" y="8399"/>
                  </a:cubicBezTo>
                  <a:cubicBezTo>
                    <a:pt x="6050" y="6799"/>
                    <a:pt x="7450" y="5099"/>
                    <a:pt x="8749" y="3299"/>
                  </a:cubicBezTo>
                  <a:cubicBezTo>
                    <a:pt x="7150" y="2250"/>
                    <a:pt x="5650" y="1100"/>
                    <a:pt x="4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0" name="Google Shape;360;p46"/>
            <p:cNvSpPr/>
            <p:nvPr/>
          </p:nvSpPr>
          <p:spPr>
            <a:xfrm>
              <a:off x="871750" y="4019150"/>
              <a:ext cx="207500" cy="187500"/>
            </a:xfrm>
            <a:custGeom>
              <a:avLst/>
              <a:gdLst/>
              <a:ahLst/>
              <a:cxnLst/>
              <a:rect l="l" t="t" r="r" b="b"/>
              <a:pathLst>
                <a:path w="8300" h="7500" extrusionOk="0">
                  <a:moveTo>
                    <a:pt x="6899" y="1"/>
                  </a:moveTo>
                  <a:cubicBezTo>
                    <a:pt x="4750" y="2250"/>
                    <a:pt x="2450" y="4400"/>
                    <a:pt x="1" y="6299"/>
                  </a:cubicBezTo>
                  <a:cubicBezTo>
                    <a:pt x="950" y="6749"/>
                    <a:pt x="1950" y="7149"/>
                    <a:pt x="2950" y="7499"/>
                  </a:cubicBezTo>
                  <a:lnTo>
                    <a:pt x="8299" y="7499"/>
                  </a:lnTo>
                  <a:lnTo>
                    <a:pt x="8299" y="401"/>
                  </a:lnTo>
                  <a:cubicBezTo>
                    <a:pt x="7799" y="251"/>
                    <a:pt x="7349" y="151"/>
                    <a:pt x="68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1" name="Google Shape;361;p46"/>
            <p:cNvSpPr/>
            <p:nvPr/>
          </p:nvSpPr>
          <p:spPr>
            <a:xfrm>
              <a:off x="254350" y="2898100"/>
              <a:ext cx="70025" cy="128750"/>
            </a:xfrm>
            <a:custGeom>
              <a:avLst/>
              <a:gdLst/>
              <a:ahLst/>
              <a:cxnLst/>
              <a:rect l="l" t="t" r="r" b="b"/>
              <a:pathLst>
                <a:path w="2801" h="5150" extrusionOk="0">
                  <a:moveTo>
                    <a:pt x="201" y="1"/>
                  </a:moveTo>
                  <a:cubicBezTo>
                    <a:pt x="101" y="1600"/>
                    <a:pt x="51" y="3350"/>
                    <a:pt x="1" y="5150"/>
                  </a:cubicBezTo>
                  <a:cubicBezTo>
                    <a:pt x="951" y="4700"/>
                    <a:pt x="1851" y="4300"/>
                    <a:pt x="2800" y="3850"/>
                  </a:cubicBezTo>
                  <a:cubicBezTo>
                    <a:pt x="1751" y="2450"/>
                    <a:pt x="901" y="1151"/>
                    <a:pt x="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2" name="Google Shape;362;p46"/>
            <p:cNvSpPr/>
            <p:nvPr/>
          </p:nvSpPr>
          <p:spPr>
            <a:xfrm>
              <a:off x="992975" y="2898100"/>
              <a:ext cx="70025" cy="128750"/>
            </a:xfrm>
            <a:custGeom>
              <a:avLst/>
              <a:gdLst/>
              <a:ahLst/>
              <a:cxnLst/>
              <a:rect l="l" t="t" r="r" b="b"/>
              <a:pathLst>
                <a:path w="2801" h="5150" extrusionOk="0">
                  <a:moveTo>
                    <a:pt x="2600" y="1"/>
                  </a:moveTo>
                  <a:cubicBezTo>
                    <a:pt x="1900" y="1151"/>
                    <a:pt x="1051" y="2450"/>
                    <a:pt x="1" y="3850"/>
                  </a:cubicBezTo>
                  <a:cubicBezTo>
                    <a:pt x="901" y="4300"/>
                    <a:pt x="1850" y="4700"/>
                    <a:pt x="2800" y="5150"/>
                  </a:cubicBezTo>
                  <a:cubicBezTo>
                    <a:pt x="2750" y="3350"/>
                    <a:pt x="2650" y="1600"/>
                    <a:pt x="26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3" name="Google Shape;363;p46"/>
            <p:cNvSpPr/>
            <p:nvPr/>
          </p:nvSpPr>
          <p:spPr>
            <a:xfrm>
              <a:off x="554300" y="2325700"/>
              <a:ext cx="208750" cy="206250"/>
            </a:xfrm>
            <a:custGeom>
              <a:avLst/>
              <a:gdLst/>
              <a:ahLst/>
              <a:cxnLst/>
              <a:rect l="l" t="t" r="r" b="b"/>
              <a:pathLst>
                <a:path w="8350" h="8250" extrusionOk="0">
                  <a:moveTo>
                    <a:pt x="4150" y="1"/>
                  </a:moveTo>
                  <a:cubicBezTo>
                    <a:pt x="2900" y="1251"/>
                    <a:pt x="1501" y="2550"/>
                    <a:pt x="1" y="3800"/>
                  </a:cubicBezTo>
                  <a:cubicBezTo>
                    <a:pt x="1251" y="5300"/>
                    <a:pt x="2650" y="6800"/>
                    <a:pt x="4150" y="8249"/>
                  </a:cubicBezTo>
                  <a:cubicBezTo>
                    <a:pt x="5700" y="6800"/>
                    <a:pt x="7100" y="5300"/>
                    <a:pt x="8349" y="3800"/>
                  </a:cubicBezTo>
                  <a:cubicBezTo>
                    <a:pt x="6850" y="2550"/>
                    <a:pt x="5450" y="1251"/>
                    <a:pt x="4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4" name="Google Shape;364;p46"/>
            <p:cNvSpPr/>
            <p:nvPr/>
          </p:nvSpPr>
          <p:spPr>
            <a:xfrm>
              <a:off x="1015475" y="3170550"/>
              <a:ext cx="52525" cy="92525"/>
            </a:xfrm>
            <a:custGeom>
              <a:avLst/>
              <a:gdLst/>
              <a:ahLst/>
              <a:cxnLst/>
              <a:rect l="l" t="t" r="r" b="b"/>
              <a:pathLst>
                <a:path w="2101" h="3701" extrusionOk="0">
                  <a:moveTo>
                    <a:pt x="2050" y="1"/>
                  </a:moveTo>
                  <a:cubicBezTo>
                    <a:pt x="1450" y="901"/>
                    <a:pt x="750" y="1850"/>
                    <a:pt x="1" y="2850"/>
                  </a:cubicBezTo>
                  <a:cubicBezTo>
                    <a:pt x="650" y="3150"/>
                    <a:pt x="1400" y="3450"/>
                    <a:pt x="2100" y="3700"/>
                  </a:cubicBezTo>
                  <a:cubicBezTo>
                    <a:pt x="2100" y="2450"/>
                    <a:pt x="2050" y="1251"/>
                    <a:pt x="20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5" name="Google Shape;365;p46"/>
            <p:cNvSpPr/>
            <p:nvPr/>
          </p:nvSpPr>
          <p:spPr>
            <a:xfrm>
              <a:off x="850500" y="3013075"/>
              <a:ext cx="215000" cy="218750"/>
            </a:xfrm>
            <a:custGeom>
              <a:avLst/>
              <a:gdLst/>
              <a:ahLst/>
              <a:cxnLst/>
              <a:rect l="l" t="t" r="r" b="b"/>
              <a:pathLst>
                <a:path w="8600" h="8750" extrusionOk="0">
                  <a:moveTo>
                    <a:pt x="5100" y="1"/>
                  </a:moveTo>
                  <a:cubicBezTo>
                    <a:pt x="3550" y="2051"/>
                    <a:pt x="1850" y="4050"/>
                    <a:pt x="1" y="5900"/>
                  </a:cubicBezTo>
                  <a:cubicBezTo>
                    <a:pt x="1850" y="6950"/>
                    <a:pt x="3750" y="7899"/>
                    <a:pt x="5700" y="8749"/>
                  </a:cubicBezTo>
                  <a:cubicBezTo>
                    <a:pt x="6900" y="7250"/>
                    <a:pt x="7849" y="5850"/>
                    <a:pt x="8599" y="4650"/>
                  </a:cubicBezTo>
                  <a:cubicBezTo>
                    <a:pt x="8599" y="3600"/>
                    <a:pt x="8549" y="2550"/>
                    <a:pt x="8549" y="1551"/>
                  </a:cubicBezTo>
                  <a:cubicBezTo>
                    <a:pt x="7349" y="1051"/>
                    <a:pt x="6200" y="551"/>
                    <a:pt x="5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6" name="Google Shape;366;p46"/>
            <p:cNvSpPr/>
            <p:nvPr/>
          </p:nvSpPr>
          <p:spPr>
            <a:xfrm>
              <a:off x="239350" y="4019150"/>
              <a:ext cx="206250" cy="187500"/>
            </a:xfrm>
            <a:custGeom>
              <a:avLst/>
              <a:gdLst/>
              <a:ahLst/>
              <a:cxnLst/>
              <a:rect l="l" t="t" r="r" b="b"/>
              <a:pathLst>
                <a:path w="8250" h="7500" extrusionOk="0">
                  <a:moveTo>
                    <a:pt x="1351" y="1"/>
                  </a:moveTo>
                  <a:cubicBezTo>
                    <a:pt x="901" y="151"/>
                    <a:pt x="451" y="251"/>
                    <a:pt x="1" y="401"/>
                  </a:cubicBezTo>
                  <a:lnTo>
                    <a:pt x="1" y="7499"/>
                  </a:lnTo>
                  <a:lnTo>
                    <a:pt x="5250" y="7499"/>
                  </a:lnTo>
                  <a:cubicBezTo>
                    <a:pt x="6300" y="7149"/>
                    <a:pt x="7300" y="6749"/>
                    <a:pt x="8250" y="6299"/>
                  </a:cubicBezTo>
                  <a:cubicBezTo>
                    <a:pt x="5800" y="4400"/>
                    <a:pt x="3500" y="2250"/>
                    <a:pt x="1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7" name="Google Shape;367;p46"/>
            <p:cNvSpPr/>
            <p:nvPr/>
          </p:nvSpPr>
          <p:spPr>
            <a:xfrm>
              <a:off x="368100" y="2079500"/>
              <a:ext cx="166225" cy="187500"/>
            </a:xfrm>
            <a:custGeom>
              <a:avLst/>
              <a:gdLst/>
              <a:ahLst/>
              <a:cxnLst/>
              <a:rect l="l" t="t" r="r" b="b"/>
              <a:pathLst>
                <a:path w="6649" h="7500" extrusionOk="0">
                  <a:moveTo>
                    <a:pt x="3549" y="1"/>
                  </a:moveTo>
                  <a:cubicBezTo>
                    <a:pt x="2450" y="900"/>
                    <a:pt x="1300" y="1800"/>
                    <a:pt x="0" y="2700"/>
                  </a:cubicBezTo>
                  <a:cubicBezTo>
                    <a:pt x="800" y="4200"/>
                    <a:pt x="1750" y="5800"/>
                    <a:pt x="2850" y="7499"/>
                  </a:cubicBezTo>
                  <a:cubicBezTo>
                    <a:pt x="4199" y="6399"/>
                    <a:pt x="5449" y="5300"/>
                    <a:pt x="6649" y="4200"/>
                  </a:cubicBezTo>
                  <a:cubicBezTo>
                    <a:pt x="5499" y="2750"/>
                    <a:pt x="4499" y="1350"/>
                    <a:pt x="35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8" name="Google Shape;368;p46"/>
            <p:cNvSpPr/>
            <p:nvPr/>
          </p:nvSpPr>
          <p:spPr>
            <a:xfrm>
              <a:off x="526800" y="1504600"/>
              <a:ext cx="117525" cy="203750"/>
            </a:xfrm>
            <a:custGeom>
              <a:avLst/>
              <a:gdLst/>
              <a:ahLst/>
              <a:cxnLst/>
              <a:rect l="l" t="t" r="r" b="b"/>
              <a:pathLst>
                <a:path w="4701" h="8150" extrusionOk="0">
                  <a:moveTo>
                    <a:pt x="2501" y="1"/>
                  </a:moveTo>
                  <a:cubicBezTo>
                    <a:pt x="1501" y="1001"/>
                    <a:pt x="651" y="2200"/>
                    <a:pt x="1" y="3450"/>
                  </a:cubicBezTo>
                  <a:cubicBezTo>
                    <a:pt x="701" y="5050"/>
                    <a:pt x="1451" y="6650"/>
                    <a:pt x="2251" y="8149"/>
                  </a:cubicBezTo>
                  <a:cubicBezTo>
                    <a:pt x="3150" y="6999"/>
                    <a:pt x="3950" y="5800"/>
                    <a:pt x="4700" y="4550"/>
                  </a:cubicBezTo>
                  <a:cubicBezTo>
                    <a:pt x="3850" y="3100"/>
                    <a:pt x="3150" y="1550"/>
                    <a:pt x="25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9" name="Google Shape;369;p46"/>
            <p:cNvSpPr/>
            <p:nvPr/>
          </p:nvSpPr>
          <p:spPr>
            <a:xfrm>
              <a:off x="673025" y="1504600"/>
              <a:ext cx="117525" cy="203750"/>
            </a:xfrm>
            <a:custGeom>
              <a:avLst/>
              <a:gdLst/>
              <a:ahLst/>
              <a:cxnLst/>
              <a:rect l="l" t="t" r="r" b="b"/>
              <a:pathLst>
                <a:path w="4701" h="8150" extrusionOk="0">
                  <a:moveTo>
                    <a:pt x="2201" y="1"/>
                  </a:moveTo>
                  <a:cubicBezTo>
                    <a:pt x="1551" y="1550"/>
                    <a:pt x="801" y="3100"/>
                    <a:pt x="1" y="4550"/>
                  </a:cubicBezTo>
                  <a:cubicBezTo>
                    <a:pt x="701" y="5800"/>
                    <a:pt x="1501" y="6999"/>
                    <a:pt x="2401" y="8149"/>
                  </a:cubicBezTo>
                  <a:cubicBezTo>
                    <a:pt x="3250" y="6650"/>
                    <a:pt x="4000" y="5050"/>
                    <a:pt x="4700" y="3450"/>
                  </a:cubicBezTo>
                  <a:cubicBezTo>
                    <a:pt x="4050" y="2200"/>
                    <a:pt x="3200" y="1001"/>
                    <a:pt x="2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" name="Google Shape;370;p46"/>
            <p:cNvSpPr/>
            <p:nvPr/>
          </p:nvSpPr>
          <p:spPr>
            <a:xfrm>
              <a:off x="871750" y="1970775"/>
              <a:ext cx="87500" cy="155000"/>
            </a:xfrm>
            <a:custGeom>
              <a:avLst/>
              <a:gdLst/>
              <a:ahLst/>
              <a:cxnLst/>
              <a:rect l="l" t="t" r="r" b="b"/>
              <a:pathLst>
                <a:path w="3500" h="6200" extrusionOk="0">
                  <a:moveTo>
                    <a:pt x="2100" y="0"/>
                  </a:moveTo>
                  <a:cubicBezTo>
                    <a:pt x="1500" y="1150"/>
                    <a:pt x="800" y="2300"/>
                    <a:pt x="1" y="3550"/>
                  </a:cubicBezTo>
                  <a:cubicBezTo>
                    <a:pt x="1100" y="4450"/>
                    <a:pt x="2250" y="5349"/>
                    <a:pt x="3500" y="6199"/>
                  </a:cubicBezTo>
                  <a:cubicBezTo>
                    <a:pt x="3500" y="6199"/>
                    <a:pt x="3500" y="6149"/>
                    <a:pt x="3500" y="6149"/>
                  </a:cubicBezTo>
                  <a:cubicBezTo>
                    <a:pt x="3050" y="4050"/>
                    <a:pt x="2600" y="2000"/>
                    <a:pt x="2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" name="Google Shape;371;p46"/>
            <p:cNvSpPr/>
            <p:nvPr/>
          </p:nvSpPr>
          <p:spPr>
            <a:xfrm>
              <a:off x="520575" y="2804375"/>
              <a:ext cx="274975" cy="226225"/>
            </a:xfrm>
            <a:custGeom>
              <a:avLst/>
              <a:gdLst/>
              <a:ahLst/>
              <a:cxnLst/>
              <a:rect l="l" t="t" r="r" b="b"/>
              <a:pathLst>
                <a:path w="10999" h="9049" extrusionOk="0">
                  <a:moveTo>
                    <a:pt x="5499" y="0"/>
                  </a:moveTo>
                  <a:cubicBezTo>
                    <a:pt x="3749" y="1500"/>
                    <a:pt x="1950" y="2850"/>
                    <a:pt x="0" y="4150"/>
                  </a:cubicBezTo>
                  <a:cubicBezTo>
                    <a:pt x="1750" y="5899"/>
                    <a:pt x="3599" y="7549"/>
                    <a:pt x="5499" y="9049"/>
                  </a:cubicBezTo>
                  <a:cubicBezTo>
                    <a:pt x="7449" y="7549"/>
                    <a:pt x="9298" y="5899"/>
                    <a:pt x="10998" y="4150"/>
                  </a:cubicBezTo>
                  <a:cubicBezTo>
                    <a:pt x="9098" y="2850"/>
                    <a:pt x="7249" y="1500"/>
                    <a:pt x="54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" name="Google Shape;372;p46"/>
            <p:cNvSpPr/>
            <p:nvPr/>
          </p:nvSpPr>
          <p:spPr>
            <a:xfrm>
              <a:off x="678025" y="2920600"/>
              <a:ext cx="278725" cy="227475"/>
            </a:xfrm>
            <a:custGeom>
              <a:avLst/>
              <a:gdLst/>
              <a:ahLst/>
              <a:cxnLst/>
              <a:rect l="l" t="t" r="r" b="b"/>
              <a:pathLst>
                <a:path w="11149" h="9099" extrusionOk="0">
                  <a:moveTo>
                    <a:pt x="5550" y="1"/>
                  </a:moveTo>
                  <a:cubicBezTo>
                    <a:pt x="3800" y="1750"/>
                    <a:pt x="1901" y="3450"/>
                    <a:pt x="1" y="5000"/>
                  </a:cubicBezTo>
                  <a:cubicBezTo>
                    <a:pt x="1951" y="6449"/>
                    <a:pt x="3950" y="7849"/>
                    <a:pt x="6100" y="9099"/>
                  </a:cubicBezTo>
                  <a:cubicBezTo>
                    <a:pt x="7900" y="7249"/>
                    <a:pt x="9599" y="5300"/>
                    <a:pt x="11149" y="3300"/>
                  </a:cubicBezTo>
                  <a:cubicBezTo>
                    <a:pt x="9199" y="2300"/>
                    <a:pt x="7350" y="1200"/>
                    <a:pt x="5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" name="Google Shape;373;p46"/>
            <p:cNvSpPr/>
            <p:nvPr/>
          </p:nvSpPr>
          <p:spPr>
            <a:xfrm>
              <a:off x="678025" y="3178050"/>
              <a:ext cx="299975" cy="232500"/>
            </a:xfrm>
            <a:custGeom>
              <a:avLst/>
              <a:gdLst/>
              <a:ahLst/>
              <a:cxnLst/>
              <a:rect l="l" t="t" r="r" b="b"/>
              <a:pathLst>
                <a:path w="11999" h="9300" extrusionOk="0">
                  <a:moveTo>
                    <a:pt x="6250" y="1"/>
                  </a:moveTo>
                  <a:cubicBezTo>
                    <a:pt x="4250" y="1950"/>
                    <a:pt x="2201" y="3750"/>
                    <a:pt x="1" y="5400"/>
                  </a:cubicBezTo>
                  <a:cubicBezTo>
                    <a:pt x="1951" y="6799"/>
                    <a:pt x="4000" y="8099"/>
                    <a:pt x="6100" y="9299"/>
                  </a:cubicBezTo>
                  <a:cubicBezTo>
                    <a:pt x="8199" y="7299"/>
                    <a:pt x="10199" y="5200"/>
                    <a:pt x="11999" y="2950"/>
                  </a:cubicBezTo>
                  <a:cubicBezTo>
                    <a:pt x="10049" y="2050"/>
                    <a:pt x="8100" y="1100"/>
                    <a:pt x="6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4" name="Google Shape;374;p46"/>
            <p:cNvSpPr/>
            <p:nvPr/>
          </p:nvSpPr>
          <p:spPr>
            <a:xfrm>
              <a:off x="543050" y="2564425"/>
              <a:ext cx="230000" cy="208725"/>
            </a:xfrm>
            <a:custGeom>
              <a:avLst/>
              <a:gdLst/>
              <a:ahLst/>
              <a:cxnLst/>
              <a:rect l="l" t="t" r="r" b="b"/>
              <a:pathLst>
                <a:path w="9200" h="8349" extrusionOk="0">
                  <a:moveTo>
                    <a:pt x="4600" y="0"/>
                  </a:moveTo>
                  <a:cubicBezTo>
                    <a:pt x="3200" y="1350"/>
                    <a:pt x="1651" y="2650"/>
                    <a:pt x="1" y="3949"/>
                  </a:cubicBezTo>
                  <a:cubicBezTo>
                    <a:pt x="1501" y="5499"/>
                    <a:pt x="3000" y="6949"/>
                    <a:pt x="4600" y="8349"/>
                  </a:cubicBezTo>
                  <a:cubicBezTo>
                    <a:pt x="6200" y="6949"/>
                    <a:pt x="7750" y="5499"/>
                    <a:pt x="9199" y="3949"/>
                  </a:cubicBezTo>
                  <a:cubicBezTo>
                    <a:pt x="7550" y="2700"/>
                    <a:pt x="6050" y="1350"/>
                    <a:pt x="46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5" name="Google Shape;375;p46"/>
            <p:cNvSpPr/>
            <p:nvPr/>
          </p:nvSpPr>
          <p:spPr>
            <a:xfrm>
              <a:off x="250600" y="3013075"/>
              <a:ext cx="215000" cy="218750"/>
            </a:xfrm>
            <a:custGeom>
              <a:avLst/>
              <a:gdLst/>
              <a:ahLst/>
              <a:cxnLst/>
              <a:rect l="l" t="t" r="r" b="b"/>
              <a:pathLst>
                <a:path w="8600" h="8750" extrusionOk="0">
                  <a:moveTo>
                    <a:pt x="3500" y="1"/>
                  </a:moveTo>
                  <a:cubicBezTo>
                    <a:pt x="2400" y="551"/>
                    <a:pt x="1301" y="1051"/>
                    <a:pt x="101" y="1551"/>
                  </a:cubicBezTo>
                  <a:cubicBezTo>
                    <a:pt x="101" y="2600"/>
                    <a:pt x="51" y="3600"/>
                    <a:pt x="1" y="4700"/>
                  </a:cubicBezTo>
                  <a:cubicBezTo>
                    <a:pt x="801" y="5900"/>
                    <a:pt x="1751" y="7250"/>
                    <a:pt x="2900" y="8749"/>
                  </a:cubicBezTo>
                  <a:cubicBezTo>
                    <a:pt x="4850" y="7899"/>
                    <a:pt x="6750" y="6950"/>
                    <a:pt x="8599" y="5900"/>
                  </a:cubicBezTo>
                  <a:cubicBezTo>
                    <a:pt x="6800" y="4050"/>
                    <a:pt x="5100" y="2051"/>
                    <a:pt x="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6" name="Google Shape;376;p46"/>
            <p:cNvSpPr/>
            <p:nvPr/>
          </p:nvSpPr>
          <p:spPr>
            <a:xfrm>
              <a:off x="248100" y="3170550"/>
              <a:ext cx="53775" cy="92525"/>
            </a:xfrm>
            <a:custGeom>
              <a:avLst/>
              <a:gdLst/>
              <a:ahLst/>
              <a:cxnLst/>
              <a:rect l="l" t="t" r="r" b="b"/>
              <a:pathLst>
                <a:path w="2151" h="3701" extrusionOk="0">
                  <a:moveTo>
                    <a:pt x="51" y="1"/>
                  </a:moveTo>
                  <a:cubicBezTo>
                    <a:pt x="51" y="1251"/>
                    <a:pt x="1" y="2450"/>
                    <a:pt x="1" y="3700"/>
                  </a:cubicBezTo>
                  <a:cubicBezTo>
                    <a:pt x="701" y="3450"/>
                    <a:pt x="1451" y="3150"/>
                    <a:pt x="2151" y="2850"/>
                  </a:cubicBezTo>
                  <a:cubicBezTo>
                    <a:pt x="1351" y="1850"/>
                    <a:pt x="651" y="901"/>
                    <a:pt x="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7" name="Google Shape;377;p46"/>
            <p:cNvSpPr/>
            <p:nvPr/>
          </p:nvSpPr>
          <p:spPr>
            <a:xfrm>
              <a:off x="504325" y="3060575"/>
              <a:ext cx="308700" cy="237475"/>
            </a:xfrm>
            <a:custGeom>
              <a:avLst/>
              <a:gdLst/>
              <a:ahLst/>
              <a:cxnLst/>
              <a:rect l="l" t="t" r="r" b="b"/>
              <a:pathLst>
                <a:path w="12348" h="9499" extrusionOk="0">
                  <a:moveTo>
                    <a:pt x="6149" y="1"/>
                  </a:moveTo>
                  <a:cubicBezTo>
                    <a:pt x="4199" y="1500"/>
                    <a:pt x="2100" y="2900"/>
                    <a:pt x="0" y="4200"/>
                  </a:cubicBezTo>
                  <a:cubicBezTo>
                    <a:pt x="1900" y="6099"/>
                    <a:pt x="3999" y="7849"/>
                    <a:pt x="6149" y="9499"/>
                  </a:cubicBezTo>
                  <a:cubicBezTo>
                    <a:pt x="8349" y="7849"/>
                    <a:pt x="10398" y="6099"/>
                    <a:pt x="12348" y="4200"/>
                  </a:cubicBezTo>
                  <a:cubicBezTo>
                    <a:pt x="10198" y="2900"/>
                    <a:pt x="8149" y="1500"/>
                    <a:pt x="6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8" name="Google Shape;378;p46"/>
            <p:cNvSpPr/>
            <p:nvPr/>
          </p:nvSpPr>
          <p:spPr>
            <a:xfrm>
              <a:off x="339350" y="3178050"/>
              <a:ext cx="298725" cy="231250"/>
            </a:xfrm>
            <a:custGeom>
              <a:avLst/>
              <a:gdLst/>
              <a:ahLst/>
              <a:cxnLst/>
              <a:rect l="l" t="t" r="r" b="b"/>
              <a:pathLst>
                <a:path w="11949" h="9250" extrusionOk="0">
                  <a:moveTo>
                    <a:pt x="5749" y="1"/>
                  </a:moveTo>
                  <a:cubicBezTo>
                    <a:pt x="3900" y="1051"/>
                    <a:pt x="1950" y="2050"/>
                    <a:pt x="0" y="2950"/>
                  </a:cubicBezTo>
                  <a:cubicBezTo>
                    <a:pt x="1800" y="5200"/>
                    <a:pt x="3750" y="7299"/>
                    <a:pt x="5849" y="9249"/>
                  </a:cubicBezTo>
                  <a:cubicBezTo>
                    <a:pt x="7949" y="8099"/>
                    <a:pt x="9999" y="6799"/>
                    <a:pt x="11948" y="5350"/>
                  </a:cubicBezTo>
                  <a:cubicBezTo>
                    <a:pt x="9799" y="3700"/>
                    <a:pt x="7699" y="1900"/>
                    <a:pt x="57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9" name="Google Shape;379;p46"/>
            <p:cNvSpPr/>
            <p:nvPr/>
          </p:nvSpPr>
          <p:spPr>
            <a:xfrm>
              <a:off x="360600" y="2920600"/>
              <a:ext cx="278725" cy="226225"/>
            </a:xfrm>
            <a:custGeom>
              <a:avLst/>
              <a:gdLst/>
              <a:ahLst/>
              <a:cxnLst/>
              <a:rect l="l" t="t" r="r" b="b"/>
              <a:pathLst>
                <a:path w="11149" h="9049" extrusionOk="0">
                  <a:moveTo>
                    <a:pt x="5599" y="1"/>
                  </a:moveTo>
                  <a:cubicBezTo>
                    <a:pt x="3799" y="1150"/>
                    <a:pt x="1900" y="2250"/>
                    <a:pt x="0" y="3250"/>
                  </a:cubicBezTo>
                  <a:cubicBezTo>
                    <a:pt x="1550" y="5300"/>
                    <a:pt x="3250" y="7249"/>
                    <a:pt x="5099" y="9049"/>
                  </a:cubicBezTo>
                  <a:cubicBezTo>
                    <a:pt x="7199" y="7799"/>
                    <a:pt x="9199" y="6449"/>
                    <a:pt x="11148" y="5000"/>
                  </a:cubicBezTo>
                  <a:cubicBezTo>
                    <a:pt x="9199" y="3400"/>
                    <a:pt x="7349" y="1750"/>
                    <a:pt x="55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0" name="Google Shape;380;p46"/>
            <p:cNvSpPr/>
            <p:nvPr/>
          </p:nvSpPr>
          <p:spPr>
            <a:xfrm>
              <a:off x="879250" y="3767950"/>
              <a:ext cx="198750" cy="223725"/>
            </a:xfrm>
            <a:custGeom>
              <a:avLst/>
              <a:gdLst/>
              <a:ahLst/>
              <a:cxnLst/>
              <a:rect l="l" t="t" r="r" b="b"/>
              <a:pathLst>
                <a:path w="7950" h="8949" extrusionOk="0">
                  <a:moveTo>
                    <a:pt x="6349" y="0"/>
                  </a:moveTo>
                  <a:cubicBezTo>
                    <a:pt x="4350" y="2300"/>
                    <a:pt x="2250" y="4500"/>
                    <a:pt x="1" y="6499"/>
                  </a:cubicBezTo>
                  <a:cubicBezTo>
                    <a:pt x="2050" y="7449"/>
                    <a:pt x="4200" y="8249"/>
                    <a:pt x="6349" y="8949"/>
                  </a:cubicBezTo>
                  <a:cubicBezTo>
                    <a:pt x="6899" y="8349"/>
                    <a:pt x="7449" y="7749"/>
                    <a:pt x="7949" y="7149"/>
                  </a:cubicBezTo>
                  <a:cubicBezTo>
                    <a:pt x="7949" y="5100"/>
                    <a:pt x="7949" y="2900"/>
                    <a:pt x="7899" y="500"/>
                  </a:cubicBezTo>
                  <a:cubicBezTo>
                    <a:pt x="7349" y="350"/>
                    <a:pt x="6849" y="150"/>
                    <a:pt x="6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1" name="Google Shape;381;p46"/>
            <p:cNvSpPr/>
            <p:nvPr/>
          </p:nvSpPr>
          <p:spPr>
            <a:xfrm>
              <a:off x="926750" y="2386950"/>
              <a:ext cx="106250" cy="187500"/>
            </a:xfrm>
            <a:custGeom>
              <a:avLst/>
              <a:gdLst/>
              <a:ahLst/>
              <a:cxnLst/>
              <a:rect l="l" t="t" r="r" b="b"/>
              <a:pathLst>
                <a:path w="4250" h="7500" extrusionOk="0">
                  <a:moveTo>
                    <a:pt x="3200" y="0"/>
                  </a:moveTo>
                  <a:cubicBezTo>
                    <a:pt x="2350" y="1550"/>
                    <a:pt x="1300" y="3200"/>
                    <a:pt x="0" y="4999"/>
                  </a:cubicBezTo>
                  <a:cubicBezTo>
                    <a:pt x="1350" y="5899"/>
                    <a:pt x="2750" y="6699"/>
                    <a:pt x="4249" y="7499"/>
                  </a:cubicBezTo>
                  <a:cubicBezTo>
                    <a:pt x="3949" y="5049"/>
                    <a:pt x="3650" y="2550"/>
                    <a:pt x="3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2" name="Google Shape;382;p46"/>
            <p:cNvSpPr/>
            <p:nvPr/>
          </p:nvSpPr>
          <p:spPr>
            <a:xfrm>
              <a:off x="315600" y="2160750"/>
              <a:ext cx="105000" cy="193725"/>
            </a:xfrm>
            <a:custGeom>
              <a:avLst/>
              <a:gdLst/>
              <a:ahLst/>
              <a:cxnLst/>
              <a:rect l="l" t="t" r="r" b="b"/>
              <a:pathLst>
                <a:path w="4200" h="7749" extrusionOk="0">
                  <a:moveTo>
                    <a:pt x="1350" y="0"/>
                  </a:moveTo>
                  <a:cubicBezTo>
                    <a:pt x="850" y="2500"/>
                    <a:pt x="400" y="4999"/>
                    <a:pt x="0" y="7549"/>
                  </a:cubicBezTo>
                  <a:cubicBezTo>
                    <a:pt x="0" y="7599"/>
                    <a:pt x="50" y="7649"/>
                    <a:pt x="100" y="7749"/>
                  </a:cubicBezTo>
                  <a:cubicBezTo>
                    <a:pt x="1550" y="6799"/>
                    <a:pt x="2900" y="5799"/>
                    <a:pt x="4200" y="4849"/>
                  </a:cubicBezTo>
                  <a:cubicBezTo>
                    <a:pt x="3100" y="3099"/>
                    <a:pt x="2150" y="1500"/>
                    <a:pt x="13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3" name="Google Shape;383;p46"/>
            <p:cNvSpPr/>
            <p:nvPr/>
          </p:nvSpPr>
          <p:spPr>
            <a:xfrm>
              <a:off x="749275" y="1618325"/>
              <a:ext cx="108750" cy="192500"/>
            </a:xfrm>
            <a:custGeom>
              <a:avLst/>
              <a:gdLst/>
              <a:ahLst/>
              <a:cxnLst/>
              <a:rect l="l" t="t" r="r" b="b"/>
              <a:pathLst>
                <a:path w="4350" h="7700" extrusionOk="0">
                  <a:moveTo>
                    <a:pt x="2200" y="1"/>
                  </a:moveTo>
                  <a:cubicBezTo>
                    <a:pt x="1600" y="1351"/>
                    <a:pt x="900" y="2850"/>
                    <a:pt x="0" y="4400"/>
                  </a:cubicBezTo>
                  <a:cubicBezTo>
                    <a:pt x="950" y="5550"/>
                    <a:pt x="1950" y="6650"/>
                    <a:pt x="3050" y="7700"/>
                  </a:cubicBezTo>
                  <a:cubicBezTo>
                    <a:pt x="3550" y="6850"/>
                    <a:pt x="3950" y="6000"/>
                    <a:pt x="4350" y="5200"/>
                  </a:cubicBezTo>
                  <a:cubicBezTo>
                    <a:pt x="3750" y="3400"/>
                    <a:pt x="3000" y="1701"/>
                    <a:pt x="22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4" name="Google Shape;384;p46"/>
            <p:cNvSpPr/>
            <p:nvPr/>
          </p:nvSpPr>
          <p:spPr>
            <a:xfrm>
              <a:off x="843000" y="1778300"/>
              <a:ext cx="55025" cy="93775"/>
            </a:xfrm>
            <a:custGeom>
              <a:avLst/>
              <a:gdLst/>
              <a:ahLst/>
              <a:cxnLst/>
              <a:rect l="l" t="t" r="r" b="b"/>
              <a:pathLst>
                <a:path w="2201" h="3751" extrusionOk="0">
                  <a:moveTo>
                    <a:pt x="1051" y="1"/>
                  </a:moveTo>
                  <a:cubicBezTo>
                    <a:pt x="751" y="651"/>
                    <a:pt x="401" y="1251"/>
                    <a:pt x="1" y="1950"/>
                  </a:cubicBezTo>
                  <a:cubicBezTo>
                    <a:pt x="701" y="2550"/>
                    <a:pt x="1451" y="3150"/>
                    <a:pt x="2200" y="3750"/>
                  </a:cubicBezTo>
                  <a:cubicBezTo>
                    <a:pt x="1850" y="2450"/>
                    <a:pt x="1451" y="1201"/>
                    <a:pt x="10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5" name="Google Shape;385;p46"/>
            <p:cNvSpPr/>
            <p:nvPr/>
          </p:nvSpPr>
          <p:spPr>
            <a:xfrm>
              <a:off x="239350" y="3767950"/>
              <a:ext cx="200000" cy="223725"/>
            </a:xfrm>
            <a:custGeom>
              <a:avLst/>
              <a:gdLst/>
              <a:ahLst/>
              <a:cxnLst/>
              <a:rect l="l" t="t" r="r" b="b"/>
              <a:pathLst>
                <a:path w="8000" h="8949" extrusionOk="0">
                  <a:moveTo>
                    <a:pt x="1601" y="0"/>
                  </a:moveTo>
                  <a:cubicBezTo>
                    <a:pt x="1101" y="150"/>
                    <a:pt x="551" y="300"/>
                    <a:pt x="51" y="500"/>
                  </a:cubicBezTo>
                  <a:cubicBezTo>
                    <a:pt x="51" y="2850"/>
                    <a:pt x="1" y="5100"/>
                    <a:pt x="1" y="7099"/>
                  </a:cubicBezTo>
                  <a:cubicBezTo>
                    <a:pt x="501" y="7749"/>
                    <a:pt x="1051" y="8349"/>
                    <a:pt x="1601" y="8949"/>
                  </a:cubicBezTo>
                  <a:cubicBezTo>
                    <a:pt x="3800" y="8249"/>
                    <a:pt x="5900" y="7449"/>
                    <a:pt x="8000" y="6499"/>
                  </a:cubicBezTo>
                  <a:cubicBezTo>
                    <a:pt x="5700" y="4500"/>
                    <a:pt x="3550" y="2300"/>
                    <a:pt x="1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6" name="Google Shape;386;p46"/>
            <p:cNvSpPr/>
            <p:nvPr/>
          </p:nvSpPr>
          <p:spPr>
            <a:xfrm>
              <a:off x="284350" y="2386950"/>
              <a:ext cx="105000" cy="187500"/>
            </a:xfrm>
            <a:custGeom>
              <a:avLst/>
              <a:gdLst/>
              <a:ahLst/>
              <a:cxnLst/>
              <a:rect l="l" t="t" r="r" b="b"/>
              <a:pathLst>
                <a:path w="4200" h="7500" extrusionOk="0">
                  <a:moveTo>
                    <a:pt x="1001" y="0"/>
                  </a:moveTo>
                  <a:cubicBezTo>
                    <a:pt x="651" y="2500"/>
                    <a:pt x="301" y="5049"/>
                    <a:pt x="1" y="7499"/>
                  </a:cubicBezTo>
                  <a:cubicBezTo>
                    <a:pt x="1450" y="6699"/>
                    <a:pt x="2900" y="5849"/>
                    <a:pt x="4200" y="4999"/>
                  </a:cubicBezTo>
                  <a:cubicBezTo>
                    <a:pt x="2950" y="3200"/>
                    <a:pt x="1900" y="155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7" name="Google Shape;387;p46"/>
            <p:cNvSpPr/>
            <p:nvPr/>
          </p:nvSpPr>
          <p:spPr>
            <a:xfrm>
              <a:off x="481825" y="3837925"/>
              <a:ext cx="353700" cy="227500"/>
            </a:xfrm>
            <a:custGeom>
              <a:avLst/>
              <a:gdLst/>
              <a:ahLst/>
              <a:cxnLst/>
              <a:rect l="l" t="t" r="r" b="b"/>
              <a:pathLst>
                <a:path w="14148" h="9100" extrusionOk="0">
                  <a:moveTo>
                    <a:pt x="7049" y="1"/>
                  </a:moveTo>
                  <a:cubicBezTo>
                    <a:pt x="4799" y="1501"/>
                    <a:pt x="2450" y="2800"/>
                    <a:pt x="0" y="3950"/>
                  </a:cubicBezTo>
                  <a:cubicBezTo>
                    <a:pt x="2250" y="5850"/>
                    <a:pt x="4599" y="7550"/>
                    <a:pt x="7049" y="9099"/>
                  </a:cubicBezTo>
                  <a:cubicBezTo>
                    <a:pt x="9549" y="7550"/>
                    <a:pt x="11898" y="5850"/>
                    <a:pt x="14148" y="3950"/>
                  </a:cubicBezTo>
                  <a:cubicBezTo>
                    <a:pt x="11698" y="2800"/>
                    <a:pt x="9349" y="1501"/>
                    <a:pt x="7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8" name="Google Shape;388;p46"/>
            <p:cNvSpPr/>
            <p:nvPr/>
          </p:nvSpPr>
          <p:spPr>
            <a:xfrm>
              <a:off x="298100" y="3947925"/>
              <a:ext cx="337475" cy="218725"/>
            </a:xfrm>
            <a:custGeom>
              <a:avLst/>
              <a:gdLst/>
              <a:ahLst/>
              <a:cxnLst/>
              <a:rect l="l" t="t" r="r" b="b"/>
              <a:pathLst>
                <a:path w="13499" h="8749" extrusionOk="0">
                  <a:moveTo>
                    <a:pt x="6399" y="0"/>
                  </a:moveTo>
                  <a:cubicBezTo>
                    <a:pt x="4300" y="1000"/>
                    <a:pt x="2150" y="1800"/>
                    <a:pt x="1" y="2550"/>
                  </a:cubicBezTo>
                  <a:cubicBezTo>
                    <a:pt x="2150" y="4799"/>
                    <a:pt x="4450" y="6849"/>
                    <a:pt x="6849" y="8749"/>
                  </a:cubicBezTo>
                  <a:cubicBezTo>
                    <a:pt x="9149" y="7699"/>
                    <a:pt x="11349" y="6549"/>
                    <a:pt x="13498" y="5299"/>
                  </a:cubicBezTo>
                  <a:cubicBezTo>
                    <a:pt x="11049" y="3699"/>
                    <a:pt x="8649" y="1950"/>
                    <a:pt x="6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9" name="Google Shape;389;p46"/>
            <p:cNvSpPr/>
            <p:nvPr/>
          </p:nvSpPr>
          <p:spPr>
            <a:xfrm>
              <a:off x="680525" y="3947925"/>
              <a:ext cx="338725" cy="218725"/>
            </a:xfrm>
            <a:custGeom>
              <a:avLst/>
              <a:gdLst/>
              <a:ahLst/>
              <a:cxnLst/>
              <a:rect l="l" t="t" r="r" b="b"/>
              <a:pathLst>
                <a:path w="13549" h="8749" extrusionOk="0">
                  <a:moveTo>
                    <a:pt x="7150" y="0"/>
                  </a:moveTo>
                  <a:cubicBezTo>
                    <a:pt x="4900" y="1900"/>
                    <a:pt x="2500" y="3699"/>
                    <a:pt x="1" y="5299"/>
                  </a:cubicBezTo>
                  <a:cubicBezTo>
                    <a:pt x="2151" y="6549"/>
                    <a:pt x="4400" y="7699"/>
                    <a:pt x="6700" y="8749"/>
                  </a:cubicBezTo>
                  <a:cubicBezTo>
                    <a:pt x="9099" y="6849"/>
                    <a:pt x="11399" y="4749"/>
                    <a:pt x="13549" y="2550"/>
                  </a:cubicBezTo>
                  <a:cubicBezTo>
                    <a:pt x="11349" y="1800"/>
                    <a:pt x="9199" y="950"/>
                    <a:pt x="7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" name="Google Shape;390;p46"/>
            <p:cNvSpPr/>
            <p:nvPr/>
          </p:nvSpPr>
          <p:spPr>
            <a:xfrm>
              <a:off x="831750" y="4192875"/>
              <a:ext cx="50025" cy="13775"/>
            </a:xfrm>
            <a:custGeom>
              <a:avLst/>
              <a:gdLst/>
              <a:ahLst/>
              <a:cxnLst/>
              <a:rect l="l" t="t" r="r" b="b"/>
              <a:pathLst>
                <a:path w="2001" h="551" extrusionOk="0">
                  <a:moveTo>
                    <a:pt x="701" y="0"/>
                  </a:moveTo>
                  <a:lnTo>
                    <a:pt x="1" y="550"/>
                  </a:lnTo>
                  <a:lnTo>
                    <a:pt x="2000" y="550"/>
                  </a:lnTo>
                  <a:cubicBezTo>
                    <a:pt x="1601" y="400"/>
                    <a:pt x="1151" y="200"/>
                    <a:pt x="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" name="Google Shape;391;p46"/>
            <p:cNvSpPr/>
            <p:nvPr/>
          </p:nvSpPr>
          <p:spPr>
            <a:xfrm>
              <a:off x="1061725" y="3981650"/>
              <a:ext cx="16275" cy="22525"/>
            </a:xfrm>
            <a:custGeom>
              <a:avLst/>
              <a:gdLst/>
              <a:ahLst/>
              <a:cxnLst/>
              <a:rect l="l" t="t" r="r" b="b"/>
              <a:pathLst>
                <a:path w="651" h="901" extrusionOk="0">
                  <a:moveTo>
                    <a:pt x="650" y="1"/>
                  </a:moveTo>
                  <a:lnTo>
                    <a:pt x="0" y="751"/>
                  </a:lnTo>
                  <a:lnTo>
                    <a:pt x="650" y="901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2" name="Google Shape;392;p46"/>
            <p:cNvSpPr/>
            <p:nvPr/>
          </p:nvSpPr>
          <p:spPr>
            <a:xfrm>
              <a:off x="595550" y="1640825"/>
              <a:ext cx="125000" cy="186250"/>
            </a:xfrm>
            <a:custGeom>
              <a:avLst/>
              <a:gdLst/>
              <a:ahLst/>
              <a:cxnLst/>
              <a:rect l="l" t="t" r="r" b="b"/>
              <a:pathLst>
                <a:path w="5000" h="7450" extrusionOk="0">
                  <a:moveTo>
                    <a:pt x="2500" y="1"/>
                  </a:moveTo>
                  <a:cubicBezTo>
                    <a:pt x="1750" y="1251"/>
                    <a:pt x="900" y="2450"/>
                    <a:pt x="0" y="3600"/>
                  </a:cubicBezTo>
                  <a:cubicBezTo>
                    <a:pt x="750" y="4850"/>
                    <a:pt x="1550" y="6150"/>
                    <a:pt x="2500" y="7449"/>
                  </a:cubicBezTo>
                  <a:cubicBezTo>
                    <a:pt x="3450" y="6150"/>
                    <a:pt x="4300" y="4850"/>
                    <a:pt x="5000" y="3600"/>
                  </a:cubicBezTo>
                  <a:cubicBezTo>
                    <a:pt x="4100" y="2450"/>
                    <a:pt x="3300" y="1251"/>
                    <a:pt x="2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3" name="Google Shape;393;p46"/>
            <p:cNvSpPr/>
            <p:nvPr/>
          </p:nvSpPr>
          <p:spPr>
            <a:xfrm>
              <a:off x="609300" y="1470875"/>
              <a:ext cx="98750" cy="123750"/>
            </a:xfrm>
            <a:custGeom>
              <a:avLst/>
              <a:gdLst/>
              <a:ahLst/>
              <a:cxnLst/>
              <a:rect l="l" t="t" r="r" b="b"/>
              <a:pathLst>
                <a:path w="3950" h="4950" extrusionOk="0">
                  <a:moveTo>
                    <a:pt x="1950" y="0"/>
                  </a:moveTo>
                  <a:cubicBezTo>
                    <a:pt x="1250" y="0"/>
                    <a:pt x="550" y="250"/>
                    <a:pt x="0" y="700"/>
                  </a:cubicBezTo>
                  <a:cubicBezTo>
                    <a:pt x="550" y="2150"/>
                    <a:pt x="1200" y="3599"/>
                    <a:pt x="1950" y="4949"/>
                  </a:cubicBezTo>
                  <a:cubicBezTo>
                    <a:pt x="2700" y="3599"/>
                    <a:pt x="3400" y="2150"/>
                    <a:pt x="3950" y="700"/>
                  </a:cubicBezTo>
                  <a:cubicBezTo>
                    <a:pt x="3400" y="250"/>
                    <a:pt x="2700" y="0"/>
                    <a:pt x="19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4" name="Google Shape;394;p46"/>
            <p:cNvSpPr/>
            <p:nvPr/>
          </p:nvSpPr>
          <p:spPr>
            <a:xfrm>
              <a:off x="330600" y="2300725"/>
              <a:ext cx="191250" cy="198725"/>
            </a:xfrm>
            <a:custGeom>
              <a:avLst/>
              <a:gdLst/>
              <a:ahLst/>
              <a:cxnLst/>
              <a:rect l="l" t="t" r="r" b="b"/>
              <a:pathLst>
                <a:path w="7650" h="7949" extrusionOk="0">
                  <a:moveTo>
                    <a:pt x="4150" y="0"/>
                  </a:moveTo>
                  <a:cubicBezTo>
                    <a:pt x="2850" y="1000"/>
                    <a:pt x="1450" y="2000"/>
                    <a:pt x="0" y="2949"/>
                  </a:cubicBezTo>
                  <a:cubicBezTo>
                    <a:pt x="950" y="4699"/>
                    <a:pt x="2050" y="6349"/>
                    <a:pt x="3200" y="7949"/>
                  </a:cubicBezTo>
                  <a:cubicBezTo>
                    <a:pt x="4750" y="6899"/>
                    <a:pt x="6249" y="5799"/>
                    <a:pt x="7649" y="4649"/>
                  </a:cubicBezTo>
                  <a:cubicBezTo>
                    <a:pt x="6349" y="3099"/>
                    <a:pt x="5149" y="1550"/>
                    <a:pt x="4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5" name="Google Shape;395;p46"/>
            <p:cNvSpPr/>
            <p:nvPr/>
          </p:nvSpPr>
          <p:spPr>
            <a:xfrm>
              <a:off x="434325" y="4192875"/>
              <a:ext cx="51275" cy="13775"/>
            </a:xfrm>
            <a:custGeom>
              <a:avLst/>
              <a:gdLst/>
              <a:ahLst/>
              <a:cxnLst/>
              <a:rect l="l" t="t" r="r" b="b"/>
              <a:pathLst>
                <a:path w="2051" h="551" extrusionOk="0">
                  <a:moveTo>
                    <a:pt x="1300" y="0"/>
                  </a:moveTo>
                  <a:cubicBezTo>
                    <a:pt x="900" y="200"/>
                    <a:pt x="451" y="400"/>
                    <a:pt x="1" y="550"/>
                  </a:cubicBezTo>
                  <a:lnTo>
                    <a:pt x="2050" y="550"/>
                  </a:lnTo>
                  <a:lnTo>
                    <a:pt x="13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6" name="Google Shape;396;p46"/>
            <p:cNvSpPr/>
            <p:nvPr/>
          </p:nvSpPr>
          <p:spPr>
            <a:xfrm>
              <a:off x="458075" y="1618325"/>
              <a:ext cx="110000" cy="192500"/>
            </a:xfrm>
            <a:custGeom>
              <a:avLst/>
              <a:gdLst/>
              <a:ahLst/>
              <a:cxnLst/>
              <a:rect l="l" t="t" r="r" b="b"/>
              <a:pathLst>
                <a:path w="4400" h="7700" extrusionOk="0">
                  <a:moveTo>
                    <a:pt x="2200" y="1"/>
                  </a:moveTo>
                  <a:cubicBezTo>
                    <a:pt x="1350" y="1701"/>
                    <a:pt x="650" y="3400"/>
                    <a:pt x="0" y="5200"/>
                  </a:cubicBezTo>
                  <a:cubicBezTo>
                    <a:pt x="400" y="6000"/>
                    <a:pt x="850" y="6850"/>
                    <a:pt x="1350" y="7700"/>
                  </a:cubicBezTo>
                  <a:cubicBezTo>
                    <a:pt x="2400" y="6650"/>
                    <a:pt x="3450" y="5550"/>
                    <a:pt x="4400" y="4400"/>
                  </a:cubicBezTo>
                  <a:cubicBezTo>
                    <a:pt x="3500" y="2850"/>
                    <a:pt x="2800" y="1351"/>
                    <a:pt x="22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7" name="Google Shape;397;p46"/>
            <p:cNvSpPr/>
            <p:nvPr/>
          </p:nvSpPr>
          <p:spPr>
            <a:xfrm>
              <a:off x="419325" y="1779550"/>
              <a:ext cx="53775" cy="93775"/>
            </a:xfrm>
            <a:custGeom>
              <a:avLst/>
              <a:gdLst/>
              <a:ahLst/>
              <a:cxnLst/>
              <a:rect l="l" t="t" r="r" b="b"/>
              <a:pathLst>
                <a:path w="2151" h="3751" extrusionOk="0">
                  <a:moveTo>
                    <a:pt x="1151" y="1"/>
                  </a:moveTo>
                  <a:cubicBezTo>
                    <a:pt x="701" y="1151"/>
                    <a:pt x="351" y="2400"/>
                    <a:pt x="1" y="3750"/>
                  </a:cubicBezTo>
                  <a:cubicBezTo>
                    <a:pt x="751" y="3100"/>
                    <a:pt x="1500" y="2500"/>
                    <a:pt x="2150" y="1900"/>
                  </a:cubicBezTo>
                  <a:cubicBezTo>
                    <a:pt x="1800" y="1251"/>
                    <a:pt x="1450" y="601"/>
                    <a:pt x="1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8" name="Google Shape;398;p46"/>
            <p:cNvSpPr/>
            <p:nvPr/>
          </p:nvSpPr>
          <p:spPr>
            <a:xfrm>
              <a:off x="239350" y="3981650"/>
              <a:ext cx="15025" cy="22525"/>
            </a:xfrm>
            <a:custGeom>
              <a:avLst/>
              <a:gdLst/>
              <a:ahLst/>
              <a:cxnLst/>
              <a:rect l="l" t="t" r="r" b="b"/>
              <a:pathLst>
                <a:path w="601" h="901" extrusionOk="0">
                  <a:moveTo>
                    <a:pt x="1" y="1"/>
                  </a:moveTo>
                  <a:lnTo>
                    <a:pt x="1" y="901"/>
                  </a:lnTo>
                  <a:lnTo>
                    <a:pt x="601" y="751"/>
                  </a:lnTo>
                  <a:cubicBezTo>
                    <a:pt x="401" y="501"/>
                    <a:pt x="201" y="25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9" name="Google Shape;399;p46"/>
            <p:cNvSpPr/>
            <p:nvPr/>
          </p:nvSpPr>
          <p:spPr>
            <a:xfrm>
              <a:off x="491825" y="4092900"/>
              <a:ext cx="333700" cy="113750"/>
            </a:xfrm>
            <a:custGeom>
              <a:avLst/>
              <a:gdLst/>
              <a:ahLst/>
              <a:cxnLst/>
              <a:rect l="l" t="t" r="r" b="b"/>
              <a:pathLst>
                <a:path w="13348" h="4550" extrusionOk="0">
                  <a:moveTo>
                    <a:pt x="6649" y="0"/>
                  </a:moveTo>
                  <a:cubicBezTo>
                    <a:pt x="4499" y="1350"/>
                    <a:pt x="2250" y="2500"/>
                    <a:pt x="0" y="3599"/>
                  </a:cubicBezTo>
                  <a:cubicBezTo>
                    <a:pt x="400" y="3899"/>
                    <a:pt x="850" y="4249"/>
                    <a:pt x="1350" y="4549"/>
                  </a:cubicBezTo>
                  <a:lnTo>
                    <a:pt x="11998" y="4549"/>
                  </a:lnTo>
                  <a:cubicBezTo>
                    <a:pt x="12448" y="4249"/>
                    <a:pt x="12898" y="3949"/>
                    <a:pt x="13348" y="3599"/>
                  </a:cubicBezTo>
                  <a:cubicBezTo>
                    <a:pt x="11048" y="2500"/>
                    <a:pt x="8799" y="1350"/>
                    <a:pt x="66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0" name="Google Shape;400;p46"/>
            <p:cNvSpPr/>
            <p:nvPr/>
          </p:nvSpPr>
          <p:spPr>
            <a:xfrm>
              <a:off x="488075" y="3577975"/>
              <a:ext cx="341200" cy="232500"/>
            </a:xfrm>
            <a:custGeom>
              <a:avLst/>
              <a:gdLst/>
              <a:ahLst/>
              <a:cxnLst/>
              <a:rect l="l" t="t" r="r" b="b"/>
              <a:pathLst>
                <a:path w="13648" h="9300" extrusionOk="0">
                  <a:moveTo>
                    <a:pt x="6799" y="1"/>
                  </a:moveTo>
                  <a:cubicBezTo>
                    <a:pt x="4599" y="1501"/>
                    <a:pt x="2350" y="2850"/>
                    <a:pt x="0" y="4050"/>
                  </a:cubicBezTo>
                  <a:cubicBezTo>
                    <a:pt x="2150" y="5950"/>
                    <a:pt x="4449" y="7699"/>
                    <a:pt x="6899" y="9299"/>
                  </a:cubicBezTo>
                  <a:cubicBezTo>
                    <a:pt x="9249" y="7699"/>
                    <a:pt x="11498" y="5950"/>
                    <a:pt x="13648" y="4050"/>
                  </a:cubicBezTo>
                  <a:cubicBezTo>
                    <a:pt x="11298" y="2850"/>
                    <a:pt x="8999" y="1501"/>
                    <a:pt x="67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1" name="Google Shape;401;p46"/>
            <p:cNvSpPr/>
            <p:nvPr/>
          </p:nvSpPr>
          <p:spPr>
            <a:xfrm>
              <a:off x="1054225" y="3720450"/>
              <a:ext cx="21275" cy="35025"/>
            </a:xfrm>
            <a:custGeom>
              <a:avLst/>
              <a:gdLst/>
              <a:ahLst/>
              <a:cxnLst/>
              <a:rect l="l" t="t" r="r" b="b"/>
              <a:pathLst>
                <a:path w="851" h="1401" extrusionOk="0">
                  <a:moveTo>
                    <a:pt x="850" y="1"/>
                  </a:moveTo>
                  <a:lnTo>
                    <a:pt x="0" y="1101"/>
                  </a:lnTo>
                  <a:cubicBezTo>
                    <a:pt x="250" y="1201"/>
                    <a:pt x="600" y="1301"/>
                    <a:pt x="850" y="1401"/>
                  </a:cubicBezTo>
                  <a:cubicBezTo>
                    <a:pt x="850" y="951"/>
                    <a:pt x="850" y="501"/>
                    <a:pt x="8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2" name="Google Shape;402;p46"/>
            <p:cNvSpPr/>
            <p:nvPr/>
          </p:nvSpPr>
          <p:spPr>
            <a:xfrm>
              <a:off x="680525" y="3690475"/>
              <a:ext cx="333725" cy="229975"/>
            </a:xfrm>
            <a:custGeom>
              <a:avLst/>
              <a:gdLst/>
              <a:ahLst/>
              <a:cxnLst/>
              <a:rect l="l" t="t" r="r" b="b"/>
              <a:pathLst>
                <a:path w="13349" h="9199" extrusionOk="0">
                  <a:moveTo>
                    <a:pt x="6850" y="0"/>
                  </a:moveTo>
                  <a:cubicBezTo>
                    <a:pt x="4700" y="1950"/>
                    <a:pt x="2400" y="3749"/>
                    <a:pt x="1" y="5349"/>
                  </a:cubicBezTo>
                  <a:cubicBezTo>
                    <a:pt x="2251" y="6749"/>
                    <a:pt x="4550" y="8049"/>
                    <a:pt x="6950" y="9198"/>
                  </a:cubicBezTo>
                  <a:cubicBezTo>
                    <a:pt x="9249" y="7199"/>
                    <a:pt x="11399" y="5049"/>
                    <a:pt x="13349" y="2750"/>
                  </a:cubicBezTo>
                  <a:cubicBezTo>
                    <a:pt x="11149" y="1950"/>
                    <a:pt x="8949" y="1050"/>
                    <a:pt x="6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3" name="Google Shape;403;p46"/>
            <p:cNvSpPr/>
            <p:nvPr/>
          </p:nvSpPr>
          <p:spPr>
            <a:xfrm>
              <a:off x="870500" y="3523000"/>
              <a:ext cx="205000" cy="217475"/>
            </a:xfrm>
            <a:custGeom>
              <a:avLst/>
              <a:gdLst/>
              <a:ahLst/>
              <a:cxnLst/>
              <a:rect l="l" t="t" r="r" b="b"/>
              <a:pathLst>
                <a:path w="8200" h="8699" extrusionOk="0">
                  <a:moveTo>
                    <a:pt x="5750" y="0"/>
                  </a:moveTo>
                  <a:cubicBezTo>
                    <a:pt x="4000" y="2150"/>
                    <a:pt x="2050" y="4149"/>
                    <a:pt x="1" y="6049"/>
                  </a:cubicBezTo>
                  <a:cubicBezTo>
                    <a:pt x="2100" y="7049"/>
                    <a:pt x="4200" y="7899"/>
                    <a:pt x="6399" y="8699"/>
                  </a:cubicBezTo>
                  <a:cubicBezTo>
                    <a:pt x="7049" y="7899"/>
                    <a:pt x="7649" y="7099"/>
                    <a:pt x="8199" y="6399"/>
                  </a:cubicBezTo>
                  <a:cubicBezTo>
                    <a:pt x="8199" y="4599"/>
                    <a:pt x="8149" y="2750"/>
                    <a:pt x="8149" y="850"/>
                  </a:cubicBezTo>
                  <a:cubicBezTo>
                    <a:pt x="7349" y="600"/>
                    <a:pt x="6549" y="300"/>
                    <a:pt x="57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4" name="Google Shape;404;p46"/>
            <p:cNvSpPr/>
            <p:nvPr/>
          </p:nvSpPr>
          <p:spPr>
            <a:xfrm>
              <a:off x="303100" y="3690475"/>
              <a:ext cx="333725" cy="229975"/>
            </a:xfrm>
            <a:custGeom>
              <a:avLst/>
              <a:gdLst/>
              <a:ahLst/>
              <a:cxnLst/>
              <a:rect l="l" t="t" r="r" b="b"/>
              <a:pathLst>
                <a:path w="13349" h="9199" extrusionOk="0">
                  <a:moveTo>
                    <a:pt x="6499" y="0"/>
                  </a:moveTo>
                  <a:cubicBezTo>
                    <a:pt x="4350" y="1050"/>
                    <a:pt x="2200" y="1950"/>
                    <a:pt x="1" y="2750"/>
                  </a:cubicBezTo>
                  <a:cubicBezTo>
                    <a:pt x="1950" y="5049"/>
                    <a:pt x="4100" y="7199"/>
                    <a:pt x="6349" y="9198"/>
                  </a:cubicBezTo>
                  <a:cubicBezTo>
                    <a:pt x="8799" y="8049"/>
                    <a:pt x="11099" y="6749"/>
                    <a:pt x="13348" y="5349"/>
                  </a:cubicBezTo>
                  <a:cubicBezTo>
                    <a:pt x="10949" y="3749"/>
                    <a:pt x="8649" y="1950"/>
                    <a:pt x="64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5" name="Google Shape;405;p46"/>
            <p:cNvSpPr/>
            <p:nvPr/>
          </p:nvSpPr>
          <p:spPr>
            <a:xfrm>
              <a:off x="263100" y="2634400"/>
              <a:ext cx="97525" cy="176250"/>
            </a:xfrm>
            <a:custGeom>
              <a:avLst/>
              <a:gdLst/>
              <a:ahLst/>
              <a:cxnLst/>
              <a:rect l="l" t="t" r="r" b="b"/>
              <a:pathLst>
                <a:path w="3901" h="7050" extrusionOk="0">
                  <a:moveTo>
                    <a:pt x="601" y="1"/>
                  </a:moveTo>
                  <a:cubicBezTo>
                    <a:pt x="401" y="1600"/>
                    <a:pt x="301" y="3050"/>
                    <a:pt x="151" y="4500"/>
                  </a:cubicBezTo>
                  <a:cubicBezTo>
                    <a:pt x="101" y="5300"/>
                    <a:pt x="51" y="6150"/>
                    <a:pt x="1" y="7049"/>
                  </a:cubicBezTo>
                  <a:cubicBezTo>
                    <a:pt x="1351" y="6399"/>
                    <a:pt x="2650" y="5700"/>
                    <a:pt x="3900" y="4950"/>
                  </a:cubicBezTo>
                  <a:cubicBezTo>
                    <a:pt x="2550" y="3150"/>
                    <a:pt x="1451" y="1450"/>
                    <a:pt x="6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6" name="Google Shape;406;p46"/>
            <p:cNvSpPr/>
            <p:nvPr/>
          </p:nvSpPr>
          <p:spPr>
            <a:xfrm>
              <a:off x="356850" y="1970775"/>
              <a:ext cx="87500" cy="155000"/>
            </a:xfrm>
            <a:custGeom>
              <a:avLst/>
              <a:gdLst/>
              <a:ahLst/>
              <a:cxnLst/>
              <a:rect l="l" t="t" r="r" b="b"/>
              <a:pathLst>
                <a:path w="3500" h="6200" extrusionOk="0">
                  <a:moveTo>
                    <a:pt x="1400" y="0"/>
                  </a:moveTo>
                  <a:cubicBezTo>
                    <a:pt x="900" y="2000"/>
                    <a:pt x="450" y="4050"/>
                    <a:pt x="0" y="6149"/>
                  </a:cubicBezTo>
                  <a:lnTo>
                    <a:pt x="50" y="6199"/>
                  </a:lnTo>
                  <a:cubicBezTo>
                    <a:pt x="1300" y="5349"/>
                    <a:pt x="2400" y="4450"/>
                    <a:pt x="3500" y="3550"/>
                  </a:cubicBezTo>
                  <a:cubicBezTo>
                    <a:pt x="2700" y="2300"/>
                    <a:pt x="2050" y="1150"/>
                    <a:pt x="1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7" name="Google Shape;407;p46"/>
            <p:cNvSpPr/>
            <p:nvPr/>
          </p:nvSpPr>
          <p:spPr>
            <a:xfrm>
              <a:off x="285600" y="2530675"/>
              <a:ext cx="223750" cy="216225"/>
            </a:xfrm>
            <a:custGeom>
              <a:avLst/>
              <a:gdLst/>
              <a:ahLst/>
              <a:cxnLst/>
              <a:rect l="l" t="t" r="r" b="b"/>
              <a:pathLst>
                <a:path w="8950" h="8649" extrusionOk="0">
                  <a:moveTo>
                    <a:pt x="4700" y="0"/>
                  </a:moveTo>
                  <a:cubicBezTo>
                    <a:pt x="3200" y="1000"/>
                    <a:pt x="1650" y="1950"/>
                    <a:pt x="1" y="2850"/>
                  </a:cubicBezTo>
                  <a:cubicBezTo>
                    <a:pt x="1150" y="4849"/>
                    <a:pt x="2450" y="6749"/>
                    <a:pt x="3850" y="8649"/>
                  </a:cubicBezTo>
                  <a:cubicBezTo>
                    <a:pt x="5650" y="7499"/>
                    <a:pt x="7349" y="6349"/>
                    <a:pt x="8949" y="5199"/>
                  </a:cubicBezTo>
                  <a:cubicBezTo>
                    <a:pt x="7449" y="3550"/>
                    <a:pt x="6050" y="1800"/>
                    <a:pt x="4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8" name="Google Shape;408;p46"/>
            <p:cNvSpPr/>
            <p:nvPr/>
          </p:nvSpPr>
          <p:spPr>
            <a:xfrm>
              <a:off x="240600" y="3720450"/>
              <a:ext cx="22525" cy="35025"/>
            </a:xfrm>
            <a:custGeom>
              <a:avLst/>
              <a:gdLst/>
              <a:ahLst/>
              <a:cxnLst/>
              <a:rect l="l" t="t" r="r" b="b"/>
              <a:pathLst>
                <a:path w="901" h="1401" extrusionOk="0">
                  <a:moveTo>
                    <a:pt x="1" y="1"/>
                  </a:moveTo>
                  <a:lnTo>
                    <a:pt x="1" y="1401"/>
                  </a:lnTo>
                  <a:cubicBezTo>
                    <a:pt x="301" y="1301"/>
                    <a:pt x="651" y="1201"/>
                    <a:pt x="901" y="1101"/>
                  </a:cubicBezTo>
                  <a:cubicBezTo>
                    <a:pt x="601" y="751"/>
                    <a:pt x="301" y="35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9" name="Google Shape;409;p46"/>
            <p:cNvSpPr/>
            <p:nvPr/>
          </p:nvSpPr>
          <p:spPr>
            <a:xfrm>
              <a:off x="241850" y="3523000"/>
              <a:ext cx="203750" cy="217475"/>
            </a:xfrm>
            <a:custGeom>
              <a:avLst/>
              <a:gdLst/>
              <a:ahLst/>
              <a:cxnLst/>
              <a:rect l="l" t="t" r="r" b="b"/>
              <a:pathLst>
                <a:path w="8150" h="8699" extrusionOk="0">
                  <a:moveTo>
                    <a:pt x="2451" y="0"/>
                  </a:moveTo>
                  <a:cubicBezTo>
                    <a:pt x="1651" y="300"/>
                    <a:pt x="851" y="600"/>
                    <a:pt x="51" y="850"/>
                  </a:cubicBezTo>
                  <a:cubicBezTo>
                    <a:pt x="51" y="2750"/>
                    <a:pt x="1" y="4599"/>
                    <a:pt x="1" y="6399"/>
                  </a:cubicBezTo>
                  <a:cubicBezTo>
                    <a:pt x="551" y="7099"/>
                    <a:pt x="1151" y="7899"/>
                    <a:pt x="1801" y="8699"/>
                  </a:cubicBezTo>
                  <a:cubicBezTo>
                    <a:pt x="3950" y="7899"/>
                    <a:pt x="6100" y="7049"/>
                    <a:pt x="8150" y="6049"/>
                  </a:cubicBezTo>
                  <a:cubicBezTo>
                    <a:pt x="6100" y="4149"/>
                    <a:pt x="4200" y="2150"/>
                    <a:pt x="2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0" name="Google Shape;410;p46"/>
            <p:cNvSpPr/>
            <p:nvPr/>
          </p:nvSpPr>
          <p:spPr>
            <a:xfrm>
              <a:off x="673025" y="1750800"/>
              <a:ext cx="140000" cy="187500"/>
            </a:xfrm>
            <a:custGeom>
              <a:avLst/>
              <a:gdLst/>
              <a:ahLst/>
              <a:cxnLst/>
              <a:rect l="l" t="t" r="r" b="b"/>
              <a:pathLst>
                <a:path w="5600" h="7500" extrusionOk="0">
                  <a:moveTo>
                    <a:pt x="2551" y="1"/>
                  </a:moveTo>
                  <a:cubicBezTo>
                    <a:pt x="1801" y="1251"/>
                    <a:pt x="951" y="2551"/>
                    <a:pt x="1" y="3850"/>
                  </a:cubicBezTo>
                  <a:cubicBezTo>
                    <a:pt x="901" y="5050"/>
                    <a:pt x="1851" y="6250"/>
                    <a:pt x="2950" y="7500"/>
                  </a:cubicBezTo>
                  <a:cubicBezTo>
                    <a:pt x="3950" y="6000"/>
                    <a:pt x="4850" y="4600"/>
                    <a:pt x="5600" y="3250"/>
                  </a:cubicBezTo>
                  <a:cubicBezTo>
                    <a:pt x="4550" y="2201"/>
                    <a:pt x="3500" y="1101"/>
                    <a:pt x="25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1" name="Google Shape;411;p46"/>
            <p:cNvSpPr/>
            <p:nvPr/>
          </p:nvSpPr>
          <p:spPr>
            <a:xfrm>
              <a:off x="504325" y="1750800"/>
              <a:ext cx="140000" cy="187500"/>
            </a:xfrm>
            <a:custGeom>
              <a:avLst/>
              <a:gdLst/>
              <a:ahLst/>
              <a:cxnLst/>
              <a:rect l="l" t="t" r="r" b="b"/>
              <a:pathLst>
                <a:path w="5600" h="7500" extrusionOk="0">
                  <a:moveTo>
                    <a:pt x="3050" y="1"/>
                  </a:moveTo>
                  <a:cubicBezTo>
                    <a:pt x="2100" y="1151"/>
                    <a:pt x="1050" y="2201"/>
                    <a:pt x="0" y="3250"/>
                  </a:cubicBezTo>
                  <a:cubicBezTo>
                    <a:pt x="750" y="4600"/>
                    <a:pt x="1650" y="6000"/>
                    <a:pt x="2650" y="7500"/>
                  </a:cubicBezTo>
                  <a:cubicBezTo>
                    <a:pt x="3749" y="6300"/>
                    <a:pt x="4699" y="5050"/>
                    <a:pt x="5599" y="3850"/>
                  </a:cubicBezTo>
                  <a:cubicBezTo>
                    <a:pt x="4649" y="2551"/>
                    <a:pt x="3799" y="1251"/>
                    <a:pt x="30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2" name="Google Shape;412;p46"/>
            <p:cNvSpPr/>
            <p:nvPr/>
          </p:nvSpPr>
          <p:spPr>
            <a:xfrm>
              <a:off x="584300" y="1867050"/>
              <a:ext cx="148750" cy="186225"/>
            </a:xfrm>
            <a:custGeom>
              <a:avLst/>
              <a:gdLst/>
              <a:ahLst/>
              <a:cxnLst/>
              <a:rect l="l" t="t" r="r" b="b"/>
              <a:pathLst>
                <a:path w="5950" h="7449" extrusionOk="0">
                  <a:moveTo>
                    <a:pt x="2950" y="0"/>
                  </a:moveTo>
                  <a:cubicBezTo>
                    <a:pt x="2050" y="1200"/>
                    <a:pt x="1100" y="2400"/>
                    <a:pt x="1" y="3599"/>
                  </a:cubicBezTo>
                  <a:cubicBezTo>
                    <a:pt x="900" y="4849"/>
                    <a:pt x="1850" y="6149"/>
                    <a:pt x="2950" y="7449"/>
                  </a:cubicBezTo>
                  <a:cubicBezTo>
                    <a:pt x="4050" y="6149"/>
                    <a:pt x="5050" y="4849"/>
                    <a:pt x="5950" y="3599"/>
                  </a:cubicBezTo>
                  <a:cubicBezTo>
                    <a:pt x="4850" y="2400"/>
                    <a:pt x="3850" y="1200"/>
                    <a:pt x="29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3" name="Google Shape;413;p46"/>
            <p:cNvSpPr/>
            <p:nvPr/>
          </p:nvSpPr>
          <p:spPr>
            <a:xfrm>
              <a:off x="956725" y="2634400"/>
              <a:ext cx="97525" cy="176250"/>
            </a:xfrm>
            <a:custGeom>
              <a:avLst/>
              <a:gdLst/>
              <a:ahLst/>
              <a:cxnLst/>
              <a:rect l="l" t="t" r="r" b="b"/>
              <a:pathLst>
                <a:path w="3901" h="7050" extrusionOk="0">
                  <a:moveTo>
                    <a:pt x="3300" y="1"/>
                  </a:moveTo>
                  <a:cubicBezTo>
                    <a:pt x="2301" y="1700"/>
                    <a:pt x="1201" y="3350"/>
                    <a:pt x="1" y="4950"/>
                  </a:cubicBezTo>
                  <a:cubicBezTo>
                    <a:pt x="1201" y="5700"/>
                    <a:pt x="2501" y="6399"/>
                    <a:pt x="3900" y="7049"/>
                  </a:cubicBezTo>
                  <a:cubicBezTo>
                    <a:pt x="3800" y="6150"/>
                    <a:pt x="3750" y="5300"/>
                    <a:pt x="3700" y="4500"/>
                  </a:cubicBezTo>
                  <a:cubicBezTo>
                    <a:pt x="3600" y="3050"/>
                    <a:pt x="3450" y="1550"/>
                    <a:pt x="33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4" name="Google Shape;414;p46"/>
            <p:cNvSpPr/>
            <p:nvPr/>
          </p:nvSpPr>
          <p:spPr>
            <a:xfrm>
              <a:off x="400575" y="1848300"/>
              <a:ext cx="153750" cy="194975"/>
            </a:xfrm>
            <a:custGeom>
              <a:avLst/>
              <a:gdLst/>
              <a:ahLst/>
              <a:cxnLst/>
              <a:rect l="l" t="t" r="r" b="b"/>
              <a:pathLst>
                <a:path w="6150" h="7799" extrusionOk="0">
                  <a:moveTo>
                    <a:pt x="3400" y="0"/>
                  </a:moveTo>
                  <a:cubicBezTo>
                    <a:pt x="2400" y="850"/>
                    <a:pt x="1401" y="1650"/>
                    <a:pt x="301" y="2400"/>
                  </a:cubicBezTo>
                  <a:cubicBezTo>
                    <a:pt x="201" y="2800"/>
                    <a:pt x="101" y="3150"/>
                    <a:pt x="1" y="3550"/>
                  </a:cubicBezTo>
                  <a:cubicBezTo>
                    <a:pt x="701" y="4849"/>
                    <a:pt x="1501" y="6299"/>
                    <a:pt x="2450" y="7799"/>
                  </a:cubicBezTo>
                  <a:cubicBezTo>
                    <a:pt x="3750" y="6699"/>
                    <a:pt x="4950" y="5499"/>
                    <a:pt x="6150" y="4300"/>
                  </a:cubicBezTo>
                  <a:cubicBezTo>
                    <a:pt x="5100" y="2800"/>
                    <a:pt x="4200" y="1350"/>
                    <a:pt x="3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5" name="Google Shape;415;p46"/>
            <p:cNvSpPr/>
            <p:nvPr/>
          </p:nvSpPr>
          <p:spPr>
            <a:xfrm>
              <a:off x="796775" y="2300725"/>
              <a:ext cx="189975" cy="198725"/>
            </a:xfrm>
            <a:custGeom>
              <a:avLst/>
              <a:gdLst/>
              <a:ahLst/>
              <a:cxnLst/>
              <a:rect l="l" t="t" r="r" b="b"/>
              <a:pathLst>
                <a:path w="7599" h="7949" extrusionOk="0">
                  <a:moveTo>
                    <a:pt x="3449" y="0"/>
                  </a:moveTo>
                  <a:cubicBezTo>
                    <a:pt x="2450" y="1500"/>
                    <a:pt x="1250" y="3099"/>
                    <a:pt x="0" y="4649"/>
                  </a:cubicBezTo>
                  <a:cubicBezTo>
                    <a:pt x="1350" y="5799"/>
                    <a:pt x="2850" y="6899"/>
                    <a:pt x="4449" y="7949"/>
                  </a:cubicBezTo>
                  <a:cubicBezTo>
                    <a:pt x="5599" y="6349"/>
                    <a:pt x="6649" y="4649"/>
                    <a:pt x="7599" y="2949"/>
                  </a:cubicBezTo>
                  <a:cubicBezTo>
                    <a:pt x="6149" y="2000"/>
                    <a:pt x="4749" y="1000"/>
                    <a:pt x="34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6" name="Google Shape;416;p46"/>
            <p:cNvSpPr/>
            <p:nvPr/>
          </p:nvSpPr>
          <p:spPr>
            <a:xfrm>
              <a:off x="763025" y="1848300"/>
              <a:ext cx="153750" cy="194975"/>
            </a:xfrm>
            <a:custGeom>
              <a:avLst/>
              <a:gdLst/>
              <a:ahLst/>
              <a:cxnLst/>
              <a:rect l="l" t="t" r="r" b="b"/>
              <a:pathLst>
                <a:path w="6150" h="7799" extrusionOk="0">
                  <a:moveTo>
                    <a:pt x="2750" y="0"/>
                  </a:moveTo>
                  <a:cubicBezTo>
                    <a:pt x="1950" y="1350"/>
                    <a:pt x="1050" y="2800"/>
                    <a:pt x="0" y="4300"/>
                  </a:cubicBezTo>
                  <a:cubicBezTo>
                    <a:pt x="1150" y="5499"/>
                    <a:pt x="2400" y="6699"/>
                    <a:pt x="3650" y="7799"/>
                  </a:cubicBezTo>
                  <a:cubicBezTo>
                    <a:pt x="4650" y="6299"/>
                    <a:pt x="5449" y="4899"/>
                    <a:pt x="6149" y="3600"/>
                  </a:cubicBezTo>
                  <a:cubicBezTo>
                    <a:pt x="6049" y="3200"/>
                    <a:pt x="5899" y="2800"/>
                    <a:pt x="5799" y="2450"/>
                  </a:cubicBezTo>
                  <a:cubicBezTo>
                    <a:pt x="4749" y="1650"/>
                    <a:pt x="3750" y="850"/>
                    <a:pt x="27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7" name="Google Shape;417;p46"/>
            <p:cNvSpPr/>
            <p:nvPr/>
          </p:nvSpPr>
          <p:spPr>
            <a:xfrm>
              <a:off x="808025" y="2530675"/>
              <a:ext cx="223725" cy="216225"/>
            </a:xfrm>
            <a:custGeom>
              <a:avLst/>
              <a:gdLst/>
              <a:ahLst/>
              <a:cxnLst/>
              <a:rect l="l" t="t" r="r" b="b"/>
              <a:pathLst>
                <a:path w="8949" h="8649" extrusionOk="0">
                  <a:moveTo>
                    <a:pt x="4199" y="0"/>
                  </a:moveTo>
                  <a:cubicBezTo>
                    <a:pt x="2900" y="1800"/>
                    <a:pt x="1500" y="3550"/>
                    <a:pt x="0" y="5199"/>
                  </a:cubicBezTo>
                  <a:cubicBezTo>
                    <a:pt x="1600" y="6349"/>
                    <a:pt x="3299" y="7499"/>
                    <a:pt x="5099" y="8649"/>
                  </a:cubicBezTo>
                  <a:cubicBezTo>
                    <a:pt x="6499" y="6749"/>
                    <a:pt x="7799" y="4849"/>
                    <a:pt x="8948" y="2850"/>
                  </a:cubicBezTo>
                  <a:cubicBezTo>
                    <a:pt x="7299" y="1950"/>
                    <a:pt x="5699" y="1000"/>
                    <a:pt x="4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8" name="Google Shape;418;p46"/>
            <p:cNvSpPr/>
            <p:nvPr/>
          </p:nvSpPr>
          <p:spPr>
            <a:xfrm>
              <a:off x="896750" y="2160750"/>
              <a:ext cx="105000" cy="193725"/>
            </a:xfrm>
            <a:custGeom>
              <a:avLst/>
              <a:gdLst/>
              <a:ahLst/>
              <a:cxnLst/>
              <a:rect l="l" t="t" r="r" b="b"/>
              <a:pathLst>
                <a:path w="4200" h="7749" extrusionOk="0">
                  <a:moveTo>
                    <a:pt x="2850" y="0"/>
                  </a:moveTo>
                  <a:cubicBezTo>
                    <a:pt x="2050" y="1500"/>
                    <a:pt x="1100" y="3149"/>
                    <a:pt x="0" y="4849"/>
                  </a:cubicBezTo>
                  <a:cubicBezTo>
                    <a:pt x="1250" y="5799"/>
                    <a:pt x="2650" y="6799"/>
                    <a:pt x="4100" y="7749"/>
                  </a:cubicBezTo>
                  <a:lnTo>
                    <a:pt x="4200" y="7549"/>
                  </a:lnTo>
                  <a:cubicBezTo>
                    <a:pt x="3800" y="5049"/>
                    <a:pt x="3350" y="2500"/>
                    <a:pt x="2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19" name="Google Shape;419;p46"/>
          <p:cNvSpPr/>
          <p:nvPr/>
        </p:nvSpPr>
        <p:spPr>
          <a:xfrm flipH="1">
            <a:off x="-725926" y="2107236"/>
            <a:ext cx="2347929" cy="929035"/>
          </a:xfrm>
          <a:custGeom>
            <a:avLst/>
            <a:gdLst/>
            <a:ahLst/>
            <a:cxnLst/>
            <a:rect l="l" t="t" r="r" b="b"/>
            <a:pathLst>
              <a:path w="40722" h="16113" extrusionOk="0">
                <a:moveTo>
                  <a:pt x="21059" y="0"/>
                </a:moveTo>
                <a:cubicBezTo>
                  <a:pt x="17203" y="0"/>
                  <a:pt x="13624" y="2211"/>
                  <a:pt x="11916" y="5733"/>
                </a:cubicBezTo>
                <a:cubicBezTo>
                  <a:pt x="11119" y="5505"/>
                  <a:pt x="10323" y="5363"/>
                  <a:pt x="9527" y="5363"/>
                </a:cubicBezTo>
                <a:cubicBezTo>
                  <a:pt x="3953" y="5391"/>
                  <a:pt x="1" y="10794"/>
                  <a:pt x="1735" y="16112"/>
                </a:cubicBezTo>
                <a:lnTo>
                  <a:pt x="38930" y="16112"/>
                </a:lnTo>
                <a:cubicBezTo>
                  <a:pt x="40722" y="11847"/>
                  <a:pt x="37594" y="7098"/>
                  <a:pt x="32987" y="7098"/>
                </a:cubicBezTo>
                <a:cubicBezTo>
                  <a:pt x="32276" y="7098"/>
                  <a:pt x="31594" y="7211"/>
                  <a:pt x="30940" y="7439"/>
                </a:cubicBezTo>
                <a:cubicBezTo>
                  <a:pt x="29774" y="3344"/>
                  <a:pt x="26219" y="415"/>
                  <a:pt x="22011" y="45"/>
                </a:cubicBezTo>
                <a:cubicBezTo>
                  <a:pt x="21692" y="15"/>
                  <a:pt x="21374" y="0"/>
                  <a:pt x="210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7"/>
          <p:cNvSpPr txBox="1"/>
          <p:nvPr>
            <p:ph type="title"/>
          </p:nvPr>
        </p:nvSpPr>
        <p:spPr>
          <a:xfrm>
            <a:off x="295525" y="229225"/>
            <a:ext cx="828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3.1 Living area &amp; transportation &amp; Food</a:t>
            </a:r>
            <a:endParaRPr lang="en-GB"/>
          </a:p>
        </p:txBody>
      </p:sp>
      <p:pic>
        <p:nvPicPr>
          <p:cNvPr id="425" name="Google Shape;425;p47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52400" y="954325"/>
            <a:ext cx="3189075" cy="4036773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47"/>
          <p:cNvSpPr txBox="1"/>
          <p:nvPr/>
        </p:nvSpPr>
        <p:spPr>
          <a:xfrm>
            <a:off x="3580150" y="963475"/>
            <a:ext cx="5262900" cy="40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chemeClr val="dk2"/>
                </a:solidFill>
                <a:latin typeface="Antic Slab"/>
                <a:ea typeface="Antic Slab"/>
                <a:cs typeface="Antic Slab"/>
                <a:sym typeface="Antic Slab"/>
              </a:rPr>
              <a:t>Living Area: Sidney Web House (LSE Student </a:t>
            </a:r>
            <a:r>
              <a:rPr lang="en-GB" sz="2100" b="1">
                <a:solidFill>
                  <a:schemeClr val="dk2"/>
                </a:solidFill>
                <a:latin typeface="Antic Slab"/>
                <a:ea typeface="Antic Slab"/>
                <a:cs typeface="Antic Slab"/>
                <a:sym typeface="Antic Slab"/>
              </a:rPr>
              <a:t>Dormitory</a:t>
            </a:r>
            <a:r>
              <a:rPr lang="en-GB" sz="2100" b="1">
                <a:solidFill>
                  <a:schemeClr val="dk2"/>
                </a:solidFill>
                <a:latin typeface="Antic Slab"/>
                <a:ea typeface="Antic Slab"/>
                <a:cs typeface="Antic Slab"/>
                <a:sym typeface="Antic Slab"/>
              </a:rPr>
              <a:t>)</a:t>
            </a:r>
            <a:endParaRPr sz="2100" b="1">
              <a:solidFill>
                <a:schemeClr val="dk2"/>
              </a:solidFill>
              <a:latin typeface="Antic Slab"/>
              <a:ea typeface="Antic Slab"/>
              <a:cs typeface="Antic Slab"/>
              <a:sym typeface="Antic Slab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chemeClr val="dk2"/>
              </a:solidFill>
              <a:latin typeface="Antic Slab"/>
              <a:ea typeface="Antic Slab"/>
              <a:cs typeface="Antic Slab"/>
              <a:sym typeface="Antic Slab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chemeClr val="dk2"/>
                </a:solidFill>
                <a:latin typeface="Antic Slab"/>
                <a:ea typeface="Antic Slab"/>
                <a:cs typeface="Antic Slab"/>
                <a:sym typeface="Antic Slab"/>
              </a:rPr>
              <a:t>Transportation: Bus</a:t>
            </a:r>
            <a:endParaRPr sz="2100" b="1">
              <a:solidFill>
                <a:schemeClr val="dk2"/>
              </a:solidFill>
              <a:latin typeface="Antic Slab"/>
              <a:ea typeface="Antic Slab"/>
              <a:cs typeface="Antic Slab"/>
              <a:sym typeface="Antic Slab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chemeClr val="dk2"/>
              </a:solidFill>
              <a:latin typeface="Antic Slab"/>
              <a:ea typeface="Antic Slab"/>
              <a:cs typeface="Antic Slab"/>
              <a:sym typeface="Antic Slab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chemeClr val="dk2"/>
                </a:solidFill>
                <a:latin typeface="Antic Slab"/>
                <a:ea typeface="Antic Slab"/>
                <a:cs typeface="Antic Slab"/>
                <a:sym typeface="Antic Slab"/>
              </a:rPr>
              <a:t>Food: 早餐是包括在房费里面的</a:t>
            </a:r>
            <a:endParaRPr sz="2100" b="1">
              <a:solidFill>
                <a:schemeClr val="dk2"/>
              </a:solidFill>
              <a:latin typeface="Antic Slab"/>
              <a:ea typeface="Antic Slab"/>
              <a:cs typeface="Antic Slab"/>
              <a:sym typeface="Antic Slab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chemeClr val="dk2"/>
                </a:solidFill>
                <a:latin typeface="Antic Slab"/>
                <a:ea typeface="Antic Slab"/>
                <a:cs typeface="Antic Slab"/>
                <a:sym typeface="Antic Slab"/>
              </a:rPr>
              <a:t>其他的需要自行解决，但LSE附近有非常多不错的吃的</a:t>
            </a:r>
            <a:endParaRPr sz="2100" b="1">
              <a:solidFill>
                <a:schemeClr val="dk2"/>
              </a:solidFill>
              <a:latin typeface="Antic Slab"/>
              <a:ea typeface="Antic Slab"/>
              <a:cs typeface="Antic Slab"/>
              <a:sym typeface="Antic Slab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8"/>
          <p:cNvSpPr txBox="1"/>
          <p:nvPr>
            <p:ph type="title"/>
          </p:nvPr>
        </p:nvSpPr>
        <p:spPr>
          <a:xfrm>
            <a:off x="295525" y="229225"/>
            <a:ext cx="828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3.2 Entertainment</a:t>
            </a:r>
            <a:endParaRPr lang="en-GB"/>
          </a:p>
        </p:txBody>
      </p:sp>
      <p:pic>
        <p:nvPicPr>
          <p:cNvPr id="432" name="Google Shape;432;p48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52400" y="954325"/>
            <a:ext cx="2842058" cy="403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48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146858" y="954325"/>
            <a:ext cx="2789327" cy="4036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4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088575" y="954325"/>
            <a:ext cx="2903024" cy="3986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9"/>
          <p:cNvSpPr/>
          <p:nvPr/>
        </p:nvSpPr>
        <p:spPr>
          <a:xfrm>
            <a:off x="6796074" y="2107236"/>
            <a:ext cx="2347929" cy="929035"/>
          </a:xfrm>
          <a:custGeom>
            <a:avLst/>
            <a:gdLst/>
            <a:ahLst/>
            <a:cxnLst/>
            <a:rect l="l" t="t" r="r" b="b"/>
            <a:pathLst>
              <a:path w="40722" h="16113" extrusionOk="0">
                <a:moveTo>
                  <a:pt x="21059" y="0"/>
                </a:moveTo>
                <a:cubicBezTo>
                  <a:pt x="17203" y="0"/>
                  <a:pt x="13624" y="2211"/>
                  <a:pt x="11916" y="5733"/>
                </a:cubicBezTo>
                <a:cubicBezTo>
                  <a:pt x="11119" y="5505"/>
                  <a:pt x="10323" y="5363"/>
                  <a:pt x="9527" y="5363"/>
                </a:cubicBezTo>
                <a:cubicBezTo>
                  <a:pt x="3953" y="5391"/>
                  <a:pt x="1" y="10794"/>
                  <a:pt x="1735" y="16112"/>
                </a:cubicBezTo>
                <a:lnTo>
                  <a:pt x="38930" y="16112"/>
                </a:lnTo>
                <a:cubicBezTo>
                  <a:pt x="40722" y="11847"/>
                  <a:pt x="37594" y="7098"/>
                  <a:pt x="32987" y="7098"/>
                </a:cubicBezTo>
                <a:cubicBezTo>
                  <a:pt x="32276" y="7098"/>
                  <a:pt x="31594" y="7211"/>
                  <a:pt x="30940" y="7439"/>
                </a:cubicBezTo>
                <a:cubicBezTo>
                  <a:pt x="29774" y="3344"/>
                  <a:pt x="26219" y="415"/>
                  <a:pt x="22011" y="45"/>
                </a:cubicBezTo>
                <a:cubicBezTo>
                  <a:pt x="21692" y="15"/>
                  <a:pt x="21374" y="0"/>
                  <a:pt x="210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0" name="Google Shape;440;p49"/>
          <p:cNvSpPr/>
          <p:nvPr/>
        </p:nvSpPr>
        <p:spPr>
          <a:xfrm>
            <a:off x="6421450" y="116835"/>
            <a:ext cx="1217254" cy="5033961"/>
          </a:xfrm>
          <a:custGeom>
            <a:avLst/>
            <a:gdLst/>
            <a:ahLst/>
            <a:cxnLst/>
            <a:rect l="l" t="t" r="r" b="b"/>
            <a:pathLst>
              <a:path w="24647" h="101933" extrusionOk="0">
                <a:moveTo>
                  <a:pt x="15098" y="13298"/>
                </a:moveTo>
                <a:lnTo>
                  <a:pt x="14898" y="15098"/>
                </a:lnTo>
                <a:lnTo>
                  <a:pt x="10149" y="15098"/>
                </a:lnTo>
                <a:lnTo>
                  <a:pt x="9999" y="13298"/>
                </a:lnTo>
                <a:close/>
                <a:moveTo>
                  <a:pt x="14848" y="15898"/>
                </a:moveTo>
                <a:lnTo>
                  <a:pt x="14648" y="17697"/>
                </a:lnTo>
                <a:lnTo>
                  <a:pt x="10399" y="17697"/>
                </a:lnTo>
                <a:lnTo>
                  <a:pt x="10249" y="15898"/>
                </a:lnTo>
                <a:close/>
                <a:moveTo>
                  <a:pt x="14548" y="18497"/>
                </a:moveTo>
                <a:lnTo>
                  <a:pt x="12348" y="40943"/>
                </a:lnTo>
                <a:lnTo>
                  <a:pt x="10449" y="18497"/>
                </a:lnTo>
                <a:close/>
                <a:moveTo>
                  <a:pt x="8899" y="1"/>
                </a:moveTo>
                <a:lnTo>
                  <a:pt x="7799" y="12548"/>
                </a:lnTo>
                <a:lnTo>
                  <a:pt x="7649" y="12548"/>
                </a:lnTo>
                <a:cubicBezTo>
                  <a:pt x="7627" y="12543"/>
                  <a:pt x="7605" y="12541"/>
                  <a:pt x="7585" y="12541"/>
                </a:cubicBezTo>
                <a:cubicBezTo>
                  <a:pt x="7221" y="12541"/>
                  <a:pt x="7221" y="13306"/>
                  <a:pt x="7585" y="13306"/>
                </a:cubicBezTo>
                <a:cubicBezTo>
                  <a:pt x="7605" y="13306"/>
                  <a:pt x="7627" y="13303"/>
                  <a:pt x="7649" y="13298"/>
                </a:cubicBezTo>
                <a:lnTo>
                  <a:pt x="7749" y="13298"/>
                </a:lnTo>
                <a:lnTo>
                  <a:pt x="7599" y="15148"/>
                </a:lnTo>
                <a:cubicBezTo>
                  <a:pt x="7399" y="15198"/>
                  <a:pt x="7249" y="15348"/>
                  <a:pt x="7249" y="15548"/>
                </a:cubicBezTo>
                <a:cubicBezTo>
                  <a:pt x="7249" y="15698"/>
                  <a:pt x="7349" y="15848"/>
                  <a:pt x="7499" y="15898"/>
                </a:cubicBezTo>
                <a:lnTo>
                  <a:pt x="7349" y="17897"/>
                </a:lnTo>
                <a:cubicBezTo>
                  <a:pt x="7299" y="17947"/>
                  <a:pt x="7249" y="18047"/>
                  <a:pt x="7249" y="18147"/>
                </a:cubicBezTo>
                <a:cubicBezTo>
                  <a:pt x="7249" y="18197"/>
                  <a:pt x="7299" y="18247"/>
                  <a:pt x="7299" y="18297"/>
                </a:cubicBezTo>
                <a:lnTo>
                  <a:pt x="1" y="101932"/>
                </a:lnTo>
                <a:lnTo>
                  <a:pt x="24646" y="101932"/>
                </a:lnTo>
                <a:lnTo>
                  <a:pt x="15898" y="13248"/>
                </a:lnTo>
                <a:cubicBezTo>
                  <a:pt x="16198" y="13098"/>
                  <a:pt x="16148" y="12648"/>
                  <a:pt x="15848" y="12548"/>
                </a:cubicBezTo>
                <a:lnTo>
                  <a:pt x="15498" y="9249"/>
                </a:lnTo>
                <a:lnTo>
                  <a:pt x="15198" y="12498"/>
                </a:lnTo>
                <a:lnTo>
                  <a:pt x="9999" y="12498"/>
                </a:lnTo>
                <a:lnTo>
                  <a:pt x="889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1" name="Google Shape;441;p49"/>
          <p:cNvSpPr/>
          <p:nvPr/>
        </p:nvSpPr>
        <p:spPr>
          <a:xfrm>
            <a:off x="5709372" y="927249"/>
            <a:ext cx="1217282" cy="481658"/>
          </a:xfrm>
          <a:custGeom>
            <a:avLst/>
            <a:gdLst/>
            <a:ahLst/>
            <a:cxnLst/>
            <a:rect l="l" t="t" r="r" b="b"/>
            <a:pathLst>
              <a:path w="40722" h="16113" extrusionOk="0">
                <a:moveTo>
                  <a:pt x="21059" y="0"/>
                </a:moveTo>
                <a:cubicBezTo>
                  <a:pt x="17203" y="0"/>
                  <a:pt x="13624" y="2211"/>
                  <a:pt x="11916" y="5733"/>
                </a:cubicBezTo>
                <a:cubicBezTo>
                  <a:pt x="11119" y="5505"/>
                  <a:pt x="10323" y="5363"/>
                  <a:pt x="9527" y="5363"/>
                </a:cubicBezTo>
                <a:cubicBezTo>
                  <a:pt x="3953" y="5391"/>
                  <a:pt x="1" y="10794"/>
                  <a:pt x="1735" y="16112"/>
                </a:cubicBezTo>
                <a:lnTo>
                  <a:pt x="38930" y="16112"/>
                </a:lnTo>
                <a:cubicBezTo>
                  <a:pt x="40722" y="11847"/>
                  <a:pt x="37594" y="7098"/>
                  <a:pt x="32987" y="7098"/>
                </a:cubicBezTo>
                <a:cubicBezTo>
                  <a:pt x="32276" y="7098"/>
                  <a:pt x="31594" y="7211"/>
                  <a:pt x="30940" y="7439"/>
                </a:cubicBezTo>
                <a:cubicBezTo>
                  <a:pt x="29774" y="3344"/>
                  <a:pt x="26219" y="415"/>
                  <a:pt x="22011" y="45"/>
                </a:cubicBezTo>
                <a:cubicBezTo>
                  <a:pt x="21692" y="15"/>
                  <a:pt x="21374" y="0"/>
                  <a:pt x="210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2" name="Google Shape;442;p49"/>
          <p:cNvSpPr/>
          <p:nvPr/>
        </p:nvSpPr>
        <p:spPr>
          <a:xfrm>
            <a:off x="1695475" y="4048335"/>
            <a:ext cx="1217282" cy="481658"/>
          </a:xfrm>
          <a:custGeom>
            <a:avLst/>
            <a:gdLst/>
            <a:ahLst/>
            <a:cxnLst/>
            <a:rect l="l" t="t" r="r" b="b"/>
            <a:pathLst>
              <a:path w="40722" h="16113" extrusionOk="0">
                <a:moveTo>
                  <a:pt x="21059" y="0"/>
                </a:moveTo>
                <a:cubicBezTo>
                  <a:pt x="17203" y="0"/>
                  <a:pt x="13624" y="2211"/>
                  <a:pt x="11916" y="5733"/>
                </a:cubicBezTo>
                <a:cubicBezTo>
                  <a:pt x="11119" y="5505"/>
                  <a:pt x="10323" y="5363"/>
                  <a:pt x="9527" y="5363"/>
                </a:cubicBezTo>
                <a:cubicBezTo>
                  <a:pt x="3953" y="5391"/>
                  <a:pt x="1" y="10794"/>
                  <a:pt x="1735" y="16112"/>
                </a:cubicBezTo>
                <a:lnTo>
                  <a:pt x="38930" y="16112"/>
                </a:lnTo>
                <a:cubicBezTo>
                  <a:pt x="40722" y="11847"/>
                  <a:pt x="37594" y="7098"/>
                  <a:pt x="32987" y="7098"/>
                </a:cubicBezTo>
                <a:cubicBezTo>
                  <a:pt x="32276" y="7098"/>
                  <a:pt x="31594" y="7211"/>
                  <a:pt x="30940" y="7439"/>
                </a:cubicBezTo>
                <a:cubicBezTo>
                  <a:pt x="29774" y="3344"/>
                  <a:pt x="26219" y="415"/>
                  <a:pt x="22011" y="45"/>
                </a:cubicBezTo>
                <a:cubicBezTo>
                  <a:pt x="21692" y="15"/>
                  <a:pt x="21374" y="0"/>
                  <a:pt x="210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3" name="Google Shape;443;p49"/>
          <p:cNvSpPr txBox="1"/>
          <p:nvPr>
            <p:ph type="title"/>
          </p:nvPr>
        </p:nvSpPr>
        <p:spPr>
          <a:xfrm flipH="1">
            <a:off x="714350" y="2439882"/>
            <a:ext cx="5063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Feelings</a:t>
            </a:r>
            <a:endParaRPr lang="en-GB"/>
          </a:p>
        </p:txBody>
      </p:sp>
      <p:sp>
        <p:nvSpPr>
          <p:cNvPr id="444" name="Google Shape;444;p49"/>
          <p:cNvSpPr txBox="1"/>
          <p:nvPr>
            <p:ph type="title" idx="2"/>
          </p:nvPr>
        </p:nvSpPr>
        <p:spPr>
          <a:xfrm flipH="1">
            <a:off x="714350" y="1299775"/>
            <a:ext cx="2281800" cy="10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04</a:t>
            </a:r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0"/>
          <p:cNvSpPr txBox="1"/>
          <p:nvPr>
            <p:ph type="title"/>
          </p:nvPr>
        </p:nvSpPr>
        <p:spPr>
          <a:xfrm>
            <a:off x="534225" y="4798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</a:rPr>
              <a:t>4.1 My feelings</a:t>
            </a:r>
            <a:endParaRPr lang="en-GB">
              <a:solidFill>
                <a:schemeClr val="accent1"/>
              </a:solidFill>
            </a:endParaRPr>
          </a:p>
        </p:txBody>
      </p:sp>
      <p:pic>
        <p:nvPicPr>
          <p:cNvPr id="450" name="Google Shape;450;p50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03000" y="1240725"/>
            <a:ext cx="3212951" cy="3786177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50"/>
          <p:cNvSpPr txBox="1"/>
          <p:nvPr/>
        </p:nvSpPr>
        <p:spPr>
          <a:xfrm>
            <a:off x="4176850" y="1121775"/>
            <a:ext cx="4523100" cy="3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ic Slab"/>
              <a:buChar char="●"/>
            </a:pPr>
            <a:r>
              <a:rPr lang="en-GB" sz="2100" b="1">
                <a:solidFill>
                  <a:schemeClr val="dk2"/>
                </a:solidFill>
                <a:latin typeface="Antic Slab"/>
                <a:ea typeface="Antic Slab"/>
                <a:cs typeface="Antic Slab"/>
                <a:sym typeface="Antic Slab"/>
              </a:rPr>
              <a:t>New Journey to anthropology</a:t>
            </a:r>
            <a:endParaRPr sz="2100" b="1">
              <a:solidFill>
                <a:schemeClr val="dk2"/>
              </a:solidFill>
              <a:latin typeface="Antic Slab"/>
              <a:ea typeface="Antic Slab"/>
              <a:cs typeface="Antic Slab"/>
              <a:sym typeface="Antic Slab"/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ic Slab"/>
              <a:buChar char="●"/>
            </a:pPr>
            <a:r>
              <a:rPr lang="en-GB" sz="2100" b="1">
                <a:solidFill>
                  <a:schemeClr val="dk2"/>
                </a:solidFill>
                <a:latin typeface="Antic Slab"/>
                <a:ea typeface="Antic Slab"/>
                <a:cs typeface="Antic Slab"/>
                <a:sym typeface="Antic Slab"/>
              </a:rPr>
              <a:t>Experienced competition with native speaker in seminars</a:t>
            </a:r>
            <a:endParaRPr sz="2100" b="1">
              <a:solidFill>
                <a:schemeClr val="dk2"/>
              </a:solidFill>
              <a:latin typeface="Antic Slab"/>
              <a:ea typeface="Antic Slab"/>
              <a:cs typeface="Antic Slab"/>
              <a:sym typeface="Antic Slab"/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ic Slab"/>
              <a:buChar char="●"/>
            </a:pPr>
            <a:r>
              <a:rPr lang="en-GB" sz="2100" b="1">
                <a:solidFill>
                  <a:schemeClr val="dk2"/>
                </a:solidFill>
                <a:latin typeface="Antic Slab"/>
                <a:ea typeface="Antic Slab"/>
                <a:cs typeface="Antic Slab"/>
                <a:sym typeface="Antic Slab"/>
              </a:rPr>
              <a:t>Determined to learn social science in the future</a:t>
            </a:r>
            <a:endParaRPr sz="2100" b="1">
              <a:solidFill>
                <a:schemeClr val="dk2"/>
              </a:solidFill>
              <a:latin typeface="Antic Slab"/>
              <a:ea typeface="Antic Slab"/>
              <a:cs typeface="Antic Slab"/>
              <a:sym typeface="Antic Slab"/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ic Slab"/>
              <a:buChar char="●"/>
            </a:pPr>
            <a:r>
              <a:rPr lang="en-GB" sz="2100" b="1">
                <a:solidFill>
                  <a:schemeClr val="dk2"/>
                </a:solidFill>
                <a:latin typeface="Antic Slab"/>
                <a:ea typeface="Antic Slab"/>
                <a:cs typeface="Antic Slab"/>
                <a:sym typeface="Antic Slab"/>
              </a:rPr>
              <a:t>学会在别的世界里体验世界的意义，获得“我”的经验</a:t>
            </a:r>
            <a:endParaRPr sz="2100" b="1">
              <a:solidFill>
                <a:schemeClr val="dk2"/>
              </a:solidFill>
              <a:latin typeface="Antic Slab"/>
              <a:ea typeface="Antic Slab"/>
              <a:cs typeface="Antic Slab"/>
              <a:sym typeface="Antic Slab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1"/>
          <p:cNvSpPr txBox="1"/>
          <p:nvPr>
            <p:ph type="title"/>
          </p:nvPr>
        </p:nvSpPr>
        <p:spPr>
          <a:xfrm>
            <a:off x="534225" y="4798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</a:rPr>
              <a:t>4.2 Future Study Advice</a:t>
            </a:r>
            <a:endParaRPr lang="en-GB">
              <a:solidFill>
                <a:schemeClr val="accent1"/>
              </a:solidFill>
            </a:endParaRPr>
          </a:p>
        </p:txBody>
      </p:sp>
      <p:pic>
        <p:nvPicPr>
          <p:cNvPr id="457" name="Google Shape;457;p51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19475" y="1216875"/>
            <a:ext cx="2794874" cy="3726499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51"/>
          <p:cNvSpPr txBox="1"/>
          <p:nvPr/>
        </p:nvSpPr>
        <p:spPr>
          <a:xfrm>
            <a:off x="3663700" y="1288850"/>
            <a:ext cx="4893000" cy="3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chemeClr val="dk2"/>
                </a:solidFill>
                <a:latin typeface="Antic Slab"/>
                <a:ea typeface="Antic Slab"/>
                <a:cs typeface="Antic Slab"/>
                <a:sym typeface="Antic Slab"/>
              </a:rPr>
              <a:t>想要过一个轻松一点的硕士的：</a:t>
            </a:r>
            <a:endParaRPr sz="2100" b="1">
              <a:solidFill>
                <a:schemeClr val="dk2"/>
              </a:solidFill>
              <a:latin typeface="Antic Slab"/>
              <a:ea typeface="Antic Slab"/>
              <a:cs typeface="Antic Slab"/>
              <a:sym typeface="Antic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chemeClr val="accent1"/>
                </a:solidFill>
                <a:latin typeface="Antic Slab"/>
                <a:ea typeface="Antic Slab"/>
                <a:cs typeface="Antic Slab"/>
                <a:sym typeface="Antic Slab"/>
              </a:rPr>
              <a:t>No LSE</a:t>
            </a:r>
            <a:endParaRPr sz="2600" b="1">
              <a:solidFill>
                <a:schemeClr val="accent1"/>
              </a:solidFill>
              <a:latin typeface="Antic Slab"/>
              <a:ea typeface="Antic Slab"/>
              <a:cs typeface="Antic Slab"/>
              <a:sym typeface="Antic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chemeClr val="accent1"/>
              </a:solidFill>
              <a:latin typeface="Antic Slab"/>
              <a:ea typeface="Antic Slab"/>
              <a:cs typeface="Antic Slab"/>
              <a:sym typeface="Antic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chemeClr val="accent1"/>
                </a:solidFill>
                <a:latin typeface="Antic Slab"/>
                <a:ea typeface="Antic Slab"/>
                <a:cs typeface="Antic Slab"/>
                <a:sym typeface="Antic Slab"/>
              </a:rPr>
              <a:t>Have passion for academic: consider it</a:t>
            </a:r>
            <a:endParaRPr sz="2600" b="1">
              <a:solidFill>
                <a:schemeClr val="accent1"/>
              </a:solidFill>
              <a:latin typeface="Antic Slab"/>
              <a:ea typeface="Antic Slab"/>
              <a:cs typeface="Antic Slab"/>
              <a:sym typeface="Antic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chemeClr val="accent1"/>
              </a:solidFill>
              <a:latin typeface="Antic Slab"/>
              <a:ea typeface="Antic Slab"/>
              <a:cs typeface="Antic Slab"/>
              <a:sym typeface="Antic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chemeClr val="accent1"/>
                </a:solidFill>
                <a:latin typeface="Antic Slab"/>
                <a:ea typeface="Antic Slab"/>
                <a:cs typeface="Antic Slab"/>
                <a:sym typeface="Antic Slab"/>
              </a:rPr>
              <a:t>But be </a:t>
            </a:r>
            <a:r>
              <a:rPr lang="en-GB" sz="2600" b="1">
                <a:solidFill>
                  <a:schemeClr val="accent1"/>
                </a:solidFill>
                <a:latin typeface="Antic Slab"/>
                <a:ea typeface="Antic Slab"/>
                <a:cs typeface="Antic Slab"/>
                <a:sym typeface="Antic Slab"/>
              </a:rPr>
              <a:t>prepared</a:t>
            </a:r>
            <a:r>
              <a:rPr lang="en-GB" sz="2600" b="1">
                <a:solidFill>
                  <a:schemeClr val="accent1"/>
                </a:solidFill>
                <a:latin typeface="Antic Slab"/>
                <a:ea typeface="Antic Slab"/>
                <a:cs typeface="Antic Slab"/>
                <a:sym typeface="Antic Slab"/>
              </a:rPr>
              <a:t> for high competition with white native speakers (Learn English Well)</a:t>
            </a:r>
            <a:endParaRPr sz="2600" b="1">
              <a:solidFill>
                <a:schemeClr val="accent1"/>
              </a:solidFill>
              <a:latin typeface="Antic Slab"/>
              <a:ea typeface="Antic Slab"/>
              <a:cs typeface="Antic Slab"/>
              <a:sym typeface="Antic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chemeClr val="dk2"/>
              </a:solidFill>
              <a:latin typeface="Antic Slab"/>
              <a:ea typeface="Antic Slab"/>
              <a:cs typeface="Antic Slab"/>
              <a:sym typeface="Antic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chemeClr val="dk2"/>
              </a:solidFill>
              <a:latin typeface="Antic Slab"/>
              <a:ea typeface="Antic Slab"/>
              <a:cs typeface="Antic Slab"/>
              <a:sym typeface="Antic Slab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2"/>
          <p:cNvSpPr txBox="1"/>
          <p:nvPr/>
        </p:nvSpPr>
        <p:spPr>
          <a:xfrm>
            <a:off x="393800" y="1730400"/>
            <a:ext cx="8604300" cy="12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solidFill>
                  <a:schemeClr val="lt2"/>
                </a:solidFill>
                <a:latin typeface="Oxygen" panose="02000503000000000000"/>
                <a:ea typeface="Oxygen" panose="02000503000000000000"/>
                <a:cs typeface="Oxygen" panose="02000503000000000000"/>
                <a:sym typeface="Oxygen" panose="02000503000000000000"/>
              </a:rPr>
              <a:t>Thank you for listening </a:t>
            </a:r>
            <a:endParaRPr sz="6000" b="1">
              <a:solidFill>
                <a:schemeClr val="lt2"/>
              </a:solidFill>
              <a:latin typeface="Oxygen" panose="02000503000000000000"/>
              <a:ea typeface="Oxygen" panose="02000503000000000000"/>
              <a:cs typeface="Oxygen" panose="02000503000000000000"/>
              <a:sym typeface="Oxygen" panose="0200050300000000000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Antic Slab"/>
              <a:ea typeface="Antic Slab"/>
              <a:cs typeface="Antic Slab"/>
              <a:sym typeface="Antic Slab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7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TABLE OF </a:t>
            </a:r>
            <a:r>
              <a:rPr lang="en-GB" sz="3000">
                <a:solidFill>
                  <a:schemeClr val="accent1"/>
                </a:solidFill>
              </a:rPr>
              <a:t>CONTENTS </a:t>
            </a:r>
            <a:endParaRPr sz="3000">
              <a:solidFill>
                <a:schemeClr val="accent1"/>
              </a:solidFill>
            </a:endParaRPr>
          </a:p>
        </p:txBody>
      </p:sp>
      <p:sp>
        <p:nvSpPr>
          <p:cNvPr id="254" name="Google Shape;254;p37"/>
          <p:cNvSpPr txBox="1"/>
          <p:nvPr>
            <p:ph type="title" idx="2"/>
          </p:nvPr>
        </p:nvSpPr>
        <p:spPr>
          <a:xfrm>
            <a:off x="1387975" y="1936220"/>
            <a:ext cx="25356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/>
              <a:t>Course</a:t>
            </a:r>
            <a:endParaRPr sz="2700"/>
          </a:p>
        </p:txBody>
      </p:sp>
      <p:sp>
        <p:nvSpPr>
          <p:cNvPr id="255" name="Google Shape;255;p37"/>
          <p:cNvSpPr txBox="1"/>
          <p:nvPr>
            <p:ph type="subTitle" idx="1"/>
          </p:nvPr>
        </p:nvSpPr>
        <p:spPr>
          <a:xfrm>
            <a:off x="1459625" y="2423301"/>
            <a:ext cx="253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暑期学校课程介绍</a:t>
            </a:r>
            <a:endParaRPr b="1"/>
          </a:p>
        </p:txBody>
      </p:sp>
      <p:sp>
        <p:nvSpPr>
          <p:cNvPr id="256" name="Google Shape;256;p37"/>
          <p:cNvSpPr txBox="1"/>
          <p:nvPr>
            <p:ph type="title" idx="3"/>
          </p:nvPr>
        </p:nvSpPr>
        <p:spPr>
          <a:xfrm>
            <a:off x="1388025" y="1568734"/>
            <a:ext cx="2535600" cy="4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01</a:t>
            </a:r>
            <a:endParaRPr sz="2300"/>
          </a:p>
        </p:txBody>
      </p:sp>
      <p:sp>
        <p:nvSpPr>
          <p:cNvPr id="257" name="Google Shape;257;p37"/>
          <p:cNvSpPr txBox="1"/>
          <p:nvPr>
            <p:ph type="title" idx="4"/>
          </p:nvPr>
        </p:nvSpPr>
        <p:spPr>
          <a:xfrm>
            <a:off x="4320050" y="2025050"/>
            <a:ext cx="38748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/>
              <a:t>Academic Atmosphere</a:t>
            </a:r>
            <a:endParaRPr sz="2700"/>
          </a:p>
        </p:txBody>
      </p:sp>
      <p:sp>
        <p:nvSpPr>
          <p:cNvPr id="258" name="Google Shape;258;p37"/>
          <p:cNvSpPr txBox="1"/>
          <p:nvPr>
            <p:ph type="subTitle" idx="5"/>
          </p:nvPr>
        </p:nvSpPr>
        <p:spPr>
          <a:xfrm>
            <a:off x="5136900" y="2423301"/>
            <a:ext cx="253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在LSE的学术氛围感受</a:t>
            </a:r>
            <a:endParaRPr lang="en-GB" b="1"/>
          </a:p>
        </p:txBody>
      </p:sp>
      <p:sp>
        <p:nvSpPr>
          <p:cNvPr id="259" name="Google Shape;259;p37"/>
          <p:cNvSpPr txBox="1"/>
          <p:nvPr>
            <p:ph type="title" idx="6"/>
          </p:nvPr>
        </p:nvSpPr>
        <p:spPr>
          <a:xfrm>
            <a:off x="5053375" y="1532709"/>
            <a:ext cx="2535600" cy="4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02</a:t>
            </a:r>
            <a:endParaRPr sz="2300"/>
          </a:p>
        </p:txBody>
      </p:sp>
      <p:sp>
        <p:nvSpPr>
          <p:cNvPr id="260" name="Google Shape;260;p37"/>
          <p:cNvSpPr txBox="1"/>
          <p:nvPr>
            <p:ph type="title" idx="7"/>
          </p:nvPr>
        </p:nvSpPr>
        <p:spPr>
          <a:xfrm>
            <a:off x="1261400" y="3600500"/>
            <a:ext cx="31230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/>
              <a:t>Entertainment</a:t>
            </a:r>
            <a:endParaRPr lang="en-GB" sz="2700"/>
          </a:p>
        </p:txBody>
      </p:sp>
      <p:sp>
        <p:nvSpPr>
          <p:cNvPr id="261" name="Google Shape;261;p37"/>
          <p:cNvSpPr txBox="1"/>
          <p:nvPr>
            <p:ph type="subTitle" idx="8"/>
          </p:nvPr>
        </p:nvSpPr>
        <p:spPr>
          <a:xfrm>
            <a:off x="1459625" y="4117802"/>
            <a:ext cx="253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暑期学校期间的衣食住行➕娱乐</a:t>
            </a:r>
            <a:endParaRPr b="1"/>
          </a:p>
        </p:txBody>
      </p:sp>
      <p:sp>
        <p:nvSpPr>
          <p:cNvPr id="262" name="Google Shape;262;p37"/>
          <p:cNvSpPr txBox="1"/>
          <p:nvPr>
            <p:ph type="title" idx="9"/>
          </p:nvPr>
        </p:nvSpPr>
        <p:spPr>
          <a:xfrm>
            <a:off x="1387975" y="3189532"/>
            <a:ext cx="2535600" cy="4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03</a:t>
            </a:r>
            <a:endParaRPr sz="2300"/>
          </a:p>
        </p:txBody>
      </p:sp>
      <p:sp>
        <p:nvSpPr>
          <p:cNvPr id="263" name="Google Shape;263;p37"/>
          <p:cNvSpPr txBox="1"/>
          <p:nvPr>
            <p:ph type="title" idx="13"/>
          </p:nvPr>
        </p:nvSpPr>
        <p:spPr>
          <a:xfrm>
            <a:off x="5220450" y="3600495"/>
            <a:ext cx="25356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/>
              <a:t>Feelings</a:t>
            </a:r>
            <a:endParaRPr lang="en-GB" sz="2700"/>
          </a:p>
        </p:txBody>
      </p:sp>
      <p:sp>
        <p:nvSpPr>
          <p:cNvPr id="264" name="Google Shape;264;p37"/>
          <p:cNvSpPr txBox="1"/>
          <p:nvPr>
            <p:ph type="subTitle" idx="14"/>
          </p:nvPr>
        </p:nvSpPr>
        <p:spPr>
          <a:xfrm>
            <a:off x="5220450" y="4117802"/>
            <a:ext cx="253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个</a:t>
            </a:r>
            <a:r>
              <a:rPr lang="en-GB"/>
              <a:t>人感受➕未来升学</a:t>
            </a:r>
            <a:endParaRPr lang="en-GB"/>
          </a:p>
        </p:txBody>
      </p:sp>
      <p:sp>
        <p:nvSpPr>
          <p:cNvPr id="265" name="Google Shape;265;p37"/>
          <p:cNvSpPr txBox="1"/>
          <p:nvPr>
            <p:ph type="title" idx="15"/>
          </p:nvPr>
        </p:nvSpPr>
        <p:spPr>
          <a:xfrm>
            <a:off x="5220450" y="3130407"/>
            <a:ext cx="2535600" cy="4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04</a:t>
            </a:r>
            <a:endParaRPr sz="2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38"/>
          <p:cNvGrpSpPr/>
          <p:nvPr/>
        </p:nvGrpSpPr>
        <p:grpSpPr>
          <a:xfrm>
            <a:off x="-1134050" y="480949"/>
            <a:ext cx="6144194" cy="4662499"/>
            <a:chOff x="-1134050" y="480949"/>
            <a:chExt cx="6144194" cy="4662499"/>
          </a:xfrm>
        </p:grpSpPr>
        <p:sp>
          <p:nvSpPr>
            <p:cNvPr id="271" name="Google Shape;271;p38"/>
            <p:cNvSpPr/>
            <p:nvPr/>
          </p:nvSpPr>
          <p:spPr>
            <a:xfrm flipH="1">
              <a:off x="3532750" y="480949"/>
              <a:ext cx="1477394" cy="584620"/>
            </a:xfrm>
            <a:custGeom>
              <a:avLst/>
              <a:gdLst/>
              <a:ahLst/>
              <a:cxnLst/>
              <a:rect l="l" t="t" r="r" b="b"/>
              <a:pathLst>
                <a:path w="40722" h="16113" extrusionOk="0">
                  <a:moveTo>
                    <a:pt x="21059" y="0"/>
                  </a:moveTo>
                  <a:cubicBezTo>
                    <a:pt x="17203" y="0"/>
                    <a:pt x="13624" y="2211"/>
                    <a:pt x="11916" y="5733"/>
                  </a:cubicBezTo>
                  <a:cubicBezTo>
                    <a:pt x="11119" y="5505"/>
                    <a:pt x="10323" y="5363"/>
                    <a:pt x="9527" y="5363"/>
                  </a:cubicBezTo>
                  <a:cubicBezTo>
                    <a:pt x="3953" y="5391"/>
                    <a:pt x="1" y="10794"/>
                    <a:pt x="1735" y="16112"/>
                  </a:cubicBezTo>
                  <a:lnTo>
                    <a:pt x="38930" y="16112"/>
                  </a:lnTo>
                  <a:cubicBezTo>
                    <a:pt x="40722" y="11847"/>
                    <a:pt x="37594" y="7098"/>
                    <a:pt x="32987" y="7098"/>
                  </a:cubicBezTo>
                  <a:cubicBezTo>
                    <a:pt x="32276" y="7098"/>
                    <a:pt x="31594" y="7211"/>
                    <a:pt x="30940" y="7439"/>
                  </a:cubicBezTo>
                  <a:cubicBezTo>
                    <a:pt x="29774" y="3344"/>
                    <a:pt x="26219" y="415"/>
                    <a:pt x="22011" y="45"/>
                  </a:cubicBezTo>
                  <a:cubicBezTo>
                    <a:pt x="21692" y="15"/>
                    <a:pt x="21374" y="0"/>
                    <a:pt x="210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272;p38"/>
            <p:cNvSpPr/>
            <p:nvPr/>
          </p:nvSpPr>
          <p:spPr>
            <a:xfrm>
              <a:off x="-339801" y="1001675"/>
              <a:ext cx="1972777" cy="780594"/>
            </a:xfrm>
            <a:custGeom>
              <a:avLst/>
              <a:gdLst/>
              <a:ahLst/>
              <a:cxnLst/>
              <a:rect l="l" t="t" r="r" b="b"/>
              <a:pathLst>
                <a:path w="40722" h="16113" extrusionOk="0">
                  <a:moveTo>
                    <a:pt x="21059" y="0"/>
                  </a:moveTo>
                  <a:cubicBezTo>
                    <a:pt x="17203" y="0"/>
                    <a:pt x="13624" y="2211"/>
                    <a:pt x="11916" y="5733"/>
                  </a:cubicBezTo>
                  <a:cubicBezTo>
                    <a:pt x="11119" y="5505"/>
                    <a:pt x="10323" y="5363"/>
                    <a:pt x="9527" y="5363"/>
                  </a:cubicBezTo>
                  <a:cubicBezTo>
                    <a:pt x="3953" y="5391"/>
                    <a:pt x="1" y="10794"/>
                    <a:pt x="1735" y="16112"/>
                  </a:cubicBezTo>
                  <a:lnTo>
                    <a:pt x="38930" y="16112"/>
                  </a:lnTo>
                  <a:cubicBezTo>
                    <a:pt x="40722" y="11847"/>
                    <a:pt x="37594" y="7098"/>
                    <a:pt x="32987" y="7098"/>
                  </a:cubicBezTo>
                  <a:cubicBezTo>
                    <a:pt x="32276" y="7098"/>
                    <a:pt x="31594" y="7211"/>
                    <a:pt x="30940" y="7439"/>
                  </a:cubicBezTo>
                  <a:cubicBezTo>
                    <a:pt x="29774" y="3344"/>
                    <a:pt x="26219" y="415"/>
                    <a:pt x="22011" y="45"/>
                  </a:cubicBezTo>
                  <a:cubicBezTo>
                    <a:pt x="21692" y="15"/>
                    <a:pt x="21374" y="0"/>
                    <a:pt x="210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273;p38"/>
            <p:cNvSpPr/>
            <p:nvPr/>
          </p:nvSpPr>
          <p:spPr>
            <a:xfrm>
              <a:off x="-1134050" y="2179026"/>
              <a:ext cx="5821121" cy="2964422"/>
            </a:xfrm>
            <a:custGeom>
              <a:avLst/>
              <a:gdLst/>
              <a:ahLst/>
              <a:cxnLst/>
              <a:rect l="l" t="t" r="r" b="b"/>
              <a:pathLst>
                <a:path w="110831" h="56441" extrusionOk="0">
                  <a:moveTo>
                    <a:pt x="30795" y="10848"/>
                  </a:moveTo>
                  <a:lnTo>
                    <a:pt x="30795" y="13898"/>
                  </a:lnTo>
                  <a:lnTo>
                    <a:pt x="29945" y="13898"/>
                  </a:lnTo>
                  <a:lnTo>
                    <a:pt x="29945" y="10848"/>
                  </a:lnTo>
                  <a:close/>
                  <a:moveTo>
                    <a:pt x="32994" y="10848"/>
                  </a:moveTo>
                  <a:lnTo>
                    <a:pt x="32994" y="13898"/>
                  </a:lnTo>
                  <a:lnTo>
                    <a:pt x="31345" y="13898"/>
                  </a:lnTo>
                  <a:lnTo>
                    <a:pt x="31345" y="10848"/>
                  </a:lnTo>
                  <a:close/>
                  <a:moveTo>
                    <a:pt x="34394" y="10848"/>
                  </a:moveTo>
                  <a:lnTo>
                    <a:pt x="34394" y="13898"/>
                  </a:lnTo>
                  <a:lnTo>
                    <a:pt x="33594" y="13898"/>
                  </a:lnTo>
                  <a:lnTo>
                    <a:pt x="33594" y="10848"/>
                  </a:lnTo>
                  <a:close/>
                  <a:moveTo>
                    <a:pt x="77237" y="10848"/>
                  </a:moveTo>
                  <a:lnTo>
                    <a:pt x="77237" y="13898"/>
                  </a:lnTo>
                  <a:lnTo>
                    <a:pt x="76387" y="13898"/>
                  </a:lnTo>
                  <a:lnTo>
                    <a:pt x="76387" y="10848"/>
                  </a:lnTo>
                  <a:close/>
                  <a:moveTo>
                    <a:pt x="79436" y="10848"/>
                  </a:moveTo>
                  <a:lnTo>
                    <a:pt x="79436" y="13898"/>
                  </a:lnTo>
                  <a:lnTo>
                    <a:pt x="77786" y="13898"/>
                  </a:lnTo>
                  <a:lnTo>
                    <a:pt x="77786" y="10848"/>
                  </a:lnTo>
                  <a:close/>
                  <a:moveTo>
                    <a:pt x="80836" y="10848"/>
                  </a:moveTo>
                  <a:lnTo>
                    <a:pt x="80836" y="13898"/>
                  </a:lnTo>
                  <a:lnTo>
                    <a:pt x="80036" y="13898"/>
                  </a:lnTo>
                  <a:lnTo>
                    <a:pt x="80036" y="10848"/>
                  </a:lnTo>
                  <a:close/>
                  <a:moveTo>
                    <a:pt x="61639" y="16098"/>
                  </a:moveTo>
                  <a:lnTo>
                    <a:pt x="60939" y="17147"/>
                  </a:lnTo>
                  <a:lnTo>
                    <a:pt x="60190" y="16098"/>
                  </a:lnTo>
                  <a:close/>
                  <a:moveTo>
                    <a:pt x="65889" y="16098"/>
                  </a:moveTo>
                  <a:lnTo>
                    <a:pt x="65239" y="17147"/>
                  </a:lnTo>
                  <a:lnTo>
                    <a:pt x="64439" y="16148"/>
                  </a:lnTo>
                  <a:lnTo>
                    <a:pt x="65889" y="16098"/>
                  </a:lnTo>
                  <a:close/>
                  <a:moveTo>
                    <a:pt x="42243" y="16148"/>
                  </a:moveTo>
                  <a:lnTo>
                    <a:pt x="41493" y="17197"/>
                  </a:lnTo>
                  <a:lnTo>
                    <a:pt x="40793" y="16148"/>
                  </a:lnTo>
                  <a:close/>
                  <a:moveTo>
                    <a:pt x="46442" y="16148"/>
                  </a:moveTo>
                  <a:lnTo>
                    <a:pt x="45692" y="17197"/>
                  </a:lnTo>
                  <a:lnTo>
                    <a:pt x="44992" y="16148"/>
                  </a:lnTo>
                  <a:close/>
                  <a:moveTo>
                    <a:pt x="50741" y="16148"/>
                  </a:moveTo>
                  <a:lnTo>
                    <a:pt x="49941" y="17197"/>
                  </a:lnTo>
                  <a:lnTo>
                    <a:pt x="49291" y="16148"/>
                  </a:lnTo>
                  <a:close/>
                  <a:moveTo>
                    <a:pt x="70088" y="16098"/>
                  </a:moveTo>
                  <a:lnTo>
                    <a:pt x="69438" y="17197"/>
                  </a:lnTo>
                  <a:lnTo>
                    <a:pt x="68688" y="16148"/>
                  </a:lnTo>
                  <a:lnTo>
                    <a:pt x="70088" y="16098"/>
                  </a:lnTo>
                  <a:close/>
                  <a:moveTo>
                    <a:pt x="44442" y="16098"/>
                  </a:moveTo>
                  <a:lnTo>
                    <a:pt x="43492" y="17397"/>
                  </a:lnTo>
                  <a:lnTo>
                    <a:pt x="42643" y="16098"/>
                  </a:lnTo>
                  <a:close/>
                  <a:moveTo>
                    <a:pt x="59790" y="16098"/>
                  </a:moveTo>
                  <a:lnTo>
                    <a:pt x="58940" y="17397"/>
                  </a:lnTo>
                  <a:lnTo>
                    <a:pt x="58190" y="16397"/>
                  </a:lnTo>
                  <a:lnTo>
                    <a:pt x="58190" y="16098"/>
                  </a:lnTo>
                  <a:close/>
                  <a:moveTo>
                    <a:pt x="63989" y="16098"/>
                  </a:moveTo>
                  <a:lnTo>
                    <a:pt x="63139" y="17397"/>
                  </a:lnTo>
                  <a:lnTo>
                    <a:pt x="62189" y="16098"/>
                  </a:lnTo>
                  <a:close/>
                  <a:moveTo>
                    <a:pt x="68238" y="16098"/>
                  </a:moveTo>
                  <a:lnTo>
                    <a:pt x="67388" y="17397"/>
                  </a:lnTo>
                  <a:lnTo>
                    <a:pt x="66438" y="16098"/>
                  </a:lnTo>
                  <a:close/>
                  <a:moveTo>
                    <a:pt x="72437" y="16098"/>
                  </a:moveTo>
                  <a:lnTo>
                    <a:pt x="71638" y="17397"/>
                  </a:lnTo>
                  <a:lnTo>
                    <a:pt x="70688" y="16148"/>
                  </a:lnTo>
                  <a:lnTo>
                    <a:pt x="72437" y="16098"/>
                  </a:lnTo>
                  <a:close/>
                  <a:moveTo>
                    <a:pt x="38443" y="16098"/>
                  </a:moveTo>
                  <a:lnTo>
                    <a:pt x="40243" y="16148"/>
                  </a:lnTo>
                  <a:lnTo>
                    <a:pt x="39243" y="17447"/>
                  </a:lnTo>
                  <a:lnTo>
                    <a:pt x="38443" y="16098"/>
                  </a:lnTo>
                  <a:close/>
                  <a:moveTo>
                    <a:pt x="46942" y="16098"/>
                  </a:moveTo>
                  <a:lnTo>
                    <a:pt x="48692" y="16148"/>
                  </a:lnTo>
                  <a:lnTo>
                    <a:pt x="47742" y="17447"/>
                  </a:lnTo>
                  <a:lnTo>
                    <a:pt x="46942" y="16098"/>
                  </a:lnTo>
                  <a:close/>
                  <a:moveTo>
                    <a:pt x="52891" y="16098"/>
                  </a:moveTo>
                  <a:lnTo>
                    <a:pt x="51941" y="17447"/>
                  </a:lnTo>
                  <a:lnTo>
                    <a:pt x="51141" y="16148"/>
                  </a:lnTo>
                  <a:lnTo>
                    <a:pt x="51141" y="16098"/>
                  </a:lnTo>
                  <a:close/>
                  <a:moveTo>
                    <a:pt x="58940" y="17997"/>
                  </a:moveTo>
                  <a:lnTo>
                    <a:pt x="59340" y="18497"/>
                  </a:lnTo>
                  <a:lnTo>
                    <a:pt x="58640" y="18497"/>
                  </a:lnTo>
                  <a:lnTo>
                    <a:pt x="58940" y="17997"/>
                  </a:lnTo>
                  <a:close/>
                  <a:moveTo>
                    <a:pt x="60989" y="17747"/>
                  </a:moveTo>
                  <a:lnTo>
                    <a:pt x="61539" y="18497"/>
                  </a:lnTo>
                  <a:lnTo>
                    <a:pt x="60489" y="18497"/>
                  </a:lnTo>
                  <a:lnTo>
                    <a:pt x="60989" y="17747"/>
                  </a:lnTo>
                  <a:close/>
                  <a:moveTo>
                    <a:pt x="61889" y="16248"/>
                  </a:moveTo>
                  <a:lnTo>
                    <a:pt x="62939" y="17697"/>
                  </a:lnTo>
                  <a:lnTo>
                    <a:pt x="62439" y="18497"/>
                  </a:lnTo>
                  <a:lnTo>
                    <a:pt x="61939" y="18497"/>
                  </a:lnTo>
                  <a:lnTo>
                    <a:pt x="61139" y="17447"/>
                  </a:lnTo>
                  <a:lnTo>
                    <a:pt x="61889" y="16248"/>
                  </a:lnTo>
                  <a:close/>
                  <a:moveTo>
                    <a:pt x="63189" y="17997"/>
                  </a:moveTo>
                  <a:lnTo>
                    <a:pt x="63539" y="18497"/>
                  </a:lnTo>
                  <a:lnTo>
                    <a:pt x="62839" y="18497"/>
                  </a:lnTo>
                  <a:lnTo>
                    <a:pt x="63189" y="17997"/>
                  </a:lnTo>
                  <a:close/>
                  <a:moveTo>
                    <a:pt x="64189" y="16347"/>
                  </a:moveTo>
                  <a:lnTo>
                    <a:pt x="65039" y="17447"/>
                  </a:lnTo>
                  <a:lnTo>
                    <a:pt x="64339" y="18497"/>
                  </a:lnTo>
                  <a:lnTo>
                    <a:pt x="63939" y="18497"/>
                  </a:lnTo>
                  <a:lnTo>
                    <a:pt x="63339" y="17697"/>
                  </a:lnTo>
                  <a:lnTo>
                    <a:pt x="64189" y="16347"/>
                  </a:lnTo>
                  <a:close/>
                  <a:moveTo>
                    <a:pt x="65239" y="17747"/>
                  </a:moveTo>
                  <a:lnTo>
                    <a:pt x="65789" y="18497"/>
                  </a:lnTo>
                  <a:lnTo>
                    <a:pt x="64739" y="18497"/>
                  </a:lnTo>
                  <a:lnTo>
                    <a:pt x="65239" y="17747"/>
                  </a:lnTo>
                  <a:close/>
                  <a:moveTo>
                    <a:pt x="66188" y="16248"/>
                  </a:moveTo>
                  <a:lnTo>
                    <a:pt x="67238" y="17697"/>
                  </a:lnTo>
                  <a:lnTo>
                    <a:pt x="66738" y="18497"/>
                  </a:lnTo>
                  <a:lnTo>
                    <a:pt x="66188" y="18497"/>
                  </a:lnTo>
                  <a:lnTo>
                    <a:pt x="65439" y="17447"/>
                  </a:lnTo>
                  <a:lnTo>
                    <a:pt x="66188" y="16248"/>
                  </a:lnTo>
                  <a:close/>
                  <a:moveTo>
                    <a:pt x="67438" y="17997"/>
                  </a:moveTo>
                  <a:lnTo>
                    <a:pt x="67838" y="18497"/>
                  </a:lnTo>
                  <a:lnTo>
                    <a:pt x="67088" y="18497"/>
                  </a:lnTo>
                  <a:lnTo>
                    <a:pt x="67438" y="17997"/>
                  </a:lnTo>
                  <a:close/>
                  <a:moveTo>
                    <a:pt x="68438" y="16397"/>
                  </a:moveTo>
                  <a:lnTo>
                    <a:pt x="69238" y="17447"/>
                  </a:lnTo>
                  <a:lnTo>
                    <a:pt x="68588" y="18497"/>
                  </a:lnTo>
                  <a:lnTo>
                    <a:pt x="68238" y="18497"/>
                  </a:lnTo>
                  <a:lnTo>
                    <a:pt x="67588" y="17697"/>
                  </a:lnTo>
                  <a:lnTo>
                    <a:pt x="68438" y="16397"/>
                  </a:lnTo>
                  <a:close/>
                  <a:moveTo>
                    <a:pt x="69438" y="17747"/>
                  </a:moveTo>
                  <a:lnTo>
                    <a:pt x="69988" y="18497"/>
                  </a:lnTo>
                  <a:lnTo>
                    <a:pt x="68938" y="18497"/>
                  </a:lnTo>
                  <a:lnTo>
                    <a:pt x="69438" y="17747"/>
                  </a:lnTo>
                  <a:close/>
                  <a:moveTo>
                    <a:pt x="70388" y="16248"/>
                  </a:moveTo>
                  <a:lnTo>
                    <a:pt x="71438" y="17697"/>
                  </a:lnTo>
                  <a:lnTo>
                    <a:pt x="70938" y="18497"/>
                  </a:lnTo>
                  <a:lnTo>
                    <a:pt x="70438" y="18497"/>
                  </a:lnTo>
                  <a:lnTo>
                    <a:pt x="69638" y="17447"/>
                  </a:lnTo>
                  <a:lnTo>
                    <a:pt x="70388" y="16248"/>
                  </a:lnTo>
                  <a:close/>
                  <a:moveTo>
                    <a:pt x="71638" y="17997"/>
                  </a:moveTo>
                  <a:lnTo>
                    <a:pt x="72037" y="18497"/>
                  </a:lnTo>
                  <a:lnTo>
                    <a:pt x="71338" y="18497"/>
                  </a:lnTo>
                  <a:lnTo>
                    <a:pt x="71638" y="17997"/>
                  </a:lnTo>
                  <a:close/>
                  <a:moveTo>
                    <a:pt x="38243" y="16397"/>
                  </a:moveTo>
                  <a:lnTo>
                    <a:pt x="39043" y="17697"/>
                  </a:lnTo>
                  <a:lnTo>
                    <a:pt x="38443" y="18547"/>
                  </a:lnTo>
                  <a:lnTo>
                    <a:pt x="38193" y="18547"/>
                  </a:lnTo>
                  <a:lnTo>
                    <a:pt x="38243" y="16397"/>
                  </a:lnTo>
                  <a:close/>
                  <a:moveTo>
                    <a:pt x="39243" y="17997"/>
                  </a:moveTo>
                  <a:lnTo>
                    <a:pt x="39593" y="18547"/>
                  </a:lnTo>
                  <a:lnTo>
                    <a:pt x="38893" y="18547"/>
                  </a:lnTo>
                  <a:lnTo>
                    <a:pt x="39243" y="17997"/>
                  </a:lnTo>
                  <a:close/>
                  <a:moveTo>
                    <a:pt x="40543" y="16298"/>
                  </a:moveTo>
                  <a:lnTo>
                    <a:pt x="41293" y="17447"/>
                  </a:lnTo>
                  <a:lnTo>
                    <a:pt x="40493" y="18547"/>
                  </a:lnTo>
                  <a:lnTo>
                    <a:pt x="39993" y="18547"/>
                  </a:lnTo>
                  <a:lnTo>
                    <a:pt x="39493" y="17747"/>
                  </a:lnTo>
                  <a:lnTo>
                    <a:pt x="40543" y="16298"/>
                  </a:lnTo>
                  <a:close/>
                  <a:moveTo>
                    <a:pt x="41443" y="17747"/>
                  </a:moveTo>
                  <a:lnTo>
                    <a:pt x="41943" y="18547"/>
                  </a:lnTo>
                  <a:lnTo>
                    <a:pt x="40893" y="18547"/>
                  </a:lnTo>
                  <a:lnTo>
                    <a:pt x="41443" y="17747"/>
                  </a:lnTo>
                  <a:close/>
                  <a:moveTo>
                    <a:pt x="42443" y="16397"/>
                  </a:moveTo>
                  <a:lnTo>
                    <a:pt x="43292" y="17697"/>
                  </a:lnTo>
                  <a:lnTo>
                    <a:pt x="42693" y="18547"/>
                  </a:lnTo>
                  <a:lnTo>
                    <a:pt x="42343" y="18547"/>
                  </a:lnTo>
                  <a:lnTo>
                    <a:pt x="41693" y="17497"/>
                  </a:lnTo>
                  <a:lnTo>
                    <a:pt x="42443" y="16397"/>
                  </a:lnTo>
                  <a:close/>
                  <a:moveTo>
                    <a:pt x="43492" y="17997"/>
                  </a:moveTo>
                  <a:lnTo>
                    <a:pt x="43792" y="18547"/>
                  </a:lnTo>
                  <a:lnTo>
                    <a:pt x="43093" y="18547"/>
                  </a:lnTo>
                  <a:lnTo>
                    <a:pt x="43492" y="17997"/>
                  </a:lnTo>
                  <a:close/>
                  <a:moveTo>
                    <a:pt x="44742" y="16298"/>
                  </a:moveTo>
                  <a:lnTo>
                    <a:pt x="45492" y="17447"/>
                  </a:lnTo>
                  <a:lnTo>
                    <a:pt x="44692" y="18547"/>
                  </a:lnTo>
                  <a:lnTo>
                    <a:pt x="44192" y="18547"/>
                  </a:lnTo>
                  <a:lnTo>
                    <a:pt x="43692" y="17747"/>
                  </a:lnTo>
                  <a:lnTo>
                    <a:pt x="44742" y="16298"/>
                  </a:lnTo>
                  <a:close/>
                  <a:moveTo>
                    <a:pt x="45642" y="17747"/>
                  </a:moveTo>
                  <a:lnTo>
                    <a:pt x="46142" y="18547"/>
                  </a:lnTo>
                  <a:lnTo>
                    <a:pt x="45092" y="18547"/>
                  </a:lnTo>
                  <a:lnTo>
                    <a:pt x="45642" y="17747"/>
                  </a:lnTo>
                  <a:close/>
                  <a:moveTo>
                    <a:pt x="46692" y="16347"/>
                  </a:moveTo>
                  <a:lnTo>
                    <a:pt x="47542" y="17697"/>
                  </a:lnTo>
                  <a:lnTo>
                    <a:pt x="46892" y="18547"/>
                  </a:lnTo>
                  <a:lnTo>
                    <a:pt x="46492" y="18547"/>
                  </a:lnTo>
                  <a:lnTo>
                    <a:pt x="45842" y="17497"/>
                  </a:lnTo>
                  <a:lnTo>
                    <a:pt x="46692" y="16347"/>
                  </a:lnTo>
                  <a:close/>
                  <a:moveTo>
                    <a:pt x="47742" y="17997"/>
                  </a:moveTo>
                  <a:lnTo>
                    <a:pt x="48092" y="18547"/>
                  </a:lnTo>
                  <a:lnTo>
                    <a:pt x="47342" y="18547"/>
                  </a:lnTo>
                  <a:lnTo>
                    <a:pt x="47742" y="17997"/>
                  </a:lnTo>
                  <a:close/>
                  <a:moveTo>
                    <a:pt x="48992" y="16298"/>
                  </a:moveTo>
                  <a:lnTo>
                    <a:pt x="49741" y="17447"/>
                  </a:lnTo>
                  <a:lnTo>
                    <a:pt x="48992" y="18547"/>
                  </a:lnTo>
                  <a:lnTo>
                    <a:pt x="48442" y="18547"/>
                  </a:lnTo>
                  <a:lnTo>
                    <a:pt x="47942" y="17747"/>
                  </a:lnTo>
                  <a:lnTo>
                    <a:pt x="48992" y="16298"/>
                  </a:lnTo>
                  <a:close/>
                  <a:moveTo>
                    <a:pt x="49941" y="17747"/>
                  </a:moveTo>
                  <a:lnTo>
                    <a:pt x="50441" y="18547"/>
                  </a:lnTo>
                  <a:lnTo>
                    <a:pt x="49391" y="18547"/>
                  </a:lnTo>
                  <a:lnTo>
                    <a:pt x="49941" y="17747"/>
                  </a:lnTo>
                  <a:close/>
                  <a:moveTo>
                    <a:pt x="50941" y="16397"/>
                  </a:moveTo>
                  <a:lnTo>
                    <a:pt x="51741" y="17697"/>
                  </a:lnTo>
                  <a:lnTo>
                    <a:pt x="51141" y="18547"/>
                  </a:lnTo>
                  <a:lnTo>
                    <a:pt x="50791" y="18547"/>
                  </a:lnTo>
                  <a:lnTo>
                    <a:pt x="50141" y="17497"/>
                  </a:lnTo>
                  <a:lnTo>
                    <a:pt x="50941" y="16397"/>
                  </a:lnTo>
                  <a:close/>
                  <a:moveTo>
                    <a:pt x="51941" y="17997"/>
                  </a:moveTo>
                  <a:lnTo>
                    <a:pt x="52291" y="18547"/>
                  </a:lnTo>
                  <a:lnTo>
                    <a:pt x="51541" y="18547"/>
                  </a:lnTo>
                  <a:lnTo>
                    <a:pt x="51941" y="17997"/>
                  </a:lnTo>
                  <a:close/>
                  <a:moveTo>
                    <a:pt x="53041" y="16547"/>
                  </a:moveTo>
                  <a:lnTo>
                    <a:pt x="53041" y="18247"/>
                  </a:lnTo>
                  <a:cubicBezTo>
                    <a:pt x="52991" y="18347"/>
                    <a:pt x="53041" y="18447"/>
                    <a:pt x="53041" y="18547"/>
                  </a:cubicBezTo>
                  <a:lnTo>
                    <a:pt x="52641" y="18547"/>
                  </a:lnTo>
                  <a:lnTo>
                    <a:pt x="52141" y="17747"/>
                  </a:lnTo>
                  <a:lnTo>
                    <a:pt x="53041" y="16547"/>
                  </a:lnTo>
                  <a:close/>
                  <a:moveTo>
                    <a:pt x="58190" y="16947"/>
                  </a:moveTo>
                  <a:lnTo>
                    <a:pt x="58740" y="17747"/>
                  </a:lnTo>
                  <a:lnTo>
                    <a:pt x="58240" y="18547"/>
                  </a:lnTo>
                  <a:lnTo>
                    <a:pt x="58140" y="18547"/>
                  </a:lnTo>
                  <a:cubicBezTo>
                    <a:pt x="58190" y="18447"/>
                    <a:pt x="58190" y="18347"/>
                    <a:pt x="58190" y="18247"/>
                  </a:cubicBezTo>
                  <a:lnTo>
                    <a:pt x="58190" y="16947"/>
                  </a:lnTo>
                  <a:close/>
                  <a:moveTo>
                    <a:pt x="59940" y="16397"/>
                  </a:moveTo>
                  <a:lnTo>
                    <a:pt x="60739" y="17447"/>
                  </a:lnTo>
                  <a:lnTo>
                    <a:pt x="60090" y="18547"/>
                  </a:lnTo>
                  <a:lnTo>
                    <a:pt x="59740" y="18547"/>
                  </a:lnTo>
                  <a:lnTo>
                    <a:pt x="59090" y="17697"/>
                  </a:lnTo>
                  <a:lnTo>
                    <a:pt x="59940" y="16397"/>
                  </a:lnTo>
                  <a:close/>
                  <a:moveTo>
                    <a:pt x="72637" y="16397"/>
                  </a:moveTo>
                  <a:lnTo>
                    <a:pt x="72687" y="18547"/>
                  </a:lnTo>
                  <a:lnTo>
                    <a:pt x="72437" y="18547"/>
                  </a:lnTo>
                  <a:lnTo>
                    <a:pt x="71838" y="17697"/>
                  </a:lnTo>
                  <a:lnTo>
                    <a:pt x="72637" y="16397"/>
                  </a:lnTo>
                  <a:close/>
                  <a:moveTo>
                    <a:pt x="30795" y="19397"/>
                  </a:moveTo>
                  <a:lnTo>
                    <a:pt x="30795" y="22446"/>
                  </a:lnTo>
                  <a:lnTo>
                    <a:pt x="29945" y="22446"/>
                  </a:lnTo>
                  <a:lnTo>
                    <a:pt x="29945" y="19397"/>
                  </a:lnTo>
                  <a:close/>
                  <a:moveTo>
                    <a:pt x="32994" y="19397"/>
                  </a:moveTo>
                  <a:lnTo>
                    <a:pt x="32994" y="22446"/>
                  </a:lnTo>
                  <a:lnTo>
                    <a:pt x="31345" y="22446"/>
                  </a:lnTo>
                  <a:lnTo>
                    <a:pt x="31345" y="19397"/>
                  </a:lnTo>
                  <a:close/>
                  <a:moveTo>
                    <a:pt x="34394" y="19397"/>
                  </a:moveTo>
                  <a:lnTo>
                    <a:pt x="34394" y="22446"/>
                  </a:lnTo>
                  <a:lnTo>
                    <a:pt x="33594" y="22446"/>
                  </a:lnTo>
                  <a:lnTo>
                    <a:pt x="33594" y="19397"/>
                  </a:lnTo>
                  <a:close/>
                  <a:moveTo>
                    <a:pt x="79436" y="19397"/>
                  </a:moveTo>
                  <a:lnTo>
                    <a:pt x="79436" y="22446"/>
                  </a:lnTo>
                  <a:lnTo>
                    <a:pt x="77786" y="22446"/>
                  </a:lnTo>
                  <a:lnTo>
                    <a:pt x="77786" y="19397"/>
                  </a:lnTo>
                  <a:close/>
                  <a:moveTo>
                    <a:pt x="80836" y="19397"/>
                  </a:moveTo>
                  <a:lnTo>
                    <a:pt x="80836" y="22446"/>
                  </a:lnTo>
                  <a:lnTo>
                    <a:pt x="80036" y="22446"/>
                  </a:lnTo>
                  <a:lnTo>
                    <a:pt x="80036" y="19397"/>
                  </a:lnTo>
                  <a:close/>
                  <a:moveTo>
                    <a:pt x="77237" y="19397"/>
                  </a:moveTo>
                  <a:lnTo>
                    <a:pt x="77237" y="22496"/>
                  </a:lnTo>
                  <a:lnTo>
                    <a:pt x="76387" y="22496"/>
                  </a:lnTo>
                  <a:lnTo>
                    <a:pt x="76387" y="19397"/>
                  </a:lnTo>
                  <a:close/>
                  <a:moveTo>
                    <a:pt x="30795" y="27695"/>
                  </a:moveTo>
                  <a:lnTo>
                    <a:pt x="30795" y="30745"/>
                  </a:lnTo>
                  <a:lnTo>
                    <a:pt x="29945" y="30745"/>
                  </a:lnTo>
                  <a:lnTo>
                    <a:pt x="29945" y="27695"/>
                  </a:lnTo>
                  <a:close/>
                  <a:moveTo>
                    <a:pt x="32994" y="27695"/>
                  </a:moveTo>
                  <a:lnTo>
                    <a:pt x="32994" y="30745"/>
                  </a:lnTo>
                  <a:lnTo>
                    <a:pt x="31345" y="30745"/>
                  </a:lnTo>
                  <a:lnTo>
                    <a:pt x="31345" y="27695"/>
                  </a:lnTo>
                  <a:close/>
                  <a:moveTo>
                    <a:pt x="34394" y="27695"/>
                  </a:moveTo>
                  <a:lnTo>
                    <a:pt x="34394" y="30745"/>
                  </a:lnTo>
                  <a:lnTo>
                    <a:pt x="33594" y="30745"/>
                  </a:lnTo>
                  <a:lnTo>
                    <a:pt x="33594" y="27695"/>
                  </a:lnTo>
                  <a:close/>
                  <a:moveTo>
                    <a:pt x="77237" y="27695"/>
                  </a:moveTo>
                  <a:lnTo>
                    <a:pt x="77237" y="30795"/>
                  </a:lnTo>
                  <a:lnTo>
                    <a:pt x="76387" y="30795"/>
                  </a:lnTo>
                  <a:lnTo>
                    <a:pt x="76387" y="27695"/>
                  </a:lnTo>
                  <a:close/>
                  <a:moveTo>
                    <a:pt x="79436" y="27695"/>
                  </a:moveTo>
                  <a:lnTo>
                    <a:pt x="79436" y="30795"/>
                  </a:lnTo>
                  <a:lnTo>
                    <a:pt x="77786" y="30795"/>
                  </a:lnTo>
                  <a:lnTo>
                    <a:pt x="77786" y="27695"/>
                  </a:lnTo>
                  <a:close/>
                  <a:moveTo>
                    <a:pt x="80836" y="27695"/>
                  </a:moveTo>
                  <a:lnTo>
                    <a:pt x="80836" y="30795"/>
                  </a:lnTo>
                  <a:lnTo>
                    <a:pt x="80036" y="30795"/>
                  </a:lnTo>
                  <a:lnTo>
                    <a:pt x="80036" y="27695"/>
                  </a:lnTo>
                  <a:close/>
                  <a:moveTo>
                    <a:pt x="30795" y="34944"/>
                  </a:moveTo>
                  <a:lnTo>
                    <a:pt x="30795" y="37994"/>
                  </a:lnTo>
                  <a:lnTo>
                    <a:pt x="29945" y="37994"/>
                  </a:lnTo>
                  <a:lnTo>
                    <a:pt x="29945" y="34944"/>
                  </a:lnTo>
                  <a:close/>
                  <a:moveTo>
                    <a:pt x="32994" y="34944"/>
                  </a:moveTo>
                  <a:lnTo>
                    <a:pt x="32994" y="37994"/>
                  </a:lnTo>
                  <a:lnTo>
                    <a:pt x="31345" y="37994"/>
                  </a:lnTo>
                  <a:lnTo>
                    <a:pt x="31345" y="34944"/>
                  </a:lnTo>
                  <a:close/>
                  <a:moveTo>
                    <a:pt x="34394" y="34944"/>
                  </a:moveTo>
                  <a:lnTo>
                    <a:pt x="34394" y="37994"/>
                  </a:lnTo>
                  <a:lnTo>
                    <a:pt x="33594" y="37994"/>
                  </a:lnTo>
                  <a:lnTo>
                    <a:pt x="33594" y="34944"/>
                  </a:lnTo>
                  <a:close/>
                  <a:moveTo>
                    <a:pt x="79436" y="34944"/>
                  </a:moveTo>
                  <a:lnTo>
                    <a:pt x="79436" y="37994"/>
                  </a:lnTo>
                  <a:lnTo>
                    <a:pt x="77786" y="37994"/>
                  </a:lnTo>
                  <a:lnTo>
                    <a:pt x="77786" y="34944"/>
                  </a:lnTo>
                  <a:close/>
                  <a:moveTo>
                    <a:pt x="80836" y="34944"/>
                  </a:moveTo>
                  <a:lnTo>
                    <a:pt x="80836" y="37994"/>
                  </a:lnTo>
                  <a:lnTo>
                    <a:pt x="80036" y="37994"/>
                  </a:lnTo>
                  <a:lnTo>
                    <a:pt x="80036" y="34944"/>
                  </a:lnTo>
                  <a:close/>
                  <a:moveTo>
                    <a:pt x="77237" y="34944"/>
                  </a:moveTo>
                  <a:lnTo>
                    <a:pt x="77237" y="38044"/>
                  </a:lnTo>
                  <a:lnTo>
                    <a:pt x="76387" y="38044"/>
                  </a:lnTo>
                  <a:lnTo>
                    <a:pt x="76387" y="34944"/>
                  </a:lnTo>
                  <a:close/>
                  <a:moveTo>
                    <a:pt x="26245" y="23896"/>
                  </a:moveTo>
                  <a:lnTo>
                    <a:pt x="26245" y="31595"/>
                  </a:lnTo>
                  <a:cubicBezTo>
                    <a:pt x="26046" y="31895"/>
                    <a:pt x="25896" y="32245"/>
                    <a:pt x="25696" y="32595"/>
                  </a:cubicBezTo>
                  <a:cubicBezTo>
                    <a:pt x="22996" y="37344"/>
                    <a:pt x="18847" y="41093"/>
                    <a:pt x="13798" y="43193"/>
                  </a:cubicBezTo>
                  <a:lnTo>
                    <a:pt x="6249" y="43193"/>
                  </a:lnTo>
                  <a:cubicBezTo>
                    <a:pt x="13048" y="41793"/>
                    <a:pt x="18997" y="37644"/>
                    <a:pt x="22646" y="31695"/>
                  </a:cubicBezTo>
                  <a:cubicBezTo>
                    <a:pt x="24146" y="29245"/>
                    <a:pt x="25396" y="26646"/>
                    <a:pt x="26245" y="23896"/>
                  </a:cubicBezTo>
                  <a:close/>
                  <a:moveTo>
                    <a:pt x="26245" y="32645"/>
                  </a:moveTo>
                  <a:lnTo>
                    <a:pt x="26245" y="43193"/>
                  </a:lnTo>
                  <a:lnTo>
                    <a:pt x="15097" y="43193"/>
                  </a:lnTo>
                  <a:cubicBezTo>
                    <a:pt x="19447" y="41093"/>
                    <a:pt x="23096" y="37794"/>
                    <a:pt x="25646" y="33694"/>
                  </a:cubicBezTo>
                  <a:cubicBezTo>
                    <a:pt x="25846" y="33344"/>
                    <a:pt x="26046" y="32994"/>
                    <a:pt x="26245" y="32645"/>
                  </a:cubicBezTo>
                  <a:close/>
                  <a:moveTo>
                    <a:pt x="72637" y="20897"/>
                  </a:moveTo>
                  <a:lnTo>
                    <a:pt x="72687" y="43193"/>
                  </a:lnTo>
                  <a:lnTo>
                    <a:pt x="38193" y="43193"/>
                  </a:lnTo>
                  <a:lnTo>
                    <a:pt x="38193" y="20897"/>
                  </a:lnTo>
                  <a:close/>
                  <a:moveTo>
                    <a:pt x="84635" y="32695"/>
                  </a:moveTo>
                  <a:cubicBezTo>
                    <a:pt x="84835" y="33044"/>
                    <a:pt x="85035" y="33344"/>
                    <a:pt x="85235" y="33694"/>
                  </a:cubicBezTo>
                  <a:cubicBezTo>
                    <a:pt x="87735" y="37794"/>
                    <a:pt x="91434" y="41093"/>
                    <a:pt x="95783" y="43193"/>
                  </a:cubicBezTo>
                  <a:lnTo>
                    <a:pt x="84635" y="43193"/>
                  </a:lnTo>
                  <a:lnTo>
                    <a:pt x="84635" y="32695"/>
                  </a:lnTo>
                  <a:close/>
                  <a:moveTo>
                    <a:pt x="84635" y="24046"/>
                  </a:moveTo>
                  <a:cubicBezTo>
                    <a:pt x="85485" y="26746"/>
                    <a:pt x="86685" y="29295"/>
                    <a:pt x="88185" y="31695"/>
                  </a:cubicBezTo>
                  <a:cubicBezTo>
                    <a:pt x="91834" y="37644"/>
                    <a:pt x="97783" y="41793"/>
                    <a:pt x="104582" y="43193"/>
                  </a:cubicBezTo>
                  <a:lnTo>
                    <a:pt x="96983" y="43193"/>
                  </a:lnTo>
                  <a:cubicBezTo>
                    <a:pt x="91934" y="41043"/>
                    <a:pt x="87785" y="37344"/>
                    <a:pt x="85085" y="32595"/>
                  </a:cubicBezTo>
                  <a:cubicBezTo>
                    <a:pt x="84935" y="32295"/>
                    <a:pt x="84785" y="31945"/>
                    <a:pt x="84585" y="31645"/>
                  </a:cubicBezTo>
                  <a:lnTo>
                    <a:pt x="84635" y="24046"/>
                  </a:lnTo>
                  <a:close/>
                  <a:moveTo>
                    <a:pt x="55940" y="44342"/>
                  </a:moveTo>
                  <a:lnTo>
                    <a:pt x="55940" y="45292"/>
                  </a:lnTo>
                  <a:lnTo>
                    <a:pt x="54940" y="45292"/>
                  </a:lnTo>
                  <a:lnTo>
                    <a:pt x="54940" y="44342"/>
                  </a:lnTo>
                  <a:close/>
                  <a:moveTo>
                    <a:pt x="53891" y="44342"/>
                  </a:moveTo>
                  <a:lnTo>
                    <a:pt x="53891" y="45442"/>
                  </a:lnTo>
                  <a:lnTo>
                    <a:pt x="52891" y="45592"/>
                  </a:lnTo>
                  <a:lnTo>
                    <a:pt x="52891" y="44342"/>
                  </a:lnTo>
                  <a:close/>
                  <a:moveTo>
                    <a:pt x="58040" y="44342"/>
                  </a:moveTo>
                  <a:lnTo>
                    <a:pt x="58040" y="45592"/>
                  </a:lnTo>
                  <a:lnTo>
                    <a:pt x="57040" y="45442"/>
                  </a:lnTo>
                  <a:lnTo>
                    <a:pt x="57040" y="44342"/>
                  </a:lnTo>
                  <a:close/>
                  <a:moveTo>
                    <a:pt x="52241" y="44342"/>
                  </a:moveTo>
                  <a:lnTo>
                    <a:pt x="52241" y="45692"/>
                  </a:lnTo>
                  <a:cubicBezTo>
                    <a:pt x="51741" y="45742"/>
                    <a:pt x="51291" y="45842"/>
                    <a:pt x="50841" y="45892"/>
                  </a:cubicBezTo>
                  <a:lnTo>
                    <a:pt x="50841" y="44342"/>
                  </a:lnTo>
                  <a:close/>
                  <a:moveTo>
                    <a:pt x="60090" y="44342"/>
                  </a:moveTo>
                  <a:lnTo>
                    <a:pt x="60090" y="45892"/>
                  </a:lnTo>
                  <a:cubicBezTo>
                    <a:pt x="59590" y="45842"/>
                    <a:pt x="59140" y="45742"/>
                    <a:pt x="58690" y="45692"/>
                  </a:cubicBezTo>
                  <a:lnTo>
                    <a:pt x="58690" y="44342"/>
                  </a:lnTo>
                  <a:close/>
                  <a:moveTo>
                    <a:pt x="50191" y="44342"/>
                  </a:moveTo>
                  <a:lnTo>
                    <a:pt x="50191" y="46042"/>
                  </a:lnTo>
                  <a:cubicBezTo>
                    <a:pt x="49691" y="46142"/>
                    <a:pt x="49241" y="46242"/>
                    <a:pt x="48742" y="46342"/>
                  </a:cubicBezTo>
                  <a:lnTo>
                    <a:pt x="48742" y="44342"/>
                  </a:lnTo>
                  <a:close/>
                  <a:moveTo>
                    <a:pt x="62139" y="44342"/>
                  </a:moveTo>
                  <a:lnTo>
                    <a:pt x="62139" y="46342"/>
                  </a:lnTo>
                  <a:cubicBezTo>
                    <a:pt x="61689" y="46242"/>
                    <a:pt x="61189" y="46142"/>
                    <a:pt x="60739" y="46042"/>
                  </a:cubicBezTo>
                  <a:lnTo>
                    <a:pt x="60739" y="44342"/>
                  </a:lnTo>
                  <a:close/>
                  <a:moveTo>
                    <a:pt x="48092" y="44392"/>
                  </a:moveTo>
                  <a:lnTo>
                    <a:pt x="48092" y="46492"/>
                  </a:lnTo>
                  <a:cubicBezTo>
                    <a:pt x="47642" y="46592"/>
                    <a:pt x="47142" y="46742"/>
                    <a:pt x="46692" y="46892"/>
                  </a:cubicBezTo>
                  <a:lnTo>
                    <a:pt x="46692" y="44392"/>
                  </a:lnTo>
                  <a:close/>
                  <a:moveTo>
                    <a:pt x="64239" y="44342"/>
                  </a:moveTo>
                  <a:lnTo>
                    <a:pt x="64239" y="46892"/>
                  </a:lnTo>
                  <a:cubicBezTo>
                    <a:pt x="63739" y="46742"/>
                    <a:pt x="63289" y="46592"/>
                    <a:pt x="62789" y="46492"/>
                  </a:cubicBezTo>
                  <a:lnTo>
                    <a:pt x="62789" y="44342"/>
                  </a:lnTo>
                  <a:close/>
                  <a:moveTo>
                    <a:pt x="46042" y="44342"/>
                  </a:moveTo>
                  <a:lnTo>
                    <a:pt x="46042" y="47092"/>
                  </a:lnTo>
                  <a:cubicBezTo>
                    <a:pt x="45542" y="47242"/>
                    <a:pt x="45092" y="47392"/>
                    <a:pt x="44592" y="47542"/>
                  </a:cubicBezTo>
                  <a:lnTo>
                    <a:pt x="44592" y="44342"/>
                  </a:lnTo>
                  <a:close/>
                  <a:moveTo>
                    <a:pt x="66288" y="44342"/>
                  </a:moveTo>
                  <a:lnTo>
                    <a:pt x="66288" y="47542"/>
                  </a:lnTo>
                  <a:cubicBezTo>
                    <a:pt x="65839" y="47392"/>
                    <a:pt x="65339" y="47242"/>
                    <a:pt x="64889" y="47092"/>
                  </a:cubicBezTo>
                  <a:lnTo>
                    <a:pt x="64889" y="44342"/>
                  </a:lnTo>
                  <a:close/>
                  <a:moveTo>
                    <a:pt x="43942" y="44392"/>
                  </a:moveTo>
                  <a:lnTo>
                    <a:pt x="43942" y="47842"/>
                  </a:lnTo>
                  <a:cubicBezTo>
                    <a:pt x="43492" y="47992"/>
                    <a:pt x="42993" y="48242"/>
                    <a:pt x="42543" y="48442"/>
                  </a:cubicBezTo>
                  <a:lnTo>
                    <a:pt x="42543" y="44392"/>
                  </a:lnTo>
                  <a:close/>
                  <a:moveTo>
                    <a:pt x="68338" y="44342"/>
                  </a:moveTo>
                  <a:lnTo>
                    <a:pt x="68338" y="48442"/>
                  </a:lnTo>
                  <a:cubicBezTo>
                    <a:pt x="67888" y="48242"/>
                    <a:pt x="67438" y="47992"/>
                    <a:pt x="66938" y="47792"/>
                  </a:cubicBezTo>
                  <a:lnTo>
                    <a:pt x="66938" y="44342"/>
                  </a:lnTo>
                  <a:close/>
                  <a:moveTo>
                    <a:pt x="41893" y="44342"/>
                  </a:moveTo>
                  <a:lnTo>
                    <a:pt x="41893" y="48742"/>
                  </a:lnTo>
                  <a:cubicBezTo>
                    <a:pt x="41443" y="48992"/>
                    <a:pt x="40993" y="49192"/>
                    <a:pt x="40593" y="49442"/>
                  </a:cubicBezTo>
                  <a:lnTo>
                    <a:pt x="40593" y="44342"/>
                  </a:lnTo>
                  <a:close/>
                  <a:moveTo>
                    <a:pt x="70288" y="44392"/>
                  </a:moveTo>
                  <a:lnTo>
                    <a:pt x="70288" y="49442"/>
                  </a:lnTo>
                  <a:cubicBezTo>
                    <a:pt x="69888" y="49192"/>
                    <a:pt x="69438" y="48992"/>
                    <a:pt x="69038" y="48742"/>
                  </a:cubicBezTo>
                  <a:lnTo>
                    <a:pt x="69038" y="44392"/>
                  </a:lnTo>
                  <a:close/>
                  <a:moveTo>
                    <a:pt x="32194" y="0"/>
                  </a:moveTo>
                  <a:lnTo>
                    <a:pt x="29495" y="6599"/>
                  </a:lnTo>
                  <a:lnTo>
                    <a:pt x="28445" y="6599"/>
                  </a:lnTo>
                  <a:lnTo>
                    <a:pt x="27795" y="5100"/>
                  </a:lnTo>
                  <a:lnTo>
                    <a:pt x="26245" y="8899"/>
                  </a:lnTo>
                  <a:lnTo>
                    <a:pt x="26245" y="21996"/>
                  </a:lnTo>
                  <a:cubicBezTo>
                    <a:pt x="25446" y="24996"/>
                    <a:pt x="24246" y="27845"/>
                    <a:pt x="22696" y="30545"/>
                  </a:cubicBezTo>
                  <a:cubicBezTo>
                    <a:pt x="18447" y="38044"/>
                    <a:pt x="11348" y="42393"/>
                    <a:pt x="3000" y="43193"/>
                  </a:cubicBezTo>
                  <a:lnTo>
                    <a:pt x="0" y="43193"/>
                  </a:lnTo>
                  <a:lnTo>
                    <a:pt x="0" y="45442"/>
                  </a:lnTo>
                  <a:lnTo>
                    <a:pt x="23846" y="45442"/>
                  </a:lnTo>
                  <a:lnTo>
                    <a:pt x="23846" y="53691"/>
                  </a:lnTo>
                  <a:cubicBezTo>
                    <a:pt x="23396" y="54541"/>
                    <a:pt x="23196" y="55440"/>
                    <a:pt x="23196" y="56390"/>
                  </a:cubicBezTo>
                  <a:lnTo>
                    <a:pt x="41143" y="56390"/>
                  </a:lnTo>
                  <a:cubicBezTo>
                    <a:pt x="41143" y="55440"/>
                    <a:pt x="40943" y="54541"/>
                    <a:pt x="40543" y="53691"/>
                  </a:cubicBezTo>
                  <a:lnTo>
                    <a:pt x="40543" y="50091"/>
                  </a:lnTo>
                  <a:cubicBezTo>
                    <a:pt x="44892" y="47442"/>
                    <a:pt x="50391" y="46242"/>
                    <a:pt x="55390" y="45842"/>
                  </a:cubicBezTo>
                  <a:cubicBezTo>
                    <a:pt x="60390" y="46242"/>
                    <a:pt x="65889" y="47442"/>
                    <a:pt x="70238" y="50091"/>
                  </a:cubicBezTo>
                  <a:lnTo>
                    <a:pt x="70238" y="53741"/>
                  </a:lnTo>
                  <a:cubicBezTo>
                    <a:pt x="69838" y="54541"/>
                    <a:pt x="69638" y="55490"/>
                    <a:pt x="69638" y="56440"/>
                  </a:cubicBezTo>
                  <a:lnTo>
                    <a:pt x="87585" y="56440"/>
                  </a:lnTo>
                  <a:cubicBezTo>
                    <a:pt x="87585" y="55490"/>
                    <a:pt x="87335" y="54541"/>
                    <a:pt x="86935" y="53741"/>
                  </a:cubicBezTo>
                  <a:lnTo>
                    <a:pt x="86935" y="45442"/>
                  </a:lnTo>
                  <a:lnTo>
                    <a:pt x="110831" y="45442"/>
                  </a:lnTo>
                  <a:lnTo>
                    <a:pt x="110831" y="43193"/>
                  </a:lnTo>
                  <a:lnTo>
                    <a:pt x="107831" y="43193"/>
                  </a:lnTo>
                  <a:cubicBezTo>
                    <a:pt x="99533" y="42343"/>
                    <a:pt x="92334" y="38044"/>
                    <a:pt x="88135" y="30595"/>
                  </a:cubicBezTo>
                  <a:cubicBezTo>
                    <a:pt x="86585" y="27945"/>
                    <a:pt x="85435" y="25146"/>
                    <a:pt x="84635" y="22246"/>
                  </a:cubicBezTo>
                  <a:lnTo>
                    <a:pt x="84635" y="8899"/>
                  </a:lnTo>
                  <a:lnTo>
                    <a:pt x="83036" y="5100"/>
                  </a:lnTo>
                  <a:lnTo>
                    <a:pt x="82436" y="6599"/>
                  </a:lnTo>
                  <a:lnTo>
                    <a:pt x="81386" y="6599"/>
                  </a:lnTo>
                  <a:lnTo>
                    <a:pt x="78636" y="0"/>
                  </a:lnTo>
                  <a:lnTo>
                    <a:pt x="75937" y="6599"/>
                  </a:lnTo>
                  <a:lnTo>
                    <a:pt x="74837" y="6599"/>
                  </a:lnTo>
                  <a:lnTo>
                    <a:pt x="74237" y="5100"/>
                  </a:lnTo>
                  <a:lnTo>
                    <a:pt x="72637" y="8899"/>
                  </a:lnTo>
                  <a:lnTo>
                    <a:pt x="72637" y="12298"/>
                  </a:lnTo>
                  <a:lnTo>
                    <a:pt x="72637" y="15698"/>
                  </a:lnTo>
                  <a:lnTo>
                    <a:pt x="68888" y="15698"/>
                  </a:lnTo>
                  <a:lnTo>
                    <a:pt x="68888" y="15648"/>
                  </a:lnTo>
                  <a:lnTo>
                    <a:pt x="60439" y="15648"/>
                  </a:lnTo>
                  <a:lnTo>
                    <a:pt x="60439" y="15598"/>
                  </a:lnTo>
                  <a:lnTo>
                    <a:pt x="58190" y="15698"/>
                  </a:lnTo>
                  <a:cubicBezTo>
                    <a:pt x="58190" y="15248"/>
                    <a:pt x="57840" y="14898"/>
                    <a:pt x="57390" y="14898"/>
                  </a:cubicBezTo>
                  <a:lnTo>
                    <a:pt x="53841" y="14898"/>
                  </a:lnTo>
                  <a:cubicBezTo>
                    <a:pt x="53391" y="14898"/>
                    <a:pt x="52991" y="15248"/>
                    <a:pt x="52991" y="15698"/>
                  </a:cubicBezTo>
                  <a:lnTo>
                    <a:pt x="50441" y="15698"/>
                  </a:lnTo>
                  <a:lnTo>
                    <a:pt x="50441" y="15748"/>
                  </a:lnTo>
                  <a:lnTo>
                    <a:pt x="46242" y="15748"/>
                  </a:lnTo>
                  <a:lnTo>
                    <a:pt x="46292" y="15798"/>
                  </a:lnTo>
                  <a:lnTo>
                    <a:pt x="40543" y="15798"/>
                  </a:lnTo>
                  <a:lnTo>
                    <a:pt x="38193" y="15698"/>
                  </a:lnTo>
                  <a:lnTo>
                    <a:pt x="38193" y="12298"/>
                  </a:lnTo>
                  <a:lnTo>
                    <a:pt x="38193" y="8899"/>
                  </a:lnTo>
                  <a:lnTo>
                    <a:pt x="36644" y="5100"/>
                  </a:lnTo>
                  <a:lnTo>
                    <a:pt x="36044" y="6599"/>
                  </a:lnTo>
                  <a:lnTo>
                    <a:pt x="34944" y="6599"/>
                  </a:lnTo>
                  <a:lnTo>
                    <a:pt x="32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74" name="Google Shape;274;p38"/>
          <p:cNvSpPr txBox="1"/>
          <p:nvPr>
            <p:ph type="title"/>
          </p:nvPr>
        </p:nvSpPr>
        <p:spPr>
          <a:xfrm>
            <a:off x="2973525" y="2239300"/>
            <a:ext cx="623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COURSE </a:t>
            </a:r>
            <a:r>
              <a:rPr lang="en-GB"/>
              <a:t>INTRODUCTION</a:t>
            </a:r>
            <a:endParaRPr lang="en-GB"/>
          </a:p>
        </p:txBody>
      </p:sp>
      <p:sp>
        <p:nvSpPr>
          <p:cNvPr id="275" name="Google Shape;275;p38"/>
          <p:cNvSpPr txBox="1"/>
          <p:nvPr>
            <p:ph type="title" idx="2"/>
          </p:nvPr>
        </p:nvSpPr>
        <p:spPr>
          <a:xfrm>
            <a:off x="6077325" y="1049175"/>
            <a:ext cx="2281800" cy="10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01</a:t>
            </a:r>
            <a:endParaRPr lang="en-GB"/>
          </a:p>
        </p:txBody>
      </p:sp>
      <p:sp>
        <p:nvSpPr>
          <p:cNvPr id="276" name="Google Shape;276;p38"/>
          <p:cNvSpPr txBox="1"/>
          <p:nvPr>
            <p:ph type="subTitle" idx="1"/>
          </p:nvPr>
        </p:nvSpPr>
        <p:spPr>
          <a:xfrm>
            <a:off x="5877125" y="3214929"/>
            <a:ext cx="2553600" cy="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暑期课程介绍</a:t>
            </a:r>
            <a:endParaRPr sz="2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9"/>
          <p:cNvSpPr txBox="1"/>
          <p:nvPr>
            <p:ph type="title"/>
          </p:nvPr>
        </p:nvSpPr>
        <p:spPr>
          <a:xfrm>
            <a:off x="319400" y="288900"/>
            <a:ext cx="75093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1.1 </a:t>
            </a:r>
            <a:r>
              <a:rPr lang="en-GB"/>
              <a:t>My choice for summer school course</a:t>
            </a:r>
            <a:endParaRPr lang="en-GB"/>
          </a:p>
        </p:txBody>
      </p:sp>
      <p:pic>
        <p:nvPicPr>
          <p:cNvPr id="282" name="Google Shape;282;p39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346400" y="864900"/>
            <a:ext cx="3508550" cy="4234249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9"/>
          <p:cNvSpPr txBox="1"/>
          <p:nvPr/>
        </p:nvSpPr>
        <p:spPr>
          <a:xfrm>
            <a:off x="429625" y="990500"/>
            <a:ext cx="4749600" cy="3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chemeClr val="dk2"/>
                </a:solidFill>
                <a:latin typeface="Antic Slab"/>
                <a:ea typeface="Antic Slab"/>
                <a:cs typeface="Antic Slab"/>
                <a:sym typeface="Antic Slab"/>
              </a:rPr>
              <a:t>IR115 Culture and Globalization</a:t>
            </a:r>
            <a:endParaRPr sz="2100" b="1">
              <a:solidFill>
                <a:schemeClr val="dk2"/>
              </a:solidFill>
              <a:latin typeface="Antic Slab"/>
              <a:ea typeface="Antic Slab"/>
              <a:cs typeface="Antic Slab"/>
              <a:sym typeface="Antic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chemeClr val="dk2"/>
              </a:solidFill>
              <a:latin typeface="Antic Slab"/>
              <a:ea typeface="Antic Slab"/>
              <a:cs typeface="Antic Slab"/>
              <a:sym typeface="Antic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chemeClr val="dk2"/>
                </a:solidFill>
                <a:latin typeface="Antic Slab"/>
                <a:ea typeface="Antic Slab"/>
                <a:cs typeface="Antic Slab"/>
                <a:sym typeface="Antic Slab"/>
              </a:rPr>
              <a:t>文化人类学相关课程（taught by the Department of Anthropology in LSE)</a:t>
            </a:r>
            <a:endParaRPr sz="2100" b="1">
              <a:solidFill>
                <a:schemeClr val="dk2"/>
              </a:solidFill>
              <a:latin typeface="Antic Slab"/>
              <a:ea typeface="Antic Slab"/>
              <a:cs typeface="Antic Slab"/>
              <a:sym typeface="Antic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chemeClr val="dk2"/>
              </a:solidFill>
              <a:latin typeface="Antic Slab"/>
              <a:ea typeface="Antic Slab"/>
              <a:cs typeface="Antic Slab"/>
              <a:sym typeface="Antic Slab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ic Slab"/>
              <a:buChar char="●"/>
            </a:pPr>
            <a:r>
              <a:rPr lang="en-GB" sz="2100" b="1">
                <a:solidFill>
                  <a:schemeClr val="dk2"/>
                </a:solidFill>
                <a:latin typeface="Antic Slab"/>
                <a:ea typeface="Antic Slab"/>
                <a:cs typeface="Antic Slab"/>
                <a:sym typeface="Antic Slab"/>
              </a:rPr>
              <a:t>2000 words essay (50%)</a:t>
            </a:r>
            <a:endParaRPr sz="2100" b="1">
              <a:solidFill>
                <a:schemeClr val="dk2"/>
              </a:solidFill>
              <a:latin typeface="Antic Slab"/>
              <a:ea typeface="Antic Slab"/>
              <a:cs typeface="Antic Slab"/>
              <a:sym typeface="Antic Slab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ic Slab"/>
              <a:buChar char="●"/>
            </a:pPr>
            <a:r>
              <a:rPr lang="en-GB" sz="2100" b="1">
                <a:solidFill>
                  <a:schemeClr val="dk2"/>
                </a:solidFill>
                <a:latin typeface="Antic Slab"/>
                <a:ea typeface="Antic Slab"/>
                <a:cs typeface="Antic Slab"/>
                <a:sym typeface="Antic Slab"/>
              </a:rPr>
              <a:t>Final exam (50%)</a:t>
            </a:r>
            <a:endParaRPr sz="2100" b="1">
              <a:solidFill>
                <a:schemeClr val="dk2"/>
              </a:solidFill>
              <a:latin typeface="Antic Slab"/>
              <a:ea typeface="Antic Slab"/>
              <a:cs typeface="Antic Slab"/>
              <a:sym typeface="Antic Slab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ic Slab"/>
              <a:buChar char="●"/>
            </a:pPr>
            <a:r>
              <a:rPr lang="en-GB" sz="2100" b="1">
                <a:solidFill>
                  <a:schemeClr val="dk2"/>
                </a:solidFill>
                <a:latin typeface="Antic Slab"/>
                <a:ea typeface="Antic Slab"/>
                <a:cs typeface="Antic Slab"/>
                <a:sym typeface="Antic Slab"/>
              </a:rPr>
              <a:t>Lecture ➕ Seminar</a:t>
            </a:r>
            <a:endParaRPr sz="2100" b="1">
              <a:solidFill>
                <a:schemeClr val="dk2"/>
              </a:solidFill>
              <a:latin typeface="Antic Slab"/>
              <a:ea typeface="Antic Slab"/>
              <a:cs typeface="Antic Slab"/>
              <a:sym typeface="Antic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chemeClr val="dk2"/>
              </a:solidFill>
              <a:latin typeface="Antic Slab"/>
              <a:ea typeface="Antic Slab"/>
              <a:cs typeface="Antic Slab"/>
              <a:sym typeface="Antic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chemeClr val="dk2"/>
                </a:solidFill>
                <a:latin typeface="Antic Slab"/>
                <a:ea typeface="Antic Slab"/>
                <a:cs typeface="Antic Slab"/>
                <a:sym typeface="Antic Slab"/>
              </a:rPr>
              <a:t>My final grade: A</a:t>
            </a:r>
            <a:endParaRPr sz="2100" b="1">
              <a:solidFill>
                <a:schemeClr val="dk2"/>
              </a:solidFill>
              <a:latin typeface="Antic Slab"/>
              <a:ea typeface="Antic Slab"/>
              <a:cs typeface="Antic Slab"/>
              <a:sym typeface="Antic Slab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0"/>
          <p:cNvSpPr txBox="1"/>
          <p:nvPr>
            <p:ph type="title"/>
          </p:nvPr>
        </p:nvSpPr>
        <p:spPr>
          <a:xfrm>
            <a:off x="319400" y="288900"/>
            <a:ext cx="75093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1.1 My choice for summer school course</a:t>
            </a:r>
            <a:endParaRPr lang="en-GB"/>
          </a:p>
        </p:txBody>
      </p:sp>
      <p:pic>
        <p:nvPicPr>
          <p:cNvPr id="289" name="Google Shape;289;p40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80800" y="1332650"/>
            <a:ext cx="4417124" cy="301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0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4650324" y="1332650"/>
            <a:ext cx="4341274" cy="3011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1"/>
          <p:cNvSpPr txBox="1"/>
          <p:nvPr>
            <p:ph type="title"/>
          </p:nvPr>
        </p:nvSpPr>
        <p:spPr>
          <a:xfrm>
            <a:off x="319400" y="288900"/>
            <a:ext cx="75093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1.1 My choice for summer school course</a:t>
            </a:r>
            <a:endParaRPr lang="en-GB"/>
          </a:p>
        </p:txBody>
      </p:sp>
      <p:pic>
        <p:nvPicPr>
          <p:cNvPr id="296" name="Google Shape;296;p41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52400" y="1058150"/>
            <a:ext cx="4365126" cy="327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41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4626450" y="1099000"/>
            <a:ext cx="4365151" cy="323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2"/>
          <p:cNvSpPr txBox="1"/>
          <p:nvPr>
            <p:ph type="title"/>
          </p:nvPr>
        </p:nvSpPr>
        <p:spPr>
          <a:xfrm flipH="1">
            <a:off x="2145950" y="1881100"/>
            <a:ext cx="4071600" cy="105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ACADEMIC </a:t>
            </a:r>
            <a:endParaRPr lang="en-GB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ATMOSPHERE</a:t>
            </a:r>
            <a:endParaRPr lang="en-GB"/>
          </a:p>
        </p:txBody>
      </p:sp>
      <p:sp>
        <p:nvSpPr>
          <p:cNvPr id="303" name="Google Shape;303;p42"/>
          <p:cNvSpPr txBox="1"/>
          <p:nvPr>
            <p:ph type="title" idx="2"/>
          </p:nvPr>
        </p:nvSpPr>
        <p:spPr>
          <a:xfrm flipH="1">
            <a:off x="165400" y="1881100"/>
            <a:ext cx="1826400" cy="10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02</a:t>
            </a:r>
            <a:endParaRPr lang="en-GB"/>
          </a:p>
        </p:txBody>
      </p:sp>
      <p:grpSp>
        <p:nvGrpSpPr>
          <p:cNvPr id="304" name="Google Shape;304;p42"/>
          <p:cNvGrpSpPr/>
          <p:nvPr/>
        </p:nvGrpSpPr>
        <p:grpSpPr>
          <a:xfrm>
            <a:off x="-407433" y="369669"/>
            <a:ext cx="9433165" cy="4937985"/>
            <a:chOff x="-407433" y="369669"/>
            <a:chExt cx="9433165" cy="4937985"/>
          </a:xfrm>
        </p:grpSpPr>
        <p:sp>
          <p:nvSpPr>
            <p:cNvPr id="305" name="Google Shape;305;p42"/>
            <p:cNvSpPr/>
            <p:nvPr/>
          </p:nvSpPr>
          <p:spPr>
            <a:xfrm>
              <a:off x="6112739" y="369669"/>
              <a:ext cx="1589176" cy="628810"/>
            </a:xfrm>
            <a:custGeom>
              <a:avLst/>
              <a:gdLst/>
              <a:ahLst/>
              <a:cxnLst/>
              <a:rect l="l" t="t" r="r" b="b"/>
              <a:pathLst>
                <a:path w="40722" h="16113" extrusionOk="0">
                  <a:moveTo>
                    <a:pt x="21059" y="0"/>
                  </a:moveTo>
                  <a:cubicBezTo>
                    <a:pt x="17203" y="0"/>
                    <a:pt x="13624" y="2211"/>
                    <a:pt x="11916" y="5733"/>
                  </a:cubicBezTo>
                  <a:cubicBezTo>
                    <a:pt x="11119" y="5505"/>
                    <a:pt x="10323" y="5363"/>
                    <a:pt x="9527" y="5363"/>
                  </a:cubicBezTo>
                  <a:cubicBezTo>
                    <a:pt x="3953" y="5391"/>
                    <a:pt x="1" y="10794"/>
                    <a:pt x="1735" y="16112"/>
                  </a:cubicBezTo>
                  <a:lnTo>
                    <a:pt x="38930" y="16112"/>
                  </a:lnTo>
                  <a:cubicBezTo>
                    <a:pt x="40722" y="11847"/>
                    <a:pt x="37594" y="7098"/>
                    <a:pt x="32987" y="7098"/>
                  </a:cubicBezTo>
                  <a:cubicBezTo>
                    <a:pt x="32276" y="7098"/>
                    <a:pt x="31594" y="7211"/>
                    <a:pt x="30940" y="7439"/>
                  </a:cubicBezTo>
                  <a:cubicBezTo>
                    <a:pt x="29774" y="3344"/>
                    <a:pt x="26219" y="415"/>
                    <a:pt x="22011" y="45"/>
                  </a:cubicBezTo>
                  <a:cubicBezTo>
                    <a:pt x="21692" y="15"/>
                    <a:pt x="21374" y="0"/>
                    <a:pt x="210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" name="Google Shape;306;p42"/>
            <p:cNvSpPr/>
            <p:nvPr/>
          </p:nvSpPr>
          <p:spPr>
            <a:xfrm>
              <a:off x="-407433" y="539499"/>
              <a:ext cx="2430696" cy="961785"/>
            </a:xfrm>
            <a:custGeom>
              <a:avLst/>
              <a:gdLst/>
              <a:ahLst/>
              <a:cxnLst/>
              <a:rect l="l" t="t" r="r" b="b"/>
              <a:pathLst>
                <a:path w="40722" h="16113" extrusionOk="0">
                  <a:moveTo>
                    <a:pt x="21059" y="0"/>
                  </a:moveTo>
                  <a:cubicBezTo>
                    <a:pt x="17203" y="0"/>
                    <a:pt x="13624" y="2211"/>
                    <a:pt x="11916" y="5733"/>
                  </a:cubicBezTo>
                  <a:cubicBezTo>
                    <a:pt x="11119" y="5505"/>
                    <a:pt x="10323" y="5363"/>
                    <a:pt x="9527" y="5363"/>
                  </a:cubicBezTo>
                  <a:cubicBezTo>
                    <a:pt x="3953" y="5391"/>
                    <a:pt x="1" y="10794"/>
                    <a:pt x="1735" y="16112"/>
                  </a:cubicBezTo>
                  <a:lnTo>
                    <a:pt x="38930" y="16112"/>
                  </a:lnTo>
                  <a:cubicBezTo>
                    <a:pt x="40722" y="11847"/>
                    <a:pt x="37594" y="7098"/>
                    <a:pt x="32987" y="7098"/>
                  </a:cubicBezTo>
                  <a:cubicBezTo>
                    <a:pt x="32276" y="7098"/>
                    <a:pt x="31594" y="7211"/>
                    <a:pt x="30940" y="7439"/>
                  </a:cubicBezTo>
                  <a:cubicBezTo>
                    <a:pt x="29774" y="3344"/>
                    <a:pt x="26219" y="415"/>
                    <a:pt x="22011" y="45"/>
                  </a:cubicBezTo>
                  <a:cubicBezTo>
                    <a:pt x="21692" y="15"/>
                    <a:pt x="21374" y="0"/>
                    <a:pt x="210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" name="Google Shape;307;p42"/>
            <p:cNvSpPr/>
            <p:nvPr/>
          </p:nvSpPr>
          <p:spPr>
            <a:xfrm>
              <a:off x="5895826" y="2105101"/>
              <a:ext cx="3067675" cy="3202553"/>
            </a:xfrm>
            <a:custGeom>
              <a:avLst/>
              <a:gdLst/>
              <a:ahLst/>
              <a:cxnLst/>
              <a:rect l="l" t="t" r="r" b="b"/>
              <a:pathLst>
                <a:path w="86086" h="89871" extrusionOk="0">
                  <a:moveTo>
                    <a:pt x="41693" y="4600"/>
                  </a:moveTo>
                  <a:cubicBezTo>
                    <a:pt x="41893" y="4650"/>
                    <a:pt x="42143" y="4700"/>
                    <a:pt x="42343" y="4700"/>
                  </a:cubicBezTo>
                  <a:lnTo>
                    <a:pt x="39494" y="7099"/>
                  </a:lnTo>
                  <a:lnTo>
                    <a:pt x="36044" y="5200"/>
                  </a:lnTo>
                  <a:cubicBezTo>
                    <a:pt x="37894" y="4900"/>
                    <a:pt x="39794" y="4650"/>
                    <a:pt x="41693" y="4600"/>
                  </a:cubicBezTo>
                  <a:close/>
                  <a:moveTo>
                    <a:pt x="44393" y="4600"/>
                  </a:moveTo>
                  <a:cubicBezTo>
                    <a:pt x="46293" y="4700"/>
                    <a:pt x="48192" y="4900"/>
                    <a:pt x="50042" y="5250"/>
                  </a:cubicBezTo>
                  <a:lnTo>
                    <a:pt x="46593" y="7099"/>
                  </a:lnTo>
                  <a:lnTo>
                    <a:pt x="43693" y="4700"/>
                  </a:lnTo>
                  <a:cubicBezTo>
                    <a:pt x="43943" y="4700"/>
                    <a:pt x="44193" y="4650"/>
                    <a:pt x="44393" y="4600"/>
                  </a:cubicBezTo>
                  <a:close/>
                  <a:moveTo>
                    <a:pt x="42993" y="5050"/>
                  </a:moveTo>
                  <a:lnTo>
                    <a:pt x="46393" y="7799"/>
                  </a:lnTo>
                  <a:cubicBezTo>
                    <a:pt x="45243" y="7699"/>
                    <a:pt x="44143" y="7649"/>
                    <a:pt x="42993" y="7649"/>
                  </a:cubicBezTo>
                  <a:cubicBezTo>
                    <a:pt x="41893" y="7649"/>
                    <a:pt x="40744" y="7699"/>
                    <a:pt x="39644" y="7799"/>
                  </a:cubicBezTo>
                  <a:lnTo>
                    <a:pt x="42993" y="5050"/>
                  </a:lnTo>
                  <a:close/>
                  <a:moveTo>
                    <a:pt x="34945" y="5449"/>
                  </a:moveTo>
                  <a:lnTo>
                    <a:pt x="32495" y="8449"/>
                  </a:lnTo>
                  <a:lnTo>
                    <a:pt x="28996" y="7399"/>
                  </a:lnTo>
                  <a:cubicBezTo>
                    <a:pt x="29046" y="7349"/>
                    <a:pt x="29096" y="7349"/>
                    <a:pt x="29146" y="7299"/>
                  </a:cubicBezTo>
                  <a:cubicBezTo>
                    <a:pt x="29596" y="7149"/>
                    <a:pt x="29996" y="6949"/>
                    <a:pt x="30395" y="6699"/>
                  </a:cubicBezTo>
                  <a:cubicBezTo>
                    <a:pt x="31895" y="6199"/>
                    <a:pt x="33395" y="5749"/>
                    <a:pt x="34945" y="5449"/>
                  </a:cubicBezTo>
                  <a:close/>
                  <a:moveTo>
                    <a:pt x="51042" y="5399"/>
                  </a:moveTo>
                  <a:lnTo>
                    <a:pt x="51042" y="5399"/>
                  </a:lnTo>
                  <a:cubicBezTo>
                    <a:pt x="53141" y="5849"/>
                    <a:pt x="55241" y="6499"/>
                    <a:pt x="57241" y="7299"/>
                  </a:cubicBezTo>
                  <a:lnTo>
                    <a:pt x="57291" y="7349"/>
                  </a:lnTo>
                  <a:lnTo>
                    <a:pt x="53541" y="8449"/>
                  </a:lnTo>
                  <a:lnTo>
                    <a:pt x="51042" y="5399"/>
                  </a:lnTo>
                  <a:close/>
                  <a:moveTo>
                    <a:pt x="35595" y="5749"/>
                  </a:moveTo>
                  <a:lnTo>
                    <a:pt x="39394" y="7849"/>
                  </a:lnTo>
                  <a:cubicBezTo>
                    <a:pt x="37194" y="8049"/>
                    <a:pt x="34995" y="8499"/>
                    <a:pt x="32845" y="9149"/>
                  </a:cubicBezTo>
                  <a:lnTo>
                    <a:pt x="35595" y="5749"/>
                  </a:lnTo>
                  <a:close/>
                  <a:moveTo>
                    <a:pt x="50492" y="5749"/>
                  </a:moveTo>
                  <a:lnTo>
                    <a:pt x="53241" y="9149"/>
                  </a:lnTo>
                  <a:cubicBezTo>
                    <a:pt x="51092" y="8499"/>
                    <a:pt x="48892" y="8049"/>
                    <a:pt x="46643" y="7849"/>
                  </a:cubicBezTo>
                  <a:lnTo>
                    <a:pt x="50492" y="5749"/>
                  </a:lnTo>
                  <a:close/>
                  <a:moveTo>
                    <a:pt x="27712" y="7764"/>
                  </a:moveTo>
                  <a:lnTo>
                    <a:pt x="25896" y="11198"/>
                  </a:lnTo>
                  <a:lnTo>
                    <a:pt x="21997" y="10799"/>
                  </a:lnTo>
                  <a:cubicBezTo>
                    <a:pt x="23836" y="9606"/>
                    <a:pt x="25725" y="8610"/>
                    <a:pt x="27712" y="7764"/>
                  </a:cubicBezTo>
                  <a:close/>
                  <a:moveTo>
                    <a:pt x="58391" y="7999"/>
                  </a:moveTo>
                  <a:cubicBezTo>
                    <a:pt x="58840" y="8199"/>
                    <a:pt x="59290" y="8349"/>
                    <a:pt x="59790" y="8449"/>
                  </a:cubicBezTo>
                  <a:cubicBezTo>
                    <a:pt x="61240" y="9149"/>
                    <a:pt x="62640" y="9899"/>
                    <a:pt x="63990" y="10799"/>
                  </a:cubicBezTo>
                  <a:lnTo>
                    <a:pt x="60090" y="11198"/>
                  </a:lnTo>
                  <a:lnTo>
                    <a:pt x="58391" y="7999"/>
                  </a:lnTo>
                  <a:close/>
                  <a:moveTo>
                    <a:pt x="28396" y="7949"/>
                  </a:moveTo>
                  <a:lnTo>
                    <a:pt x="32595" y="9199"/>
                  </a:lnTo>
                  <a:cubicBezTo>
                    <a:pt x="30445" y="9849"/>
                    <a:pt x="28346" y="10749"/>
                    <a:pt x="26396" y="11798"/>
                  </a:cubicBezTo>
                  <a:lnTo>
                    <a:pt x="28396" y="7949"/>
                  </a:lnTo>
                  <a:close/>
                  <a:moveTo>
                    <a:pt x="57641" y="7949"/>
                  </a:moveTo>
                  <a:lnTo>
                    <a:pt x="59690" y="11848"/>
                  </a:lnTo>
                  <a:cubicBezTo>
                    <a:pt x="57741" y="10749"/>
                    <a:pt x="55641" y="9899"/>
                    <a:pt x="53491" y="9199"/>
                  </a:cubicBezTo>
                  <a:lnTo>
                    <a:pt x="57641" y="7949"/>
                  </a:lnTo>
                  <a:close/>
                  <a:moveTo>
                    <a:pt x="21147" y="11398"/>
                  </a:moveTo>
                  <a:lnTo>
                    <a:pt x="19997" y="15148"/>
                  </a:lnTo>
                  <a:lnTo>
                    <a:pt x="16398" y="15498"/>
                  </a:lnTo>
                  <a:cubicBezTo>
                    <a:pt x="16548" y="15298"/>
                    <a:pt x="16748" y="15048"/>
                    <a:pt x="16898" y="14798"/>
                  </a:cubicBezTo>
                  <a:cubicBezTo>
                    <a:pt x="18198" y="13598"/>
                    <a:pt x="19647" y="12448"/>
                    <a:pt x="21147" y="11398"/>
                  </a:cubicBezTo>
                  <a:close/>
                  <a:moveTo>
                    <a:pt x="64889" y="11398"/>
                  </a:moveTo>
                  <a:lnTo>
                    <a:pt x="64889" y="11398"/>
                  </a:lnTo>
                  <a:cubicBezTo>
                    <a:pt x="66389" y="12448"/>
                    <a:pt x="67839" y="13598"/>
                    <a:pt x="69189" y="14798"/>
                  </a:cubicBezTo>
                  <a:lnTo>
                    <a:pt x="69139" y="14798"/>
                  </a:lnTo>
                  <a:cubicBezTo>
                    <a:pt x="69289" y="15048"/>
                    <a:pt x="69439" y="15298"/>
                    <a:pt x="69639" y="15498"/>
                  </a:cubicBezTo>
                  <a:lnTo>
                    <a:pt x="65989" y="15148"/>
                  </a:lnTo>
                  <a:lnTo>
                    <a:pt x="64889" y="11398"/>
                  </a:lnTo>
                  <a:close/>
                  <a:moveTo>
                    <a:pt x="21797" y="11448"/>
                  </a:moveTo>
                  <a:lnTo>
                    <a:pt x="26146" y="11898"/>
                  </a:lnTo>
                  <a:cubicBezTo>
                    <a:pt x="24147" y="12948"/>
                    <a:pt x="22297" y="14198"/>
                    <a:pt x="20547" y="15648"/>
                  </a:cubicBezTo>
                  <a:lnTo>
                    <a:pt x="21797" y="11448"/>
                  </a:lnTo>
                  <a:close/>
                  <a:moveTo>
                    <a:pt x="64190" y="11498"/>
                  </a:moveTo>
                  <a:lnTo>
                    <a:pt x="65439" y="15648"/>
                  </a:lnTo>
                  <a:cubicBezTo>
                    <a:pt x="63690" y="14248"/>
                    <a:pt x="61840" y="12998"/>
                    <a:pt x="59840" y="11898"/>
                  </a:cubicBezTo>
                  <a:lnTo>
                    <a:pt x="64190" y="11498"/>
                  </a:lnTo>
                  <a:close/>
                  <a:moveTo>
                    <a:pt x="20397" y="15798"/>
                  </a:moveTo>
                  <a:cubicBezTo>
                    <a:pt x="18648" y="17247"/>
                    <a:pt x="17048" y="18847"/>
                    <a:pt x="15648" y="20597"/>
                  </a:cubicBezTo>
                  <a:lnTo>
                    <a:pt x="16048" y="16198"/>
                  </a:lnTo>
                  <a:lnTo>
                    <a:pt x="20397" y="15798"/>
                  </a:lnTo>
                  <a:close/>
                  <a:moveTo>
                    <a:pt x="65689" y="15798"/>
                  </a:moveTo>
                  <a:lnTo>
                    <a:pt x="70089" y="16248"/>
                  </a:lnTo>
                  <a:lnTo>
                    <a:pt x="70488" y="20597"/>
                  </a:lnTo>
                  <a:cubicBezTo>
                    <a:pt x="69039" y="18847"/>
                    <a:pt x="67439" y="17247"/>
                    <a:pt x="65689" y="15798"/>
                  </a:cubicBezTo>
                  <a:close/>
                  <a:moveTo>
                    <a:pt x="15348" y="16547"/>
                  </a:moveTo>
                  <a:lnTo>
                    <a:pt x="14998" y="20197"/>
                  </a:lnTo>
                  <a:lnTo>
                    <a:pt x="11249" y="21297"/>
                  </a:lnTo>
                  <a:cubicBezTo>
                    <a:pt x="12299" y="19747"/>
                    <a:pt x="13498" y="18297"/>
                    <a:pt x="14748" y="16947"/>
                  </a:cubicBezTo>
                  <a:cubicBezTo>
                    <a:pt x="14948" y="16797"/>
                    <a:pt x="15148" y="16697"/>
                    <a:pt x="15348" y="16547"/>
                  </a:cubicBezTo>
                  <a:close/>
                  <a:moveTo>
                    <a:pt x="70738" y="16547"/>
                  </a:moveTo>
                  <a:lnTo>
                    <a:pt x="70738" y="16547"/>
                  </a:lnTo>
                  <a:cubicBezTo>
                    <a:pt x="70938" y="16647"/>
                    <a:pt x="71088" y="16797"/>
                    <a:pt x="71288" y="16897"/>
                  </a:cubicBezTo>
                  <a:cubicBezTo>
                    <a:pt x="72588" y="18297"/>
                    <a:pt x="73788" y="19747"/>
                    <a:pt x="74888" y="21297"/>
                  </a:cubicBezTo>
                  <a:lnTo>
                    <a:pt x="74788" y="21297"/>
                  </a:lnTo>
                  <a:lnTo>
                    <a:pt x="71038" y="20197"/>
                  </a:lnTo>
                  <a:lnTo>
                    <a:pt x="70738" y="16547"/>
                  </a:lnTo>
                  <a:close/>
                  <a:moveTo>
                    <a:pt x="15498" y="20747"/>
                  </a:moveTo>
                  <a:lnTo>
                    <a:pt x="15498" y="20747"/>
                  </a:lnTo>
                  <a:cubicBezTo>
                    <a:pt x="14048" y="22496"/>
                    <a:pt x="12799" y="24346"/>
                    <a:pt x="11749" y="26346"/>
                  </a:cubicBezTo>
                  <a:lnTo>
                    <a:pt x="11299" y="21997"/>
                  </a:lnTo>
                  <a:lnTo>
                    <a:pt x="15498" y="20747"/>
                  </a:lnTo>
                  <a:close/>
                  <a:moveTo>
                    <a:pt x="70638" y="20747"/>
                  </a:moveTo>
                  <a:lnTo>
                    <a:pt x="74838" y="21997"/>
                  </a:lnTo>
                  <a:lnTo>
                    <a:pt x="74388" y="26346"/>
                  </a:lnTo>
                  <a:cubicBezTo>
                    <a:pt x="73288" y="24346"/>
                    <a:pt x="72038" y="22496"/>
                    <a:pt x="70638" y="20747"/>
                  </a:cubicBezTo>
                  <a:close/>
                  <a:moveTo>
                    <a:pt x="10599" y="22196"/>
                  </a:moveTo>
                  <a:lnTo>
                    <a:pt x="10999" y="26096"/>
                  </a:lnTo>
                  <a:lnTo>
                    <a:pt x="7899" y="27745"/>
                  </a:lnTo>
                  <a:cubicBezTo>
                    <a:pt x="7899" y="27695"/>
                    <a:pt x="7949" y="27645"/>
                    <a:pt x="7949" y="27645"/>
                  </a:cubicBezTo>
                  <a:cubicBezTo>
                    <a:pt x="8199" y="27096"/>
                    <a:pt x="8349" y="26546"/>
                    <a:pt x="8449" y="25946"/>
                  </a:cubicBezTo>
                  <a:cubicBezTo>
                    <a:pt x="9099" y="24696"/>
                    <a:pt x="9799" y="23446"/>
                    <a:pt x="10599" y="22196"/>
                  </a:cubicBezTo>
                  <a:close/>
                  <a:moveTo>
                    <a:pt x="75438" y="22196"/>
                  </a:moveTo>
                  <a:cubicBezTo>
                    <a:pt x="76537" y="23896"/>
                    <a:pt x="77487" y="25646"/>
                    <a:pt x="78287" y="27496"/>
                  </a:cubicBezTo>
                  <a:cubicBezTo>
                    <a:pt x="78287" y="27595"/>
                    <a:pt x="78337" y="27745"/>
                    <a:pt x="78337" y="27845"/>
                  </a:cubicBezTo>
                  <a:lnTo>
                    <a:pt x="75038" y="26096"/>
                  </a:lnTo>
                  <a:lnTo>
                    <a:pt x="75438" y="22196"/>
                  </a:lnTo>
                  <a:close/>
                  <a:moveTo>
                    <a:pt x="11599" y="26546"/>
                  </a:moveTo>
                  <a:lnTo>
                    <a:pt x="11599" y="26546"/>
                  </a:lnTo>
                  <a:cubicBezTo>
                    <a:pt x="10549" y="28545"/>
                    <a:pt x="9699" y="30645"/>
                    <a:pt x="9049" y="32795"/>
                  </a:cubicBezTo>
                  <a:lnTo>
                    <a:pt x="7799" y="28595"/>
                  </a:lnTo>
                  <a:lnTo>
                    <a:pt x="11599" y="26546"/>
                  </a:lnTo>
                  <a:close/>
                  <a:moveTo>
                    <a:pt x="74488" y="26546"/>
                  </a:moveTo>
                  <a:lnTo>
                    <a:pt x="78337" y="28595"/>
                  </a:lnTo>
                  <a:lnTo>
                    <a:pt x="77087" y="32795"/>
                  </a:lnTo>
                  <a:cubicBezTo>
                    <a:pt x="76437" y="30645"/>
                    <a:pt x="75538" y="28545"/>
                    <a:pt x="74488" y="26546"/>
                  </a:cubicBezTo>
                  <a:close/>
                  <a:moveTo>
                    <a:pt x="7150" y="29045"/>
                  </a:moveTo>
                  <a:lnTo>
                    <a:pt x="8299" y="32695"/>
                  </a:lnTo>
                  <a:lnTo>
                    <a:pt x="5250" y="35194"/>
                  </a:lnTo>
                  <a:cubicBezTo>
                    <a:pt x="5650" y="33144"/>
                    <a:pt x="6300" y="31095"/>
                    <a:pt x="7050" y="29145"/>
                  </a:cubicBezTo>
                  <a:lnTo>
                    <a:pt x="7150" y="29045"/>
                  </a:lnTo>
                  <a:close/>
                  <a:moveTo>
                    <a:pt x="78787" y="29345"/>
                  </a:moveTo>
                  <a:cubicBezTo>
                    <a:pt x="78987" y="29845"/>
                    <a:pt x="79237" y="30345"/>
                    <a:pt x="79587" y="30745"/>
                  </a:cubicBezTo>
                  <a:cubicBezTo>
                    <a:pt x="80087" y="32195"/>
                    <a:pt x="80487" y="33694"/>
                    <a:pt x="80837" y="35194"/>
                  </a:cubicBezTo>
                  <a:lnTo>
                    <a:pt x="77737" y="32695"/>
                  </a:lnTo>
                  <a:lnTo>
                    <a:pt x="78787" y="29345"/>
                  </a:lnTo>
                  <a:close/>
                  <a:moveTo>
                    <a:pt x="42643" y="10399"/>
                  </a:moveTo>
                  <a:lnTo>
                    <a:pt x="42643" y="38144"/>
                  </a:lnTo>
                  <a:lnTo>
                    <a:pt x="42443" y="38144"/>
                  </a:lnTo>
                  <a:lnTo>
                    <a:pt x="36944" y="10948"/>
                  </a:lnTo>
                  <a:cubicBezTo>
                    <a:pt x="38794" y="10599"/>
                    <a:pt x="40694" y="10399"/>
                    <a:pt x="42643" y="10399"/>
                  </a:cubicBezTo>
                  <a:close/>
                  <a:moveTo>
                    <a:pt x="43443" y="10399"/>
                  </a:moveTo>
                  <a:cubicBezTo>
                    <a:pt x="45343" y="10399"/>
                    <a:pt x="47193" y="10599"/>
                    <a:pt x="49042" y="10948"/>
                  </a:cubicBezTo>
                  <a:lnTo>
                    <a:pt x="43643" y="38144"/>
                  </a:lnTo>
                  <a:lnTo>
                    <a:pt x="43443" y="38144"/>
                  </a:lnTo>
                  <a:lnTo>
                    <a:pt x="43443" y="10399"/>
                  </a:lnTo>
                  <a:close/>
                  <a:moveTo>
                    <a:pt x="49942" y="11098"/>
                  </a:moveTo>
                  <a:cubicBezTo>
                    <a:pt x="51692" y="11498"/>
                    <a:pt x="53441" y="12048"/>
                    <a:pt x="55141" y="12698"/>
                  </a:cubicBezTo>
                  <a:lnTo>
                    <a:pt x="44643" y="38344"/>
                  </a:lnTo>
                  <a:lnTo>
                    <a:pt x="44493" y="38294"/>
                  </a:lnTo>
                  <a:lnTo>
                    <a:pt x="49942" y="11098"/>
                  </a:lnTo>
                  <a:close/>
                  <a:moveTo>
                    <a:pt x="36094" y="11148"/>
                  </a:moveTo>
                  <a:lnTo>
                    <a:pt x="41594" y="38294"/>
                  </a:lnTo>
                  <a:lnTo>
                    <a:pt x="41394" y="38394"/>
                  </a:lnTo>
                  <a:lnTo>
                    <a:pt x="30695" y="12798"/>
                  </a:lnTo>
                  <a:cubicBezTo>
                    <a:pt x="32445" y="12098"/>
                    <a:pt x="34245" y="11548"/>
                    <a:pt x="36094" y="11148"/>
                  </a:cubicBezTo>
                  <a:close/>
                  <a:moveTo>
                    <a:pt x="29896" y="13148"/>
                  </a:moveTo>
                  <a:lnTo>
                    <a:pt x="40594" y="38693"/>
                  </a:lnTo>
                  <a:lnTo>
                    <a:pt x="40494" y="38793"/>
                  </a:lnTo>
                  <a:lnTo>
                    <a:pt x="25146" y="15748"/>
                  </a:lnTo>
                  <a:cubicBezTo>
                    <a:pt x="26646" y="14748"/>
                    <a:pt x="28246" y="13848"/>
                    <a:pt x="29896" y="13148"/>
                  </a:cubicBezTo>
                  <a:close/>
                  <a:moveTo>
                    <a:pt x="55941" y="13048"/>
                  </a:moveTo>
                  <a:cubicBezTo>
                    <a:pt x="57691" y="13748"/>
                    <a:pt x="59340" y="14648"/>
                    <a:pt x="60940" y="15698"/>
                  </a:cubicBezTo>
                  <a:lnTo>
                    <a:pt x="45593" y="38793"/>
                  </a:lnTo>
                  <a:lnTo>
                    <a:pt x="45443" y="38693"/>
                  </a:lnTo>
                  <a:lnTo>
                    <a:pt x="55941" y="13048"/>
                  </a:lnTo>
                  <a:close/>
                  <a:moveTo>
                    <a:pt x="24447" y="16198"/>
                  </a:moveTo>
                  <a:lnTo>
                    <a:pt x="39794" y="39293"/>
                  </a:lnTo>
                  <a:lnTo>
                    <a:pt x="39644" y="39393"/>
                  </a:lnTo>
                  <a:lnTo>
                    <a:pt x="20047" y="19797"/>
                  </a:lnTo>
                  <a:cubicBezTo>
                    <a:pt x="21397" y="18447"/>
                    <a:pt x="22847" y="17247"/>
                    <a:pt x="24447" y="16198"/>
                  </a:cubicBezTo>
                  <a:close/>
                  <a:moveTo>
                    <a:pt x="61640" y="16148"/>
                  </a:moveTo>
                  <a:cubicBezTo>
                    <a:pt x="63190" y="17247"/>
                    <a:pt x="64639" y="18447"/>
                    <a:pt x="66039" y="19797"/>
                  </a:cubicBezTo>
                  <a:lnTo>
                    <a:pt x="46443" y="39393"/>
                  </a:lnTo>
                  <a:lnTo>
                    <a:pt x="46293" y="39243"/>
                  </a:lnTo>
                  <a:lnTo>
                    <a:pt x="61640" y="16148"/>
                  </a:lnTo>
                  <a:close/>
                  <a:moveTo>
                    <a:pt x="8949" y="33045"/>
                  </a:moveTo>
                  <a:cubicBezTo>
                    <a:pt x="8299" y="35144"/>
                    <a:pt x="7849" y="37344"/>
                    <a:pt x="7649" y="39593"/>
                  </a:cubicBezTo>
                  <a:lnTo>
                    <a:pt x="5550" y="35794"/>
                  </a:lnTo>
                  <a:lnTo>
                    <a:pt x="8949" y="33045"/>
                  </a:lnTo>
                  <a:close/>
                  <a:moveTo>
                    <a:pt x="77137" y="32995"/>
                  </a:moveTo>
                  <a:lnTo>
                    <a:pt x="80487" y="35794"/>
                  </a:lnTo>
                  <a:lnTo>
                    <a:pt x="78437" y="39593"/>
                  </a:lnTo>
                  <a:cubicBezTo>
                    <a:pt x="78187" y="37344"/>
                    <a:pt x="77737" y="35144"/>
                    <a:pt x="77137" y="33045"/>
                  </a:cubicBezTo>
                  <a:lnTo>
                    <a:pt x="77137" y="32995"/>
                  </a:lnTo>
                  <a:close/>
                  <a:moveTo>
                    <a:pt x="19447" y="20397"/>
                  </a:moveTo>
                  <a:lnTo>
                    <a:pt x="39044" y="39993"/>
                  </a:lnTo>
                  <a:lnTo>
                    <a:pt x="38944" y="40143"/>
                  </a:lnTo>
                  <a:lnTo>
                    <a:pt x="15848" y="24846"/>
                  </a:lnTo>
                  <a:cubicBezTo>
                    <a:pt x="16898" y="23246"/>
                    <a:pt x="18148" y="21747"/>
                    <a:pt x="19447" y="20397"/>
                  </a:cubicBezTo>
                  <a:close/>
                  <a:moveTo>
                    <a:pt x="66639" y="20397"/>
                  </a:moveTo>
                  <a:cubicBezTo>
                    <a:pt x="67939" y="21747"/>
                    <a:pt x="69139" y="23196"/>
                    <a:pt x="70189" y="24796"/>
                  </a:cubicBezTo>
                  <a:lnTo>
                    <a:pt x="47143" y="40143"/>
                  </a:lnTo>
                  <a:cubicBezTo>
                    <a:pt x="47093" y="40093"/>
                    <a:pt x="47043" y="40043"/>
                    <a:pt x="47043" y="39993"/>
                  </a:cubicBezTo>
                  <a:lnTo>
                    <a:pt x="66639" y="20397"/>
                  </a:lnTo>
                  <a:close/>
                  <a:moveTo>
                    <a:pt x="70638" y="25496"/>
                  </a:moveTo>
                  <a:cubicBezTo>
                    <a:pt x="71588" y="26996"/>
                    <a:pt x="72488" y="28595"/>
                    <a:pt x="73188" y="30295"/>
                  </a:cubicBezTo>
                  <a:lnTo>
                    <a:pt x="47642" y="40993"/>
                  </a:lnTo>
                  <a:cubicBezTo>
                    <a:pt x="47592" y="40943"/>
                    <a:pt x="47592" y="40893"/>
                    <a:pt x="47542" y="40843"/>
                  </a:cubicBezTo>
                  <a:lnTo>
                    <a:pt x="70638" y="25496"/>
                  </a:lnTo>
                  <a:close/>
                  <a:moveTo>
                    <a:pt x="15398" y="25546"/>
                  </a:moveTo>
                  <a:lnTo>
                    <a:pt x="38494" y="40893"/>
                  </a:lnTo>
                  <a:lnTo>
                    <a:pt x="38394" y="41043"/>
                  </a:lnTo>
                  <a:lnTo>
                    <a:pt x="12749" y="30545"/>
                  </a:lnTo>
                  <a:cubicBezTo>
                    <a:pt x="13498" y="28795"/>
                    <a:pt x="14348" y="27096"/>
                    <a:pt x="15398" y="25546"/>
                  </a:cubicBezTo>
                  <a:close/>
                  <a:moveTo>
                    <a:pt x="12449" y="31295"/>
                  </a:moveTo>
                  <a:lnTo>
                    <a:pt x="38094" y="41843"/>
                  </a:lnTo>
                  <a:lnTo>
                    <a:pt x="38094" y="41943"/>
                  </a:lnTo>
                  <a:lnTo>
                    <a:pt x="10899" y="36494"/>
                  </a:lnTo>
                  <a:cubicBezTo>
                    <a:pt x="11249" y="34744"/>
                    <a:pt x="11799" y="32995"/>
                    <a:pt x="12449" y="31295"/>
                  </a:cubicBezTo>
                  <a:close/>
                  <a:moveTo>
                    <a:pt x="73488" y="31095"/>
                  </a:moveTo>
                  <a:cubicBezTo>
                    <a:pt x="74188" y="32795"/>
                    <a:pt x="74738" y="34594"/>
                    <a:pt x="75138" y="36444"/>
                  </a:cubicBezTo>
                  <a:lnTo>
                    <a:pt x="47992" y="41943"/>
                  </a:lnTo>
                  <a:lnTo>
                    <a:pt x="47942" y="41793"/>
                  </a:lnTo>
                  <a:lnTo>
                    <a:pt x="73488" y="31095"/>
                  </a:lnTo>
                  <a:close/>
                  <a:moveTo>
                    <a:pt x="5050" y="36194"/>
                  </a:moveTo>
                  <a:lnTo>
                    <a:pt x="6900" y="39693"/>
                  </a:lnTo>
                  <a:lnTo>
                    <a:pt x="4700" y="42343"/>
                  </a:lnTo>
                  <a:cubicBezTo>
                    <a:pt x="4650" y="41943"/>
                    <a:pt x="4550" y="41493"/>
                    <a:pt x="4450" y="41093"/>
                  </a:cubicBezTo>
                  <a:cubicBezTo>
                    <a:pt x="4550" y="39443"/>
                    <a:pt x="4750" y="37844"/>
                    <a:pt x="5050" y="36194"/>
                  </a:cubicBezTo>
                  <a:close/>
                  <a:moveTo>
                    <a:pt x="81037" y="36244"/>
                  </a:moveTo>
                  <a:cubicBezTo>
                    <a:pt x="81337" y="37844"/>
                    <a:pt x="81537" y="39493"/>
                    <a:pt x="81637" y="41143"/>
                  </a:cubicBezTo>
                  <a:cubicBezTo>
                    <a:pt x="81487" y="41543"/>
                    <a:pt x="81437" y="41943"/>
                    <a:pt x="81387" y="42393"/>
                  </a:cubicBezTo>
                  <a:lnTo>
                    <a:pt x="79187" y="39693"/>
                  </a:lnTo>
                  <a:lnTo>
                    <a:pt x="81037" y="36244"/>
                  </a:lnTo>
                  <a:close/>
                  <a:moveTo>
                    <a:pt x="10749" y="37344"/>
                  </a:moveTo>
                  <a:lnTo>
                    <a:pt x="37944" y="42793"/>
                  </a:lnTo>
                  <a:lnTo>
                    <a:pt x="37944" y="42943"/>
                  </a:lnTo>
                  <a:lnTo>
                    <a:pt x="10199" y="42943"/>
                  </a:lnTo>
                  <a:cubicBezTo>
                    <a:pt x="10199" y="41093"/>
                    <a:pt x="10399" y="39193"/>
                    <a:pt x="10749" y="37344"/>
                  </a:cubicBezTo>
                  <a:close/>
                  <a:moveTo>
                    <a:pt x="75338" y="37294"/>
                  </a:moveTo>
                  <a:cubicBezTo>
                    <a:pt x="75688" y="39143"/>
                    <a:pt x="75838" y="41043"/>
                    <a:pt x="75888" y="42943"/>
                  </a:cubicBezTo>
                  <a:lnTo>
                    <a:pt x="48142" y="42943"/>
                  </a:lnTo>
                  <a:cubicBezTo>
                    <a:pt x="48142" y="42893"/>
                    <a:pt x="48142" y="42843"/>
                    <a:pt x="48142" y="42793"/>
                  </a:cubicBezTo>
                  <a:lnTo>
                    <a:pt x="75338" y="37294"/>
                  </a:lnTo>
                  <a:close/>
                  <a:moveTo>
                    <a:pt x="7649" y="39893"/>
                  </a:moveTo>
                  <a:cubicBezTo>
                    <a:pt x="7499" y="40993"/>
                    <a:pt x="7449" y="42093"/>
                    <a:pt x="7449" y="43243"/>
                  </a:cubicBezTo>
                  <a:cubicBezTo>
                    <a:pt x="7449" y="44342"/>
                    <a:pt x="7499" y="45492"/>
                    <a:pt x="7649" y="46592"/>
                  </a:cubicBezTo>
                  <a:lnTo>
                    <a:pt x="4850" y="43243"/>
                  </a:lnTo>
                  <a:lnTo>
                    <a:pt x="7649" y="39893"/>
                  </a:lnTo>
                  <a:close/>
                  <a:moveTo>
                    <a:pt x="78437" y="39893"/>
                  </a:moveTo>
                  <a:lnTo>
                    <a:pt x="81187" y="43243"/>
                  </a:lnTo>
                  <a:lnTo>
                    <a:pt x="78437" y="46592"/>
                  </a:lnTo>
                  <a:cubicBezTo>
                    <a:pt x="78537" y="45492"/>
                    <a:pt x="78587" y="44342"/>
                    <a:pt x="78587" y="43243"/>
                  </a:cubicBezTo>
                  <a:cubicBezTo>
                    <a:pt x="78587" y="42093"/>
                    <a:pt x="78537" y="40993"/>
                    <a:pt x="78437" y="39893"/>
                  </a:cubicBezTo>
                  <a:close/>
                  <a:moveTo>
                    <a:pt x="75888" y="43793"/>
                  </a:moveTo>
                  <a:cubicBezTo>
                    <a:pt x="75838" y="45692"/>
                    <a:pt x="75638" y="47542"/>
                    <a:pt x="75288" y="49392"/>
                  </a:cubicBezTo>
                  <a:lnTo>
                    <a:pt x="48092" y="43943"/>
                  </a:lnTo>
                  <a:lnTo>
                    <a:pt x="48092" y="43793"/>
                  </a:lnTo>
                  <a:close/>
                  <a:moveTo>
                    <a:pt x="37944" y="43793"/>
                  </a:moveTo>
                  <a:cubicBezTo>
                    <a:pt x="37944" y="43843"/>
                    <a:pt x="37944" y="43943"/>
                    <a:pt x="37944" y="43993"/>
                  </a:cubicBezTo>
                  <a:lnTo>
                    <a:pt x="10749" y="49442"/>
                  </a:lnTo>
                  <a:cubicBezTo>
                    <a:pt x="10399" y="47592"/>
                    <a:pt x="10199" y="45742"/>
                    <a:pt x="10199" y="43843"/>
                  </a:cubicBezTo>
                  <a:lnTo>
                    <a:pt x="37944" y="43793"/>
                  </a:lnTo>
                  <a:close/>
                  <a:moveTo>
                    <a:pt x="4650" y="44093"/>
                  </a:moveTo>
                  <a:lnTo>
                    <a:pt x="6900" y="46792"/>
                  </a:lnTo>
                  <a:lnTo>
                    <a:pt x="5050" y="50241"/>
                  </a:lnTo>
                  <a:cubicBezTo>
                    <a:pt x="4700" y="48542"/>
                    <a:pt x="4500" y="46792"/>
                    <a:pt x="4450" y="45042"/>
                  </a:cubicBezTo>
                  <a:cubicBezTo>
                    <a:pt x="4550" y="44742"/>
                    <a:pt x="4600" y="44392"/>
                    <a:pt x="4650" y="44093"/>
                  </a:cubicBezTo>
                  <a:close/>
                  <a:moveTo>
                    <a:pt x="81337" y="44093"/>
                  </a:moveTo>
                  <a:cubicBezTo>
                    <a:pt x="81387" y="44392"/>
                    <a:pt x="81437" y="44692"/>
                    <a:pt x="81537" y="45042"/>
                  </a:cubicBezTo>
                  <a:cubicBezTo>
                    <a:pt x="81487" y="46792"/>
                    <a:pt x="81337" y="48542"/>
                    <a:pt x="81037" y="50241"/>
                  </a:cubicBezTo>
                  <a:lnTo>
                    <a:pt x="80937" y="50241"/>
                  </a:lnTo>
                  <a:lnTo>
                    <a:pt x="79087" y="46792"/>
                  </a:lnTo>
                  <a:lnTo>
                    <a:pt x="81337" y="44093"/>
                  </a:lnTo>
                  <a:close/>
                  <a:moveTo>
                    <a:pt x="7649" y="46842"/>
                  </a:moveTo>
                  <a:cubicBezTo>
                    <a:pt x="7849" y="49092"/>
                    <a:pt x="8299" y="51291"/>
                    <a:pt x="8949" y="53441"/>
                  </a:cubicBezTo>
                  <a:lnTo>
                    <a:pt x="5550" y="50691"/>
                  </a:lnTo>
                  <a:lnTo>
                    <a:pt x="7649" y="46842"/>
                  </a:lnTo>
                  <a:close/>
                  <a:moveTo>
                    <a:pt x="78437" y="46842"/>
                  </a:moveTo>
                  <a:lnTo>
                    <a:pt x="80487" y="50691"/>
                  </a:lnTo>
                  <a:lnTo>
                    <a:pt x="77137" y="53441"/>
                  </a:lnTo>
                  <a:cubicBezTo>
                    <a:pt x="77737" y="51291"/>
                    <a:pt x="78187" y="49092"/>
                    <a:pt x="78437" y="46842"/>
                  </a:cubicBezTo>
                  <a:close/>
                  <a:moveTo>
                    <a:pt x="47942" y="44792"/>
                  </a:moveTo>
                  <a:lnTo>
                    <a:pt x="75138" y="50241"/>
                  </a:lnTo>
                  <a:cubicBezTo>
                    <a:pt x="74738" y="51991"/>
                    <a:pt x="74188" y="53741"/>
                    <a:pt x="73538" y="55390"/>
                  </a:cubicBezTo>
                  <a:lnTo>
                    <a:pt x="47892" y="44892"/>
                  </a:lnTo>
                  <a:cubicBezTo>
                    <a:pt x="47892" y="44842"/>
                    <a:pt x="47892" y="44842"/>
                    <a:pt x="47942" y="44792"/>
                  </a:cubicBezTo>
                  <a:close/>
                  <a:moveTo>
                    <a:pt x="38144" y="44792"/>
                  </a:moveTo>
                  <a:cubicBezTo>
                    <a:pt x="38144" y="44842"/>
                    <a:pt x="38194" y="44892"/>
                    <a:pt x="38194" y="44942"/>
                  </a:cubicBezTo>
                  <a:lnTo>
                    <a:pt x="12649" y="55640"/>
                  </a:lnTo>
                  <a:cubicBezTo>
                    <a:pt x="11899" y="53941"/>
                    <a:pt x="11349" y="52141"/>
                    <a:pt x="10949" y="50291"/>
                  </a:cubicBezTo>
                  <a:lnTo>
                    <a:pt x="38144" y="44792"/>
                  </a:lnTo>
                  <a:close/>
                  <a:moveTo>
                    <a:pt x="5250" y="51291"/>
                  </a:moveTo>
                  <a:lnTo>
                    <a:pt x="8299" y="53791"/>
                  </a:lnTo>
                  <a:lnTo>
                    <a:pt x="7350" y="56890"/>
                  </a:lnTo>
                  <a:cubicBezTo>
                    <a:pt x="7050" y="56240"/>
                    <a:pt x="6700" y="55640"/>
                    <a:pt x="6250" y="55091"/>
                  </a:cubicBezTo>
                  <a:cubicBezTo>
                    <a:pt x="5850" y="53841"/>
                    <a:pt x="5500" y="52591"/>
                    <a:pt x="5250" y="51291"/>
                  </a:cubicBezTo>
                  <a:close/>
                  <a:moveTo>
                    <a:pt x="80737" y="51291"/>
                  </a:moveTo>
                  <a:cubicBezTo>
                    <a:pt x="80387" y="53141"/>
                    <a:pt x="79887" y="54941"/>
                    <a:pt x="79237" y="56740"/>
                  </a:cubicBezTo>
                  <a:lnTo>
                    <a:pt x="79137" y="56690"/>
                  </a:lnTo>
                  <a:cubicBezTo>
                    <a:pt x="78987" y="56890"/>
                    <a:pt x="78887" y="57040"/>
                    <a:pt x="78737" y="57190"/>
                  </a:cubicBezTo>
                  <a:lnTo>
                    <a:pt x="77687" y="53791"/>
                  </a:lnTo>
                  <a:lnTo>
                    <a:pt x="80737" y="51291"/>
                  </a:lnTo>
                  <a:close/>
                  <a:moveTo>
                    <a:pt x="8999" y="53691"/>
                  </a:moveTo>
                  <a:cubicBezTo>
                    <a:pt x="9699" y="55840"/>
                    <a:pt x="10549" y="57890"/>
                    <a:pt x="11599" y="59890"/>
                  </a:cubicBezTo>
                  <a:lnTo>
                    <a:pt x="7749" y="57840"/>
                  </a:lnTo>
                  <a:lnTo>
                    <a:pt x="8999" y="53691"/>
                  </a:lnTo>
                  <a:close/>
                  <a:moveTo>
                    <a:pt x="77087" y="53691"/>
                  </a:moveTo>
                  <a:lnTo>
                    <a:pt x="78337" y="57840"/>
                  </a:lnTo>
                  <a:lnTo>
                    <a:pt x="74488" y="59890"/>
                  </a:lnTo>
                  <a:cubicBezTo>
                    <a:pt x="75538" y="57890"/>
                    <a:pt x="76387" y="55840"/>
                    <a:pt x="77087" y="53691"/>
                  </a:cubicBezTo>
                  <a:close/>
                  <a:moveTo>
                    <a:pt x="47542" y="45692"/>
                  </a:moveTo>
                  <a:lnTo>
                    <a:pt x="73238" y="56190"/>
                  </a:lnTo>
                  <a:cubicBezTo>
                    <a:pt x="72488" y="57890"/>
                    <a:pt x="71588" y="59590"/>
                    <a:pt x="70588" y="61139"/>
                  </a:cubicBezTo>
                  <a:lnTo>
                    <a:pt x="47492" y="45792"/>
                  </a:lnTo>
                  <a:cubicBezTo>
                    <a:pt x="47492" y="45792"/>
                    <a:pt x="47542" y="45742"/>
                    <a:pt x="47542" y="45692"/>
                  </a:cubicBezTo>
                  <a:close/>
                  <a:moveTo>
                    <a:pt x="38544" y="45742"/>
                  </a:moveTo>
                  <a:lnTo>
                    <a:pt x="38594" y="45842"/>
                  </a:lnTo>
                  <a:lnTo>
                    <a:pt x="15548" y="61189"/>
                  </a:lnTo>
                  <a:cubicBezTo>
                    <a:pt x="14548" y="59690"/>
                    <a:pt x="13698" y="58090"/>
                    <a:pt x="12949" y="56440"/>
                  </a:cubicBezTo>
                  <a:lnTo>
                    <a:pt x="38544" y="45742"/>
                  </a:lnTo>
                  <a:close/>
                  <a:moveTo>
                    <a:pt x="7799" y="58640"/>
                  </a:moveTo>
                  <a:lnTo>
                    <a:pt x="11049" y="60340"/>
                  </a:lnTo>
                  <a:lnTo>
                    <a:pt x="10599" y="64239"/>
                  </a:lnTo>
                  <a:cubicBezTo>
                    <a:pt x="9549" y="62589"/>
                    <a:pt x="8599" y="60840"/>
                    <a:pt x="7799" y="59040"/>
                  </a:cubicBezTo>
                  <a:lnTo>
                    <a:pt x="7799" y="58640"/>
                  </a:lnTo>
                  <a:close/>
                  <a:moveTo>
                    <a:pt x="77887" y="58790"/>
                  </a:moveTo>
                  <a:lnTo>
                    <a:pt x="77887" y="58790"/>
                  </a:lnTo>
                  <a:cubicBezTo>
                    <a:pt x="77637" y="59390"/>
                    <a:pt x="77537" y="59990"/>
                    <a:pt x="77487" y="60590"/>
                  </a:cubicBezTo>
                  <a:cubicBezTo>
                    <a:pt x="76837" y="61839"/>
                    <a:pt x="76137" y="63039"/>
                    <a:pt x="75388" y="64239"/>
                  </a:cubicBezTo>
                  <a:lnTo>
                    <a:pt x="74988" y="60340"/>
                  </a:lnTo>
                  <a:lnTo>
                    <a:pt x="77887" y="58790"/>
                  </a:lnTo>
                  <a:close/>
                  <a:moveTo>
                    <a:pt x="11699" y="60090"/>
                  </a:moveTo>
                  <a:cubicBezTo>
                    <a:pt x="12799" y="62089"/>
                    <a:pt x="14048" y="63989"/>
                    <a:pt x="15448" y="65739"/>
                  </a:cubicBezTo>
                  <a:lnTo>
                    <a:pt x="11249" y="64489"/>
                  </a:lnTo>
                  <a:lnTo>
                    <a:pt x="11699" y="60090"/>
                  </a:lnTo>
                  <a:close/>
                  <a:moveTo>
                    <a:pt x="74338" y="60090"/>
                  </a:moveTo>
                  <a:lnTo>
                    <a:pt x="74788" y="64489"/>
                  </a:lnTo>
                  <a:lnTo>
                    <a:pt x="70588" y="65739"/>
                  </a:lnTo>
                  <a:cubicBezTo>
                    <a:pt x="72038" y="63989"/>
                    <a:pt x="73288" y="62089"/>
                    <a:pt x="74338" y="60090"/>
                  </a:cubicBezTo>
                  <a:close/>
                  <a:moveTo>
                    <a:pt x="39044" y="46542"/>
                  </a:moveTo>
                  <a:lnTo>
                    <a:pt x="38794" y="47042"/>
                  </a:lnTo>
                  <a:lnTo>
                    <a:pt x="19597" y="66239"/>
                  </a:lnTo>
                  <a:cubicBezTo>
                    <a:pt x="18298" y="64889"/>
                    <a:pt x="17098" y="63439"/>
                    <a:pt x="16048" y="61889"/>
                  </a:cubicBezTo>
                  <a:lnTo>
                    <a:pt x="39044" y="46542"/>
                  </a:lnTo>
                  <a:close/>
                  <a:moveTo>
                    <a:pt x="46993" y="46542"/>
                  </a:moveTo>
                  <a:lnTo>
                    <a:pt x="70089" y="61839"/>
                  </a:lnTo>
                  <a:cubicBezTo>
                    <a:pt x="68989" y="63389"/>
                    <a:pt x="67789" y="64889"/>
                    <a:pt x="66489" y="66239"/>
                  </a:cubicBezTo>
                  <a:lnTo>
                    <a:pt x="47293" y="47042"/>
                  </a:lnTo>
                  <a:cubicBezTo>
                    <a:pt x="47193" y="46842"/>
                    <a:pt x="47093" y="46692"/>
                    <a:pt x="46993" y="46542"/>
                  </a:cubicBezTo>
                  <a:close/>
                  <a:moveTo>
                    <a:pt x="74738" y="65139"/>
                  </a:moveTo>
                  <a:cubicBezTo>
                    <a:pt x="73888" y="66438"/>
                    <a:pt x="72938" y="67688"/>
                    <a:pt x="71938" y="68838"/>
                  </a:cubicBezTo>
                  <a:lnTo>
                    <a:pt x="71838" y="68838"/>
                  </a:lnTo>
                  <a:cubicBezTo>
                    <a:pt x="71438" y="69038"/>
                    <a:pt x="71038" y="69288"/>
                    <a:pt x="70688" y="69538"/>
                  </a:cubicBezTo>
                  <a:lnTo>
                    <a:pt x="70988" y="66239"/>
                  </a:lnTo>
                  <a:lnTo>
                    <a:pt x="74738" y="65139"/>
                  </a:lnTo>
                  <a:close/>
                  <a:moveTo>
                    <a:pt x="11199" y="65139"/>
                  </a:moveTo>
                  <a:lnTo>
                    <a:pt x="14948" y="66289"/>
                  </a:lnTo>
                  <a:lnTo>
                    <a:pt x="15298" y="69588"/>
                  </a:lnTo>
                  <a:cubicBezTo>
                    <a:pt x="14898" y="69288"/>
                    <a:pt x="14548" y="69038"/>
                    <a:pt x="14148" y="68888"/>
                  </a:cubicBezTo>
                  <a:cubicBezTo>
                    <a:pt x="13098" y="67688"/>
                    <a:pt x="12099" y="66438"/>
                    <a:pt x="11199" y="65139"/>
                  </a:cubicBezTo>
                  <a:close/>
                  <a:moveTo>
                    <a:pt x="48792" y="49742"/>
                  </a:moveTo>
                  <a:lnTo>
                    <a:pt x="65839" y="66788"/>
                  </a:lnTo>
                  <a:cubicBezTo>
                    <a:pt x="64540" y="68088"/>
                    <a:pt x="63090" y="69288"/>
                    <a:pt x="61540" y="70338"/>
                  </a:cubicBezTo>
                  <a:lnTo>
                    <a:pt x="53791" y="58740"/>
                  </a:lnTo>
                  <a:lnTo>
                    <a:pt x="48792" y="49742"/>
                  </a:lnTo>
                  <a:close/>
                  <a:moveTo>
                    <a:pt x="37294" y="49791"/>
                  </a:moveTo>
                  <a:lnTo>
                    <a:pt x="32045" y="59140"/>
                  </a:lnTo>
                  <a:lnTo>
                    <a:pt x="24596" y="70388"/>
                  </a:lnTo>
                  <a:cubicBezTo>
                    <a:pt x="23047" y="69338"/>
                    <a:pt x="21547" y="68138"/>
                    <a:pt x="20197" y="66838"/>
                  </a:cubicBezTo>
                  <a:lnTo>
                    <a:pt x="37294" y="49791"/>
                  </a:lnTo>
                  <a:close/>
                  <a:moveTo>
                    <a:pt x="15598" y="65889"/>
                  </a:moveTo>
                  <a:lnTo>
                    <a:pt x="15598" y="65889"/>
                  </a:lnTo>
                  <a:cubicBezTo>
                    <a:pt x="17048" y="67588"/>
                    <a:pt x="18648" y="69188"/>
                    <a:pt x="20347" y="70638"/>
                  </a:cubicBezTo>
                  <a:lnTo>
                    <a:pt x="15998" y="70238"/>
                  </a:lnTo>
                  <a:lnTo>
                    <a:pt x="15598" y="65889"/>
                  </a:lnTo>
                  <a:close/>
                  <a:moveTo>
                    <a:pt x="70438" y="65889"/>
                  </a:moveTo>
                  <a:lnTo>
                    <a:pt x="70039" y="70238"/>
                  </a:lnTo>
                  <a:lnTo>
                    <a:pt x="65639" y="70688"/>
                  </a:lnTo>
                  <a:cubicBezTo>
                    <a:pt x="67389" y="69238"/>
                    <a:pt x="68989" y="67638"/>
                    <a:pt x="70438" y="65889"/>
                  </a:cubicBezTo>
                  <a:close/>
                  <a:moveTo>
                    <a:pt x="26746" y="68638"/>
                  </a:moveTo>
                  <a:lnTo>
                    <a:pt x="25446" y="70988"/>
                  </a:lnTo>
                  <a:lnTo>
                    <a:pt x="25296" y="70838"/>
                  </a:lnTo>
                  <a:lnTo>
                    <a:pt x="26746" y="68638"/>
                  </a:lnTo>
                  <a:close/>
                  <a:moveTo>
                    <a:pt x="58940" y="67988"/>
                  </a:moveTo>
                  <a:lnTo>
                    <a:pt x="60790" y="70838"/>
                  </a:lnTo>
                  <a:lnTo>
                    <a:pt x="60590" y="70988"/>
                  </a:lnTo>
                  <a:lnTo>
                    <a:pt x="58940" y="67988"/>
                  </a:lnTo>
                  <a:close/>
                  <a:moveTo>
                    <a:pt x="52092" y="63889"/>
                  </a:moveTo>
                  <a:lnTo>
                    <a:pt x="52092" y="63889"/>
                  </a:lnTo>
                  <a:cubicBezTo>
                    <a:pt x="53741" y="66888"/>
                    <a:pt x="55441" y="69888"/>
                    <a:pt x="57091" y="72887"/>
                  </a:cubicBezTo>
                  <a:cubicBezTo>
                    <a:pt x="56741" y="73037"/>
                    <a:pt x="56391" y="73237"/>
                    <a:pt x="56041" y="73387"/>
                  </a:cubicBezTo>
                  <a:lnTo>
                    <a:pt x="52092" y="63889"/>
                  </a:lnTo>
                  <a:close/>
                  <a:moveTo>
                    <a:pt x="34566" y="62905"/>
                  </a:moveTo>
                  <a:lnTo>
                    <a:pt x="30246" y="73537"/>
                  </a:lnTo>
                  <a:cubicBezTo>
                    <a:pt x="29846" y="73337"/>
                    <a:pt x="29396" y="73137"/>
                    <a:pt x="28996" y="72937"/>
                  </a:cubicBezTo>
                  <a:cubicBezTo>
                    <a:pt x="30837" y="69593"/>
                    <a:pt x="32679" y="66249"/>
                    <a:pt x="34566" y="62905"/>
                  </a:cubicBezTo>
                  <a:close/>
                  <a:moveTo>
                    <a:pt x="20547" y="70838"/>
                  </a:moveTo>
                  <a:lnTo>
                    <a:pt x="20547" y="70838"/>
                  </a:lnTo>
                  <a:cubicBezTo>
                    <a:pt x="21697" y="71738"/>
                    <a:pt x="22897" y="72587"/>
                    <a:pt x="24147" y="73387"/>
                  </a:cubicBezTo>
                  <a:lnTo>
                    <a:pt x="23347" y="74837"/>
                  </a:lnTo>
                  <a:lnTo>
                    <a:pt x="21847" y="74987"/>
                  </a:lnTo>
                  <a:lnTo>
                    <a:pt x="20547" y="70838"/>
                  </a:lnTo>
                  <a:close/>
                  <a:moveTo>
                    <a:pt x="65389" y="70788"/>
                  </a:moveTo>
                  <a:lnTo>
                    <a:pt x="64140" y="74987"/>
                  </a:lnTo>
                  <a:lnTo>
                    <a:pt x="62640" y="74837"/>
                  </a:lnTo>
                  <a:cubicBezTo>
                    <a:pt x="62390" y="74337"/>
                    <a:pt x="62090" y="73837"/>
                    <a:pt x="61840" y="73337"/>
                  </a:cubicBezTo>
                  <a:cubicBezTo>
                    <a:pt x="63090" y="72587"/>
                    <a:pt x="64290" y="71738"/>
                    <a:pt x="65389" y="70788"/>
                  </a:cubicBezTo>
                  <a:close/>
                  <a:moveTo>
                    <a:pt x="69339" y="70988"/>
                  </a:moveTo>
                  <a:lnTo>
                    <a:pt x="69339" y="70988"/>
                  </a:lnTo>
                  <a:cubicBezTo>
                    <a:pt x="69089" y="71288"/>
                    <a:pt x="68889" y="71638"/>
                    <a:pt x="68689" y="71987"/>
                  </a:cubicBezTo>
                  <a:cubicBezTo>
                    <a:pt x="67489" y="73087"/>
                    <a:pt x="66239" y="74137"/>
                    <a:pt x="64939" y="75037"/>
                  </a:cubicBezTo>
                  <a:lnTo>
                    <a:pt x="64839" y="75037"/>
                  </a:lnTo>
                  <a:lnTo>
                    <a:pt x="65989" y="71288"/>
                  </a:lnTo>
                  <a:lnTo>
                    <a:pt x="69339" y="70988"/>
                  </a:lnTo>
                  <a:close/>
                  <a:moveTo>
                    <a:pt x="16648" y="70988"/>
                  </a:moveTo>
                  <a:lnTo>
                    <a:pt x="19997" y="71338"/>
                  </a:lnTo>
                  <a:lnTo>
                    <a:pt x="21097" y="75087"/>
                  </a:lnTo>
                  <a:cubicBezTo>
                    <a:pt x="19747" y="74137"/>
                    <a:pt x="18498" y="73087"/>
                    <a:pt x="17248" y="71987"/>
                  </a:cubicBezTo>
                  <a:lnTo>
                    <a:pt x="17248" y="72037"/>
                  </a:lnTo>
                  <a:cubicBezTo>
                    <a:pt x="17098" y="71688"/>
                    <a:pt x="16898" y="71338"/>
                    <a:pt x="16648" y="70988"/>
                  </a:cubicBezTo>
                  <a:close/>
                  <a:moveTo>
                    <a:pt x="45043" y="51241"/>
                  </a:moveTo>
                  <a:lnTo>
                    <a:pt x="48342" y="57140"/>
                  </a:lnTo>
                  <a:lnTo>
                    <a:pt x="55241" y="73687"/>
                  </a:lnTo>
                  <a:cubicBezTo>
                    <a:pt x="53541" y="74387"/>
                    <a:pt x="51742" y="74937"/>
                    <a:pt x="49942" y="75337"/>
                  </a:cubicBezTo>
                  <a:lnTo>
                    <a:pt x="45043" y="51241"/>
                  </a:lnTo>
                  <a:close/>
                  <a:moveTo>
                    <a:pt x="41044" y="51241"/>
                  </a:moveTo>
                  <a:lnTo>
                    <a:pt x="36194" y="75387"/>
                  </a:lnTo>
                  <a:cubicBezTo>
                    <a:pt x="34445" y="74987"/>
                    <a:pt x="32695" y="74487"/>
                    <a:pt x="31045" y="73787"/>
                  </a:cubicBezTo>
                  <a:lnTo>
                    <a:pt x="38194" y="56290"/>
                  </a:lnTo>
                  <a:lnTo>
                    <a:pt x="41044" y="51241"/>
                  </a:lnTo>
                  <a:close/>
                  <a:moveTo>
                    <a:pt x="22897" y="75537"/>
                  </a:moveTo>
                  <a:lnTo>
                    <a:pt x="22647" y="76037"/>
                  </a:lnTo>
                  <a:lnTo>
                    <a:pt x="21997" y="75637"/>
                  </a:lnTo>
                  <a:lnTo>
                    <a:pt x="22897" y="75537"/>
                  </a:lnTo>
                  <a:close/>
                  <a:moveTo>
                    <a:pt x="42593" y="48392"/>
                  </a:moveTo>
                  <a:lnTo>
                    <a:pt x="42593" y="76037"/>
                  </a:lnTo>
                  <a:cubicBezTo>
                    <a:pt x="40744" y="76037"/>
                    <a:pt x="38894" y="75837"/>
                    <a:pt x="37044" y="75487"/>
                  </a:cubicBezTo>
                  <a:lnTo>
                    <a:pt x="42393" y="48742"/>
                  </a:lnTo>
                  <a:cubicBezTo>
                    <a:pt x="42443" y="48642"/>
                    <a:pt x="42543" y="48492"/>
                    <a:pt x="42593" y="48392"/>
                  </a:cubicBezTo>
                  <a:close/>
                  <a:moveTo>
                    <a:pt x="43443" y="48392"/>
                  </a:moveTo>
                  <a:cubicBezTo>
                    <a:pt x="43543" y="48492"/>
                    <a:pt x="43593" y="48642"/>
                    <a:pt x="43693" y="48792"/>
                  </a:cubicBezTo>
                  <a:lnTo>
                    <a:pt x="49092" y="75487"/>
                  </a:lnTo>
                  <a:cubicBezTo>
                    <a:pt x="47243" y="75837"/>
                    <a:pt x="45343" y="76037"/>
                    <a:pt x="43443" y="76037"/>
                  </a:cubicBezTo>
                  <a:lnTo>
                    <a:pt x="43443" y="48392"/>
                  </a:lnTo>
                  <a:close/>
                  <a:moveTo>
                    <a:pt x="63040" y="75587"/>
                  </a:moveTo>
                  <a:lnTo>
                    <a:pt x="63940" y="75687"/>
                  </a:lnTo>
                  <a:lnTo>
                    <a:pt x="63340" y="76087"/>
                  </a:lnTo>
                  <a:lnTo>
                    <a:pt x="63040" y="75587"/>
                  </a:lnTo>
                  <a:close/>
                  <a:moveTo>
                    <a:pt x="26770" y="76930"/>
                  </a:moveTo>
                  <a:lnTo>
                    <a:pt x="27396" y="78036"/>
                  </a:lnTo>
                  <a:cubicBezTo>
                    <a:pt x="27046" y="77886"/>
                    <a:pt x="26696" y="77786"/>
                    <a:pt x="26296" y="77686"/>
                  </a:cubicBezTo>
                  <a:cubicBezTo>
                    <a:pt x="26485" y="77451"/>
                    <a:pt x="26629" y="77171"/>
                    <a:pt x="26770" y="76930"/>
                  </a:cubicBezTo>
                  <a:close/>
                  <a:moveTo>
                    <a:pt x="59290" y="76887"/>
                  </a:moveTo>
                  <a:lnTo>
                    <a:pt x="59890" y="77986"/>
                  </a:lnTo>
                  <a:cubicBezTo>
                    <a:pt x="59690" y="78086"/>
                    <a:pt x="59440" y="78186"/>
                    <a:pt x="59190" y="78286"/>
                  </a:cubicBezTo>
                  <a:cubicBezTo>
                    <a:pt x="58990" y="78336"/>
                    <a:pt x="58741" y="78336"/>
                    <a:pt x="58541" y="78336"/>
                  </a:cubicBezTo>
                  <a:lnTo>
                    <a:pt x="58491" y="78336"/>
                  </a:lnTo>
                  <a:lnTo>
                    <a:pt x="59290" y="76887"/>
                  </a:lnTo>
                  <a:close/>
                  <a:moveTo>
                    <a:pt x="27646" y="75287"/>
                  </a:moveTo>
                  <a:cubicBezTo>
                    <a:pt x="29246" y="76087"/>
                    <a:pt x="30895" y="76737"/>
                    <a:pt x="32595" y="77237"/>
                  </a:cubicBezTo>
                  <a:lnTo>
                    <a:pt x="28396" y="78486"/>
                  </a:lnTo>
                  <a:lnTo>
                    <a:pt x="27146" y="76137"/>
                  </a:lnTo>
                  <a:cubicBezTo>
                    <a:pt x="27296" y="75887"/>
                    <a:pt x="27496" y="75587"/>
                    <a:pt x="27646" y="75287"/>
                  </a:cubicBezTo>
                  <a:close/>
                  <a:moveTo>
                    <a:pt x="58441" y="75287"/>
                  </a:moveTo>
                  <a:lnTo>
                    <a:pt x="58890" y="76137"/>
                  </a:lnTo>
                  <a:lnTo>
                    <a:pt x="57641" y="78536"/>
                  </a:lnTo>
                  <a:lnTo>
                    <a:pt x="53491" y="77287"/>
                  </a:lnTo>
                  <a:cubicBezTo>
                    <a:pt x="55191" y="76737"/>
                    <a:pt x="56841" y="76087"/>
                    <a:pt x="58441" y="75287"/>
                  </a:cubicBezTo>
                  <a:close/>
                  <a:moveTo>
                    <a:pt x="32795" y="77287"/>
                  </a:moveTo>
                  <a:lnTo>
                    <a:pt x="32795" y="77287"/>
                  </a:lnTo>
                  <a:cubicBezTo>
                    <a:pt x="34945" y="77936"/>
                    <a:pt x="37144" y="78386"/>
                    <a:pt x="39394" y="78636"/>
                  </a:cubicBezTo>
                  <a:lnTo>
                    <a:pt x="35545" y="80686"/>
                  </a:lnTo>
                  <a:lnTo>
                    <a:pt x="32795" y="77287"/>
                  </a:lnTo>
                  <a:close/>
                  <a:moveTo>
                    <a:pt x="53241" y="77287"/>
                  </a:moveTo>
                  <a:lnTo>
                    <a:pt x="50492" y="80686"/>
                  </a:lnTo>
                  <a:lnTo>
                    <a:pt x="46593" y="78636"/>
                  </a:lnTo>
                  <a:cubicBezTo>
                    <a:pt x="48842" y="78386"/>
                    <a:pt x="51092" y="77936"/>
                    <a:pt x="53241" y="77287"/>
                  </a:cubicBezTo>
                  <a:close/>
                  <a:moveTo>
                    <a:pt x="32495" y="77986"/>
                  </a:moveTo>
                  <a:lnTo>
                    <a:pt x="34995" y="81036"/>
                  </a:lnTo>
                  <a:cubicBezTo>
                    <a:pt x="33145" y="80636"/>
                    <a:pt x="31345" y="80086"/>
                    <a:pt x="29546" y="79436"/>
                  </a:cubicBezTo>
                  <a:cubicBezTo>
                    <a:pt x="29396" y="79286"/>
                    <a:pt x="29246" y="79136"/>
                    <a:pt x="29096" y="79036"/>
                  </a:cubicBezTo>
                  <a:lnTo>
                    <a:pt x="32495" y="77986"/>
                  </a:lnTo>
                  <a:close/>
                  <a:moveTo>
                    <a:pt x="53491" y="77986"/>
                  </a:moveTo>
                  <a:lnTo>
                    <a:pt x="56491" y="78936"/>
                  </a:lnTo>
                  <a:cubicBezTo>
                    <a:pt x="55841" y="79186"/>
                    <a:pt x="55291" y="79586"/>
                    <a:pt x="54791" y="80036"/>
                  </a:cubicBezTo>
                  <a:cubicBezTo>
                    <a:pt x="53541" y="80436"/>
                    <a:pt x="52292" y="80786"/>
                    <a:pt x="50992" y="81036"/>
                  </a:cubicBezTo>
                  <a:lnTo>
                    <a:pt x="53491" y="77986"/>
                  </a:lnTo>
                  <a:close/>
                  <a:moveTo>
                    <a:pt x="39694" y="78636"/>
                  </a:moveTo>
                  <a:cubicBezTo>
                    <a:pt x="40794" y="78736"/>
                    <a:pt x="41943" y="78786"/>
                    <a:pt x="43043" y="78786"/>
                  </a:cubicBezTo>
                  <a:cubicBezTo>
                    <a:pt x="44193" y="78786"/>
                    <a:pt x="45293" y="78736"/>
                    <a:pt x="46443" y="78636"/>
                  </a:cubicBezTo>
                  <a:lnTo>
                    <a:pt x="46443" y="78636"/>
                  </a:lnTo>
                  <a:lnTo>
                    <a:pt x="43143" y="81386"/>
                  </a:lnTo>
                  <a:lnTo>
                    <a:pt x="42993" y="81386"/>
                  </a:lnTo>
                  <a:lnTo>
                    <a:pt x="39694" y="78636"/>
                  </a:lnTo>
                  <a:close/>
                  <a:moveTo>
                    <a:pt x="39444" y="79336"/>
                  </a:moveTo>
                  <a:lnTo>
                    <a:pt x="41943" y="81436"/>
                  </a:lnTo>
                  <a:cubicBezTo>
                    <a:pt x="41494" y="81486"/>
                    <a:pt x="41044" y="81636"/>
                    <a:pt x="40644" y="81786"/>
                  </a:cubicBezTo>
                  <a:cubicBezTo>
                    <a:pt x="39094" y="81686"/>
                    <a:pt x="37544" y="81486"/>
                    <a:pt x="35994" y="81236"/>
                  </a:cubicBezTo>
                  <a:lnTo>
                    <a:pt x="39444" y="79336"/>
                  </a:lnTo>
                  <a:close/>
                  <a:moveTo>
                    <a:pt x="46543" y="79336"/>
                  </a:moveTo>
                  <a:lnTo>
                    <a:pt x="49992" y="81236"/>
                  </a:lnTo>
                  <a:cubicBezTo>
                    <a:pt x="48492" y="81536"/>
                    <a:pt x="46943" y="81686"/>
                    <a:pt x="45393" y="81786"/>
                  </a:cubicBezTo>
                  <a:lnTo>
                    <a:pt x="45343" y="81786"/>
                  </a:lnTo>
                  <a:cubicBezTo>
                    <a:pt x="44943" y="81636"/>
                    <a:pt x="44493" y="81486"/>
                    <a:pt x="44043" y="81436"/>
                  </a:cubicBezTo>
                  <a:lnTo>
                    <a:pt x="46543" y="79336"/>
                  </a:lnTo>
                  <a:close/>
                  <a:moveTo>
                    <a:pt x="43043" y="0"/>
                  </a:moveTo>
                  <a:cubicBezTo>
                    <a:pt x="40794" y="0"/>
                    <a:pt x="38944" y="1050"/>
                    <a:pt x="38944" y="2400"/>
                  </a:cubicBezTo>
                  <a:cubicBezTo>
                    <a:pt x="38994" y="3100"/>
                    <a:pt x="39444" y="3700"/>
                    <a:pt x="40044" y="4050"/>
                  </a:cubicBezTo>
                  <a:cubicBezTo>
                    <a:pt x="37244" y="4250"/>
                    <a:pt x="34395" y="4750"/>
                    <a:pt x="31695" y="5599"/>
                  </a:cubicBezTo>
                  <a:cubicBezTo>
                    <a:pt x="32145" y="5050"/>
                    <a:pt x="32295" y="4350"/>
                    <a:pt x="32145" y="3650"/>
                  </a:cubicBezTo>
                  <a:cubicBezTo>
                    <a:pt x="31836" y="2878"/>
                    <a:pt x="30917" y="2468"/>
                    <a:pt x="29765" y="2468"/>
                  </a:cubicBezTo>
                  <a:cubicBezTo>
                    <a:pt x="29051" y="2468"/>
                    <a:pt x="28249" y="2625"/>
                    <a:pt x="27446" y="2950"/>
                  </a:cubicBezTo>
                  <a:cubicBezTo>
                    <a:pt x="25346" y="3750"/>
                    <a:pt x="23997" y="5399"/>
                    <a:pt x="24497" y="6649"/>
                  </a:cubicBezTo>
                  <a:cubicBezTo>
                    <a:pt x="24796" y="7299"/>
                    <a:pt x="25396" y="7699"/>
                    <a:pt x="26096" y="7749"/>
                  </a:cubicBezTo>
                  <a:cubicBezTo>
                    <a:pt x="23047" y="9249"/>
                    <a:pt x="20147" y="11098"/>
                    <a:pt x="17548" y="13348"/>
                  </a:cubicBezTo>
                  <a:lnTo>
                    <a:pt x="17548" y="13348"/>
                  </a:lnTo>
                  <a:cubicBezTo>
                    <a:pt x="17748" y="12698"/>
                    <a:pt x="17648" y="11948"/>
                    <a:pt x="17198" y="11398"/>
                  </a:cubicBezTo>
                  <a:cubicBezTo>
                    <a:pt x="16889" y="11106"/>
                    <a:pt x="16464" y="10967"/>
                    <a:pt x="15977" y="10967"/>
                  </a:cubicBezTo>
                  <a:cubicBezTo>
                    <a:pt x="14964" y="10967"/>
                    <a:pt x="13679" y="11568"/>
                    <a:pt x="12599" y="12648"/>
                  </a:cubicBezTo>
                  <a:cubicBezTo>
                    <a:pt x="10999" y="14298"/>
                    <a:pt x="10449" y="16348"/>
                    <a:pt x="11349" y="17247"/>
                  </a:cubicBezTo>
                  <a:cubicBezTo>
                    <a:pt x="11703" y="17566"/>
                    <a:pt x="12182" y="17734"/>
                    <a:pt x="12645" y="17734"/>
                  </a:cubicBezTo>
                  <a:cubicBezTo>
                    <a:pt x="12836" y="17734"/>
                    <a:pt x="13023" y="17706"/>
                    <a:pt x="13198" y="17647"/>
                  </a:cubicBezTo>
                  <a:lnTo>
                    <a:pt x="13198" y="17647"/>
                  </a:lnTo>
                  <a:cubicBezTo>
                    <a:pt x="11399" y="19747"/>
                    <a:pt x="9799" y="22046"/>
                    <a:pt x="8449" y="24496"/>
                  </a:cubicBezTo>
                  <a:cubicBezTo>
                    <a:pt x="8399" y="23846"/>
                    <a:pt x="8049" y="23246"/>
                    <a:pt x="7449" y="22896"/>
                  </a:cubicBezTo>
                  <a:cubicBezTo>
                    <a:pt x="7258" y="22809"/>
                    <a:pt x="7054" y="22767"/>
                    <a:pt x="6843" y="22767"/>
                  </a:cubicBezTo>
                  <a:cubicBezTo>
                    <a:pt x="5728" y="22767"/>
                    <a:pt x="4406" y="23931"/>
                    <a:pt x="3650" y="25696"/>
                  </a:cubicBezTo>
                  <a:cubicBezTo>
                    <a:pt x="2700" y="27745"/>
                    <a:pt x="2950" y="29895"/>
                    <a:pt x="4150" y="30395"/>
                  </a:cubicBezTo>
                  <a:cubicBezTo>
                    <a:pt x="4356" y="30464"/>
                    <a:pt x="4574" y="30497"/>
                    <a:pt x="4791" y="30497"/>
                  </a:cubicBezTo>
                  <a:cubicBezTo>
                    <a:pt x="5207" y="30497"/>
                    <a:pt x="5621" y="30375"/>
                    <a:pt x="5950" y="30145"/>
                  </a:cubicBezTo>
                  <a:lnTo>
                    <a:pt x="5950" y="30145"/>
                  </a:lnTo>
                  <a:cubicBezTo>
                    <a:pt x="4850" y="33294"/>
                    <a:pt x="4150" y="36544"/>
                    <a:pt x="3900" y="39893"/>
                  </a:cubicBezTo>
                  <a:cubicBezTo>
                    <a:pt x="3550" y="39343"/>
                    <a:pt x="3000" y="38993"/>
                    <a:pt x="2400" y="38943"/>
                  </a:cubicBezTo>
                  <a:cubicBezTo>
                    <a:pt x="1051" y="38943"/>
                    <a:pt x="1" y="40793"/>
                    <a:pt x="1" y="43043"/>
                  </a:cubicBezTo>
                  <a:cubicBezTo>
                    <a:pt x="1" y="45342"/>
                    <a:pt x="1051" y="47142"/>
                    <a:pt x="2400" y="47142"/>
                  </a:cubicBezTo>
                  <a:cubicBezTo>
                    <a:pt x="3000" y="47092"/>
                    <a:pt x="3500" y="46792"/>
                    <a:pt x="3850" y="46292"/>
                  </a:cubicBezTo>
                  <a:cubicBezTo>
                    <a:pt x="4050" y="48992"/>
                    <a:pt x="4550" y="51641"/>
                    <a:pt x="5300" y="54241"/>
                  </a:cubicBezTo>
                  <a:cubicBezTo>
                    <a:pt x="4971" y="54011"/>
                    <a:pt x="4600" y="53889"/>
                    <a:pt x="4228" y="53889"/>
                  </a:cubicBezTo>
                  <a:cubicBezTo>
                    <a:pt x="4033" y="53889"/>
                    <a:pt x="3839" y="53922"/>
                    <a:pt x="3650" y="53991"/>
                  </a:cubicBezTo>
                  <a:cubicBezTo>
                    <a:pt x="2400" y="54441"/>
                    <a:pt x="2100" y="56540"/>
                    <a:pt x="2900" y="58640"/>
                  </a:cubicBezTo>
                  <a:cubicBezTo>
                    <a:pt x="3637" y="60503"/>
                    <a:pt x="4975" y="61728"/>
                    <a:pt x="6132" y="61728"/>
                  </a:cubicBezTo>
                  <a:cubicBezTo>
                    <a:pt x="6310" y="61728"/>
                    <a:pt x="6483" y="61699"/>
                    <a:pt x="6650" y="61639"/>
                  </a:cubicBezTo>
                  <a:cubicBezTo>
                    <a:pt x="7150" y="61389"/>
                    <a:pt x="7499" y="60939"/>
                    <a:pt x="7649" y="60390"/>
                  </a:cubicBezTo>
                  <a:cubicBezTo>
                    <a:pt x="9099" y="63289"/>
                    <a:pt x="10849" y="65989"/>
                    <a:pt x="12949" y="68488"/>
                  </a:cubicBezTo>
                  <a:cubicBezTo>
                    <a:pt x="12839" y="68468"/>
                    <a:pt x="12727" y="68458"/>
                    <a:pt x="12615" y="68458"/>
                  </a:cubicBezTo>
                  <a:cubicBezTo>
                    <a:pt x="12167" y="68458"/>
                    <a:pt x="11719" y="68618"/>
                    <a:pt x="11399" y="68938"/>
                  </a:cubicBezTo>
                  <a:cubicBezTo>
                    <a:pt x="10449" y="69838"/>
                    <a:pt x="10999" y="71888"/>
                    <a:pt x="12649" y="73487"/>
                  </a:cubicBezTo>
                  <a:cubicBezTo>
                    <a:pt x="13762" y="74567"/>
                    <a:pt x="15035" y="75169"/>
                    <a:pt x="16037" y="75169"/>
                  </a:cubicBezTo>
                  <a:cubicBezTo>
                    <a:pt x="16520" y="75169"/>
                    <a:pt x="16939" y="75029"/>
                    <a:pt x="17248" y="74737"/>
                  </a:cubicBezTo>
                  <a:cubicBezTo>
                    <a:pt x="17598" y="74287"/>
                    <a:pt x="17748" y="73737"/>
                    <a:pt x="17648" y="73187"/>
                  </a:cubicBezTo>
                  <a:lnTo>
                    <a:pt x="17648" y="73187"/>
                  </a:lnTo>
                  <a:cubicBezTo>
                    <a:pt x="19147" y="74437"/>
                    <a:pt x="20697" y="75587"/>
                    <a:pt x="22347" y="76637"/>
                  </a:cubicBezTo>
                  <a:lnTo>
                    <a:pt x="16648" y="86835"/>
                  </a:lnTo>
                  <a:cubicBezTo>
                    <a:pt x="15785" y="88387"/>
                    <a:pt x="17161" y="89821"/>
                    <a:pt x="18507" y="89821"/>
                  </a:cubicBezTo>
                  <a:cubicBezTo>
                    <a:pt x="19111" y="89821"/>
                    <a:pt x="19710" y="89532"/>
                    <a:pt x="20097" y="88834"/>
                  </a:cubicBezTo>
                  <a:cubicBezTo>
                    <a:pt x="21447" y="86385"/>
                    <a:pt x="22847" y="83985"/>
                    <a:pt x="24197" y="81536"/>
                  </a:cubicBezTo>
                  <a:cubicBezTo>
                    <a:pt x="24646" y="81886"/>
                    <a:pt x="25146" y="82236"/>
                    <a:pt x="25696" y="82436"/>
                  </a:cubicBezTo>
                  <a:cubicBezTo>
                    <a:pt x="26544" y="82829"/>
                    <a:pt x="27401" y="83016"/>
                    <a:pt x="28152" y="83016"/>
                  </a:cubicBezTo>
                  <a:cubicBezTo>
                    <a:pt x="29218" y="83016"/>
                    <a:pt x="30073" y="82639"/>
                    <a:pt x="30395" y="81936"/>
                  </a:cubicBezTo>
                  <a:cubicBezTo>
                    <a:pt x="30595" y="81436"/>
                    <a:pt x="30545" y="80886"/>
                    <a:pt x="30295" y="80436"/>
                  </a:cubicBezTo>
                  <a:lnTo>
                    <a:pt x="30295" y="80436"/>
                  </a:lnTo>
                  <a:cubicBezTo>
                    <a:pt x="33295" y="81486"/>
                    <a:pt x="36444" y="82136"/>
                    <a:pt x="39644" y="82386"/>
                  </a:cubicBezTo>
                  <a:cubicBezTo>
                    <a:pt x="39194" y="82736"/>
                    <a:pt x="38944" y="83185"/>
                    <a:pt x="38944" y="83735"/>
                  </a:cubicBezTo>
                  <a:cubicBezTo>
                    <a:pt x="38944" y="85035"/>
                    <a:pt x="40794" y="86085"/>
                    <a:pt x="43043" y="86085"/>
                  </a:cubicBezTo>
                  <a:cubicBezTo>
                    <a:pt x="45293" y="86085"/>
                    <a:pt x="47143" y="85035"/>
                    <a:pt x="47143" y="83735"/>
                  </a:cubicBezTo>
                  <a:cubicBezTo>
                    <a:pt x="47093" y="83185"/>
                    <a:pt x="46843" y="82736"/>
                    <a:pt x="46443" y="82386"/>
                  </a:cubicBezTo>
                  <a:cubicBezTo>
                    <a:pt x="49042" y="82186"/>
                    <a:pt x="51592" y="81736"/>
                    <a:pt x="54141" y="81036"/>
                  </a:cubicBezTo>
                  <a:lnTo>
                    <a:pt x="54141" y="81036"/>
                  </a:lnTo>
                  <a:cubicBezTo>
                    <a:pt x="53841" y="81436"/>
                    <a:pt x="53791" y="81986"/>
                    <a:pt x="53941" y="82486"/>
                  </a:cubicBezTo>
                  <a:cubicBezTo>
                    <a:pt x="54255" y="83269"/>
                    <a:pt x="55197" y="83679"/>
                    <a:pt x="56373" y="83679"/>
                  </a:cubicBezTo>
                  <a:cubicBezTo>
                    <a:pt x="57074" y="83679"/>
                    <a:pt x="57857" y="83534"/>
                    <a:pt x="58641" y="83235"/>
                  </a:cubicBezTo>
                  <a:cubicBezTo>
                    <a:pt x="59840" y="82836"/>
                    <a:pt x="60890" y="81986"/>
                    <a:pt x="61490" y="80886"/>
                  </a:cubicBezTo>
                  <a:lnTo>
                    <a:pt x="65939" y="88884"/>
                  </a:lnTo>
                  <a:cubicBezTo>
                    <a:pt x="66342" y="89582"/>
                    <a:pt x="66947" y="89871"/>
                    <a:pt x="67552" y="89871"/>
                  </a:cubicBezTo>
                  <a:cubicBezTo>
                    <a:pt x="68899" y="89871"/>
                    <a:pt x="70251" y="88437"/>
                    <a:pt x="69389" y="86885"/>
                  </a:cubicBezTo>
                  <a:lnTo>
                    <a:pt x="63740" y="76637"/>
                  </a:lnTo>
                  <a:cubicBezTo>
                    <a:pt x="65389" y="75587"/>
                    <a:pt x="66989" y="74437"/>
                    <a:pt x="68489" y="73187"/>
                  </a:cubicBezTo>
                  <a:lnTo>
                    <a:pt x="68489" y="73187"/>
                  </a:lnTo>
                  <a:cubicBezTo>
                    <a:pt x="68389" y="73737"/>
                    <a:pt x="68539" y="74287"/>
                    <a:pt x="68889" y="74687"/>
                  </a:cubicBezTo>
                  <a:cubicBezTo>
                    <a:pt x="69205" y="75004"/>
                    <a:pt x="69644" y="75154"/>
                    <a:pt x="70148" y="75154"/>
                  </a:cubicBezTo>
                  <a:cubicBezTo>
                    <a:pt x="71155" y="75154"/>
                    <a:pt x="72421" y="74554"/>
                    <a:pt x="73488" y="73487"/>
                  </a:cubicBezTo>
                  <a:cubicBezTo>
                    <a:pt x="75088" y="71888"/>
                    <a:pt x="75638" y="69838"/>
                    <a:pt x="74688" y="68888"/>
                  </a:cubicBezTo>
                  <a:cubicBezTo>
                    <a:pt x="74369" y="68610"/>
                    <a:pt x="73925" y="68458"/>
                    <a:pt x="73479" y="68458"/>
                  </a:cubicBezTo>
                  <a:cubicBezTo>
                    <a:pt x="73365" y="68458"/>
                    <a:pt x="73250" y="68468"/>
                    <a:pt x="73138" y="68488"/>
                  </a:cubicBezTo>
                  <a:cubicBezTo>
                    <a:pt x="74888" y="66438"/>
                    <a:pt x="76387" y="64239"/>
                    <a:pt x="77637" y="61889"/>
                  </a:cubicBezTo>
                  <a:cubicBezTo>
                    <a:pt x="77737" y="62439"/>
                    <a:pt x="78087" y="62939"/>
                    <a:pt x="78637" y="63189"/>
                  </a:cubicBezTo>
                  <a:cubicBezTo>
                    <a:pt x="78828" y="63277"/>
                    <a:pt x="79032" y="63319"/>
                    <a:pt x="79244" y="63319"/>
                  </a:cubicBezTo>
                  <a:cubicBezTo>
                    <a:pt x="80359" y="63319"/>
                    <a:pt x="81680" y="62154"/>
                    <a:pt x="82436" y="60390"/>
                  </a:cubicBezTo>
                  <a:cubicBezTo>
                    <a:pt x="83386" y="58340"/>
                    <a:pt x="83136" y="56190"/>
                    <a:pt x="81936" y="55690"/>
                  </a:cubicBezTo>
                  <a:cubicBezTo>
                    <a:pt x="81716" y="55610"/>
                    <a:pt x="81489" y="55570"/>
                    <a:pt x="81262" y="55570"/>
                  </a:cubicBezTo>
                  <a:cubicBezTo>
                    <a:pt x="80923" y="55570"/>
                    <a:pt x="80587" y="55660"/>
                    <a:pt x="80287" y="55840"/>
                  </a:cubicBezTo>
                  <a:cubicBezTo>
                    <a:pt x="81337" y="52741"/>
                    <a:pt x="81986" y="49542"/>
                    <a:pt x="82236" y="46242"/>
                  </a:cubicBezTo>
                  <a:cubicBezTo>
                    <a:pt x="82586" y="46792"/>
                    <a:pt x="83136" y="47092"/>
                    <a:pt x="83736" y="47142"/>
                  </a:cubicBezTo>
                  <a:cubicBezTo>
                    <a:pt x="85036" y="47142"/>
                    <a:pt x="86086" y="45292"/>
                    <a:pt x="86086" y="43043"/>
                  </a:cubicBezTo>
                  <a:cubicBezTo>
                    <a:pt x="86086" y="40793"/>
                    <a:pt x="85036" y="38943"/>
                    <a:pt x="83736" y="38943"/>
                  </a:cubicBezTo>
                  <a:cubicBezTo>
                    <a:pt x="83086" y="38993"/>
                    <a:pt x="82536" y="39343"/>
                    <a:pt x="82236" y="39893"/>
                  </a:cubicBezTo>
                  <a:cubicBezTo>
                    <a:pt x="81986" y="37144"/>
                    <a:pt x="81487" y="34444"/>
                    <a:pt x="80687" y="31795"/>
                  </a:cubicBezTo>
                  <a:lnTo>
                    <a:pt x="80687" y="31795"/>
                  </a:lnTo>
                  <a:cubicBezTo>
                    <a:pt x="81037" y="32075"/>
                    <a:pt x="81462" y="32233"/>
                    <a:pt x="81891" y="32233"/>
                  </a:cubicBezTo>
                  <a:cubicBezTo>
                    <a:pt x="82074" y="32233"/>
                    <a:pt x="82257" y="32204"/>
                    <a:pt x="82436" y="32145"/>
                  </a:cubicBezTo>
                  <a:cubicBezTo>
                    <a:pt x="83686" y="31695"/>
                    <a:pt x="83986" y="29595"/>
                    <a:pt x="83186" y="27446"/>
                  </a:cubicBezTo>
                  <a:cubicBezTo>
                    <a:pt x="82493" y="25626"/>
                    <a:pt x="81124" y="24407"/>
                    <a:pt x="79990" y="24407"/>
                  </a:cubicBezTo>
                  <a:cubicBezTo>
                    <a:pt x="79816" y="24407"/>
                    <a:pt x="79647" y="24436"/>
                    <a:pt x="79487" y="24496"/>
                  </a:cubicBezTo>
                  <a:cubicBezTo>
                    <a:pt x="78887" y="24796"/>
                    <a:pt x="78487" y="25346"/>
                    <a:pt x="78387" y="26046"/>
                  </a:cubicBezTo>
                  <a:cubicBezTo>
                    <a:pt x="76887" y="22996"/>
                    <a:pt x="75038" y="20147"/>
                    <a:pt x="72838" y="17597"/>
                  </a:cubicBezTo>
                  <a:lnTo>
                    <a:pt x="72838" y="17597"/>
                  </a:lnTo>
                  <a:cubicBezTo>
                    <a:pt x="73013" y="17656"/>
                    <a:pt x="73201" y="17684"/>
                    <a:pt x="73392" y="17684"/>
                  </a:cubicBezTo>
                  <a:cubicBezTo>
                    <a:pt x="73854" y="17684"/>
                    <a:pt x="74334" y="17516"/>
                    <a:pt x="74688" y="17197"/>
                  </a:cubicBezTo>
                  <a:cubicBezTo>
                    <a:pt x="75638" y="16298"/>
                    <a:pt x="75088" y="14248"/>
                    <a:pt x="73488" y="12648"/>
                  </a:cubicBezTo>
                  <a:cubicBezTo>
                    <a:pt x="72408" y="11568"/>
                    <a:pt x="71123" y="10967"/>
                    <a:pt x="70110" y="10967"/>
                  </a:cubicBezTo>
                  <a:cubicBezTo>
                    <a:pt x="69622" y="10967"/>
                    <a:pt x="69197" y="11106"/>
                    <a:pt x="68889" y="11398"/>
                  </a:cubicBezTo>
                  <a:cubicBezTo>
                    <a:pt x="68439" y="11898"/>
                    <a:pt x="68289" y="12648"/>
                    <a:pt x="68539" y="13298"/>
                  </a:cubicBezTo>
                  <a:cubicBezTo>
                    <a:pt x="66389" y="11448"/>
                    <a:pt x="64040" y="9849"/>
                    <a:pt x="61540" y="8549"/>
                  </a:cubicBezTo>
                  <a:cubicBezTo>
                    <a:pt x="62240" y="8499"/>
                    <a:pt x="62840" y="8099"/>
                    <a:pt x="63190" y="7499"/>
                  </a:cubicBezTo>
                  <a:cubicBezTo>
                    <a:pt x="63740" y="6299"/>
                    <a:pt x="62490" y="4550"/>
                    <a:pt x="60390" y="3650"/>
                  </a:cubicBezTo>
                  <a:cubicBezTo>
                    <a:pt x="59559" y="3285"/>
                    <a:pt x="58711" y="3109"/>
                    <a:pt x="57964" y="3109"/>
                  </a:cubicBezTo>
                  <a:cubicBezTo>
                    <a:pt x="56868" y="3109"/>
                    <a:pt x="55988" y="3487"/>
                    <a:pt x="55691" y="4200"/>
                  </a:cubicBezTo>
                  <a:cubicBezTo>
                    <a:pt x="55441" y="4850"/>
                    <a:pt x="55591" y="5599"/>
                    <a:pt x="56041" y="6099"/>
                  </a:cubicBezTo>
                  <a:cubicBezTo>
                    <a:pt x="52792" y="5000"/>
                    <a:pt x="49442" y="4300"/>
                    <a:pt x="45993" y="4050"/>
                  </a:cubicBezTo>
                  <a:cubicBezTo>
                    <a:pt x="46643" y="3700"/>
                    <a:pt x="47093" y="3100"/>
                    <a:pt x="47143" y="2400"/>
                  </a:cubicBezTo>
                  <a:cubicBezTo>
                    <a:pt x="47143" y="1050"/>
                    <a:pt x="45293" y="0"/>
                    <a:pt x="430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" name="Google Shape;308;p42"/>
            <p:cNvSpPr/>
            <p:nvPr/>
          </p:nvSpPr>
          <p:spPr>
            <a:xfrm>
              <a:off x="4678550" y="4072935"/>
              <a:ext cx="1217282" cy="481658"/>
            </a:xfrm>
            <a:custGeom>
              <a:avLst/>
              <a:gdLst/>
              <a:ahLst/>
              <a:cxnLst/>
              <a:rect l="l" t="t" r="r" b="b"/>
              <a:pathLst>
                <a:path w="40722" h="16113" extrusionOk="0">
                  <a:moveTo>
                    <a:pt x="21059" y="0"/>
                  </a:moveTo>
                  <a:cubicBezTo>
                    <a:pt x="17203" y="0"/>
                    <a:pt x="13624" y="2211"/>
                    <a:pt x="11916" y="5733"/>
                  </a:cubicBezTo>
                  <a:cubicBezTo>
                    <a:pt x="11119" y="5505"/>
                    <a:pt x="10323" y="5363"/>
                    <a:pt x="9527" y="5363"/>
                  </a:cubicBezTo>
                  <a:cubicBezTo>
                    <a:pt x="3953" y="5391"/>
                    <a:pt x="1" y="10794"/>
                    <a:pt x="1735" y="16112"/>
                  </a:cubicBezTo>
                  <a:lnTo>
                    <a:pt x="38930" y="16112"/>
                  </a:lnTo>
                  <a:cubicBezTo>
                    <a:pt x="40722" y="11847"/>
                    <a:pt x="37594" y="7098"/>
                    <a:pt x="32987" y="7098"/>
                  </a:cubicBezTo>
                  <a:cubicBezTo>
                    <a:pt x="32276" y="7098"/>
                    <a:pt x="31594" y="7211"/>
                    <a:pt x="30940" y="7439"/>
                  </a:cubicBezTo>
                  <a:cubicBezTo>
                    <a:pt x="29774" y="3344"/>
                    <a:pt x="26219" y="415"/>
                    <a:pt x="22011" y="45"/>
                  </a:cubicBezTo>
                  <a:cubicBezTo>
                    <a:pt x="21692" y="15"/>
                    <a:pt x="21374" y="0"/>
                    <a:pt x="210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" name="Google Shape;309;p42"/>
            <p:cNvSpPr/>
            <p:nvPr/>
          </p:nvSpPr>
          <p:spPr>
            <a:xfrm>
              <a:off x="8018473" y="1314381"/>
              <a:ext cx="1007259" cy="398555"/>
            </a:xfrm>
            <a:custGeom>
              <a:avLst/>
              <a:gdLst/>
              <a:ahLst/>
              <a:cxnLst/>
              <a:rect l="l" t="t" r="r" b="b"/>
              <a:pathLst>
                <a:path w="40722" h="16113" extrusionOk="0">
                  <a:moveTo>
                    <a:pt x="21059" y="0"/>
                  </a:moveTo>
                  <a:cubicBezTo>
                    <a:pt x="17203" y="0"/>
                    <a:pt x="13624" y="2211"/>
                    <a:pt x="11916" y="5733"/>
                  </a:cubicBezTo>
                  <a:cubicBezTo>
                    <a:pt x="11119" y="5505"/>
                    <a:pt x="10323" y="5363"/>
                    <a:pt x="9527" y="5363"/>
                  </a:cubicBezTo>
                  <a:cubicBezTo>
                    <a:pt x="3953" y="5391"/>
                    <a:pt x="1" y="10794"/>
                    <a:pt x="1735" y="16112"/>
                  </a:cubicBezTo>
                  <a:lnTo>
                    <a:pt x="38930" y="16112"/>
                  </a:lnTo>
                  <a:cubicBezTo>
                    <a:pt x="40722" y="11847"/>
                    <a:pt x="37594" y="7098"/>
                    <a:pt x="32987" y="7098"/>
                  </a:cubicBezTo>
                  <a:cubicBezTo>
                    <a:pt x="32276" y="7098"/>
                    <a:pt x="31594" y="7211"/>
                    <a:pt x="30940" y="7439"/>
                  </a:cubicBezTo>
                  <a:cubicBezTo>
                    <a:pt x="29774" y="3344"/>
                    <a:pt x="26219" y="415"/>
                    <a:pt x="22011" y="45"/>
                  </a:cubicBezTo>
                  <a:cubicBezTo>
                    <a:pt x="21692" y="15"/>
                    <a:pt x="21374" y="0"/>
                    <a:pt x="210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3"/>
          <p:cNvSpPr txBox="1"/>
          <p:nvPr>
            <p:ph type="title"/>
          </p:nvPr>
        </p:nvSpPr>
        <p:spPr>
          <a:xfrm>
            <a:off x="319400" y="288900"/>
            <a:ext cx="75093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2.1 Academic Atmosphere in LSE</a:t>
            </a:r>
            <a:endParaRPr lang="en-GB"/>
          </a:p>
        </p:txBody>
      </p:sp>
      <p:pic>
        <p:nvPicPr>
          <p:cNvPr id="315" name="Google Shape;315;p43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749375" y="942775"/>
            <a:ext cx="2974301" cy="408137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3"/>
          <p:cNvSpPr txBox="1"/>
          <p:nvPr/>
        </p:nvSpPr>
        <p:spPr>
          <a:xfrm>
            <a:off x="405750" y="1062125"/>
            <a:ext cx="5071800" cy="3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2"/>
                </a:solidFill>
                <a:latin typeface="Antic Slab"/>
                <a:ea typeface="Antic Slab"/>
                <a:cs typeface="Antic Slab"/>
                <a:sym typeface="Antic Slab"/>
              </a:rPr>
              <a:t>“女神校”    商科社科强校</a:t>
            </a:r>
            <a:endParaRPr sz="2400" b="1">
              <a:solidFill>
                <a:schemeClr val="dk2"/>
              </a:solidFill>
              <a:latin typeface="Antic Slab"/>
              <a:ea typeface="Antic Slab"/>
              <a:cs typeface="Antic Slab"/>
              <a:sym typeface="Antic Sla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2"/>
              </a:solidFill>
              <a:latin typeface="Antic Slab"/>
              <a:ea typeface="Antic Slab"/>
              <a:cs typeface="Antic Slab"/>
              <a:sym typeface="Antic Slab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tic Slab"/>
              <a:buAutoNum type="arabicPeriod"/>
            </a:pPr>
            <a:r>
              <a:rPr lang="en-GB" sz="2400" b="1">
                <a:solidFill>
                  <a:schemeClr val="dk2"/>
                </a:solidFill>
                <a:latin typeface="Antic Slab"/>
                <a:ea typeface="Antic Slab"/>
                <a:cs typeface="Antic Slab"/>
                <a:sym typeface="Antic Slab"/>
              </a:rPr>
              <a:t>Strong academic resources</a:t>
            </a:r>
            <a:endParaRPr sz="2400" b="1">
              <a:solidFill>
                <a:schemeClr val="dk2"/>
              </a:solidFill>
              <a:latin typeface="Antic Slab"/>
              <a:ea typeface="Antic Slab"/>
              <a:cs typeface="Antic Slab"/>
              <a:sym typeface="Antic Slab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tic Slab"/>
              <a:buAutoNum type="arabicPeriod"/>
            </a:pPr>
            <a:r>
              <a:rPr lang="en-GB" sz="2400" b="1">
                <a:solidFill>
                  <a:schemeClr val="dk2"/>
                </a:solidFill>
                <a:latin typeface="Antic Slab"/>
                <a:ea typeface="Antic Slab"/>
                <a:cs typeface="Antic Slab"/>
                <a:sym typeface="Antic Slab"/>
              </a:rPr>
              <a:t>Very academic training (good for those wanna work in academic</a:t>
            </a:r>
            <a:endParaRPr sz="2400" b="1">
              <a:solidFill>
                <a:schemeClr val="dk2"/>
              </a:solidFill>
              <a:latin typeface="Antic Slab"/>
              <a:ea typeface="Antic Slab"/>
              <a:cs typeface="Antic Slab"/>
              <a:sym typeface="Antic Slab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tic Slab"/>
              <a:buAutoNum type="arabicPeriod"/>
            </a:pPr>
            <a:r>
              <a:rPr lang="en-GB" sz="2400" b="1">
                <a:solidFill>
                  <a:schemeClr val="dk2"/>
                </a:solidFill>
                <a:latin typeface="Antic Slab"/>
                <a:ea typeface="Antic Slab"/>
                <a:cs typeface="Antic Slab"/>
                <a:sym typeface="Antic Slab"/>
              </a:rPr>
              <a:t>Beautiful school ➕ Good location (central in London)</a:t>
            </a:r>
            <a:endParaRPr sz="2400" b="1">
              <a:solidFill>
                <a:schemeClr val="dk2"/>
              </a:solidFill>
              <a:latin typeface="Antic Slab"/>
              <a:ea typeface="Antic Slab"/>
              <a:cs typeface="Antic Slab"/>
              <a:sym typeface="Antic Slab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4"/>
          <p:cNvSpPr txBox="1"/>
          <p:nvPr>
            <p:ph type="title"/>
          </p:nvPr>
        </p:nvSpPr>
        <p:spPr>
          <a:xfrm>
            <a:off x="319400" y="288900"/>
            <a:ext cx="75093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2.1 Academic Atmosphere in LSE</a:t>
            </a:r>
            <a:endParaRPr lang="en-GB"/>
          </a:p>
        </p:txBody>
      </p:sp>
      <p:sp>
        <p:nvSpPr>
          <p:cNvPr id="322" name="Google Shape;322;p44"/>
          <p:cNvSpPr txBox="1"/>
          <p:nvPr/>
        </p:nvSpPr>
        <p:spPr>
          <a:xfrm>
            <a:off x="405750" y="1062125"/>
            <a:ext cx="4809300" cy="3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2"/>
                </a:solidFill>
                <a:latin typeface="Antic Slab"/>
                <a:ea typeface="Antic Slab"/>
                <a:cs typeface="Antic Slab"/>
                <a:sym typeface="Antic Slab"/>
              </a:rPr>
              <a:t>对于犹豫是否进入学术领域的同学</a:t>
            </a:r>
            <a:endParaRPr sz="2400" b="1">
              <a:solidFill>
                <a:schemeClr val="dk2"/>
              </a:solidFill>
              <a:latin typeface="Antic Slab"/>
              <a:ea typeface="Antic Slab"/>
              <a:cs typeface="Antic Slab"/>
              <a:sym typeface="Antic Sla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2"/>
              </a:solidFill>
              <a:latin typeface="Antic Slab"/>
              <a:ea typeface="Antic Slab"/>
              <a:cs typeface="Antic Slab"/>
              <a:sym typeface="Antic Sla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2"/>
                </a:solidFill>
                <a:latin typeface="Antic Slab"/>
                <a:ea typeface="Antic Slab"/>
                <a:cs typeface="Antic Slab"/>
                <a:sym typeface="Antic Slab"/>
              </a:rPr>
              <a:t>对于不确定自己是否适合🇬🇧教育体系的同学</a:t>
            </a:r>
            <a:endParaRPr sz="2400" b="1">
              <a:solidFill>
                <a:schemeClr val="dk2"/>
              </a:solidFill>
              <a:latin typeface="Antic Slab"/>
              <a:ea typeface="Antic Slab"/>
              <a:cs typeface="Antic Slab"/>
              <a:sym typeface="Antic Sla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2"/>
              </a:solidFill>
              <a:latin typeface="Antic Slab"/>
              <a:ea typeface="Antic Slab"/>
              <a:cs typeface="Antic Slab"/>
              <a:sym typeface="Antic Sla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2"/>
                </a:solidFill>
                <a:latin typeface="Antic Slab"/>
                <a:ea typeface="Antic Slab"/>
                <a:cs typeface="Antic Slab"/>
                <a:sym typeface="Antic Slab"/>
              </a:rPr>
              <a:t>Recommended for attending this summer school</a:t>
            </a:r>
            <a:endParaRPr sz="2400" b="1">
              <a:solidFill>
                <a:schemeClr val="dk2"/>
              </a:solidFill>
              <a:latin typeface="Antic Slab"/>
              <a:ea typeface="Antic Slab"/>
              <a:cs typeface="Antic Slab"/>
              <a:sym typeface="Antic Sla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2"/>
              </a:solidFill>
              <a:latin typeface="Antic Slab"/>
              <a:ea typeface="Antic Slab"/>
              <a:cs typeface="Antic Slab"/>
              <a:sym typeface="Antic Sla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2"/>
              </a:solidFill>
              <a:latin typeface="Antic Slab"/>
              <a:ea typeface="Antic Slab"/>
              <a:cs typeface="Antic Slab"/>
              <a:sym typeface="Antic Slab"/>
            </a:endParaRPr>
          </a:p>
        </p:txBody>
      </p:sp>
      <p:pic>
        <p:nvPicPr>
          <p:cNvPr id="323" name="Google Shape;323;p4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549150" y="883175"/>
            <a:ext cx="2899800" cy="39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avel Guide: London by Slidesgo">
  <a:themeElements>
    <a:clrScheme name="Simple Light">
      <a:dk1>
        <a:srgbClr val="E1D9BE"/>
      </a:dk1>
      <a:lt1>
        <a:srgbClr val="FFFEF6"/>
      </a:lt1>
      <a:dk2>
        <a:srgbClr val="7D83B0"/>
      </a:dk2>
      <a:lt2>
        <a:srgbClr val="25328C"/>
      </a:lt2>
      <a:accent1>
        <a:srgbClr val="CB4D5E"/>
      </a:accent1>
      <a:accent2>
        <a:srgbClr val="E1D9BE"/>
      </a:accent2>
      <a:accent3>
        <a:srgbClr val="FFFEF6"/>
      </a:accent3>
      <a:accent4>
        <a:srgbClr val="7D83B0"/>
      </a:accent4>
      <a:accent5>
        <a:srgbClr val="25328C"/>
      </a:accent5>
      <a:accent6>
        <a:srgbClr val="CB4D5E"/>
      </a:accent6>
      <a:hlink>
        <a:srgbClr val="7D83B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1618</Words>
  <Application>WPS 演示</Application>
  <PresentationFormat/>
  <Paragraphs>125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宋体</vt:lpstr>
      <vt:lpstr>Wingdings</vt:lpstr>
      <vt:lpstr>Arial</vt:lpstr>
      <vt:lpstr>Oxygen</vt:lpstr>
      <vt:lpstr>Antic Slab</vt:lpstr>
      <vt:lpstr>Amiri</vt:lpstr>
      <vt:lpstr>Segoe Print</vt:lpstr>
      <vt:lpstr>微软雅黑</vt:lpstr>
      <vt:lpstr>Arial Unicode MS</vt:lpstr>
      <vt:lpstr>Travel Guide: London by Slidesgo</vt:lpstr>
      <vt:lpstr>The London School of  Economics and Political Science</vt:lpstr>
      <vt:lpstr>04</vt:lpstr>
      <vt:lpstr>01</vt:lpstr>
      <vt:lpstr>1.1 My choice for summer school course</vt:lpstr>
      <vt:lpstr>1.1 My choice for summer school course</vt:lpstr>
      <vt:lpstr>1.1 My choice for summer school course</vt:lpstr>
      <vt:lpstr>02</vt:lpstr>
      <vt:lpstr>2.1 Academic Atmosphere in LSE</vt:lpstr>
      <vt:lpstr>2.1 Academic Atmosphere in LSE</vt:lpstr>
      <vt:lpstr>2.1 Academic Atmosphere in LSE</vt:lpstr>
      <vt:lpstr>03</vt:lpstr>
      <vt:lpstr>3.1 Living area &amp; transportation &amp; Food</vt:lpstr>
      <vt:lpstr>3.2 Entertainment</vt:lpstr>
      <vt:lpstr>04</vt:lpstr>
      <vt:lpstr>4.1 My feelings</vt:lpstr>
      <vt:lpstr>4.2 Future Study Advice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IDO Summer School Program SharingThe London School of  Economics and Political Science</dc:title>
  <dc:creator/>
  <cp:lastModifiedBy>凱莉呀</cp:lastModifiedBy>
  <cp:revision>2</cp:revision>
  <dcterms:created xsi:type="dcterms:W3CDTF">2024-11-14T07:30:00Z</dcterms:created>
  <dcterms:modified xsi:type="dcterms:W3CDTF">2024-11-14T07:33:33Z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C5ED8AC69D904B779D6DCBE5DB3E4B31_13</vt:lpwstr>
  </property>
  <property fmtid="{D5CDD505-2E9C-101B-9397-08002B2CF9AE}" pid="3" name="KSOProductBuildVer">
    <vt:lpwstr>2052-12.1.0.18608</vt:lpwstr>
  </property>
</Properties>
</file>