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60" r:id="rId6"/>
    <p:sldId id="264" r:id="rId7"/>
    <p:sldId id="261" r:id="rId8"/>
    <p:sldId id="312" r:id="rId9"/>
    <p:sldId id="269" r:id="rId10"/>
    <p:sldId id="313" r:id="rId11"/>
    <p:sldId id="314" r:id="rId12"/>
    <p:sldId id="266" r:id="rId13"/>
    <p:sldId id="277" r:id="rId14"/>
    <p:sldId id="262" r:id="rId15"/>
    <p:sldId id="263" r:id="rId16"/>
  </p:sldIdLst>
  <p:sldSz cx="9144000" cy="5143500"/>
  <p:notesSz cx="6858000" cy="9144000"/>
  <p:embeddedFontLst>
    <p:embeddedFont>
      <p:font typeface="Satisfy" panose="02000000000000000000"/>
      <p:regular r:id="rId20"/>
    </p:embeddedFont>
    <p:embeddedFont>
      <p:font typeface="Roboto" panose="02000000000000000000"/>
      <p:regular r:id="rId21"/>
    </p:embeddedFont>
    <p:embeddedFont>
      <p:font typeface="Yanone Kaffeesatz"/>
      <p:regular r:id="rId22"/>
    </p:embeddedFont>
    <p:embeddedFont>
      <p:font typeface="Francois One" panose="02000503040000020004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ACA20AF-170C-4E82-AA30-5A8C29D100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97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Google Shape;3098;g11681804f81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9" name="Google Shape;3099;g11681804f81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17" name="Shape 3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8" name="Google Shape;3218;gcc4eba5a64_0_25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9" name="Google Shape;3219;gcc4eba5a64_0_25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21" name="Shape 3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Google Shape;3122;g1180423d0ea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3" name="Google Shape;3123;g1180423d0ea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5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2" name="Google Shape;3152;gcc4eba5a64_0_1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3" name="Google Shape;3153;gcc4eba5a64_0_1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32" name="Shape 3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3" name="Google Shape;3233;g11570a077df_0_24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4" name="Google Shape;3234;g11570a077df_0_24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64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Google Shape;3165;g10a709e90bb_0_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6" name="Google Shape;3166;g10a709e90bb_0_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94" name="Shape 3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5" name="Google Shape;3295;g11497f89f17_0_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6" name="Google Shape;3296;g11497f89f17_0_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49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gf3a9d14d7a_0_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1" name="Google Shape;3251;gf3a9d14d7a_0_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93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4" name="Google Shape;3494;g1063880aa67_0_194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5" name="Google Shape;3495;g1063880aa67_0_194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87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8" name="Google Shape;3188;g1146beba145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9" name="Google Shape;3189;g1146beba145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dk2"/>
        </a:solidFill>
        <a:effectLst/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10" name="Google Shape;10;p2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solidFill>
              <a:srgbClr val="FFF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18" name="Google Shape;118;p2"/>
          <p:cNvSpPr txBox="1"/>
          <p:nvPr>
            <p:ph type="ctrTitle"/>
          </p:nvPr>
        </p:nvSpPr>
        <p:spPr>
          <a:xfrm>
            <a:off x="826475" y="904700"/>
            <a:ext cx="3745500" cy="27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500"/>
              <a:buNone/>
              <a:defRPr sz="5500" b="0"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9" name="Google Shape;119;p2"/>
          <p:cNvSpPr txBox="1"/>
          <p:nvPr>
            <p:ph type="subTitle" idx="1"/>
          </p:nvPr>
        </p:nvSpPr>
        <p:spPr>
          <a:xfrm>
            <a:off x="826475" y="3811600"/>
            <a:ext cx="3745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11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911" name="Google Shape;911;p11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2" name="Google Shape;912;p11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13" name="Google Shape;913;p11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914" name="Google Shape;914;p11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5" name="Google Shape;915;p11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6" name="Google Shape;916;p11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7" name="Google Shape;917;p11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8" name="Google Shape;918;p11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9" name="Google Shape;919;p11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0" name="Google Shape;920;p11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1" name="Google Shape;921;p11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2" name="Google Shape;922;p11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3" name="Google Shape;923;p11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4" name="Google Shape;924;p11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5" name="Google Shape;925;p11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6" name="Google Shape;926;p11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7" name="Google Shape;927;p11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8" name="Google Shape;928;p11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9" name="Google Shape;929;p11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0" name="Google Shape;930;p11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1" name="Google Shape;931;p11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2" name="Google Shape;932;p11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3" name="Google Shape;933;p11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4" name="Google Shape;934;p11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5" name="Google Shape;935;p11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6" name="Google Shape;936;p11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7" name="Google Shape;937;p11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8" name="Google Shape;938;p11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9" name="Google Shape;939;p11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0" name="Google Shape;940;p11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1" name="Google Shape;941;p11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2" name="Google Shape;942;p11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3" name="Google Shape;943;p11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4" name="Google Shape;944;p11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5" name="Google Shape;945;p11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6" name="Google Shape;946;p11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7" name="Google Shape;947;p11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8" name="Google Shape;948;p11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9" name="Google Shape;949;p11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0" name="Google Shape;950;p11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1" name="Google Shape;951;p11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2" name="Google Shape;952;p11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3" name="Google Shape;953;p11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4" name="Google Shape;954;p11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5" name="Google Shape;955;p11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6" name="Google Shape;956;p11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7" name="Google Shape;957;p11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8" name="Google Shape;958;p11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9" name="Google Shape;959;p11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0" name="Google Shape;960;p11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1" name="Google Shape;961;p11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2" name="Google Shape;962;p11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3" name="Google Shape;963;p11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4" name="Google Shape;964;p11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5" name="Google Shape;965;p11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66" name="Google Shape;966;p11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967" name="Google Shape;967;p11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8" name="Google Shape;968;p11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9" name="Google Shape;969;p11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0" name="Google Shape;970;p11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1" name="Google Shape;971;p11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2" name="Google Shape;972;p11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3" name="Google Shape;973;p11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4" name="Google Shape;974;p11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5" name="Google Shape;975;p11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6" name="Google Shape;976;p11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7" name="Google Shape;977;p11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8" name="Google Shape;978;p11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9" name="Google Shape;979;p11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0" name="Google Shape;980;p11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1" name="Google Shape;981;p11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2" name="Google Shape;982;p11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3" name="Google Shape;983;p11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4" name="Google Shape;984;p11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5" name="Google Shape;985;p11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6" name="Google Shape;986;p11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7" name="Google Shape;987;p11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8" name="Google Shape;988;p11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9" name="Google Shape;989;p11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0" name="Google Shape;990;p11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1" name="Google Shape;991;p11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2" name="Google Shape;992;p11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3" name="Google Shape;993;p11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4" name="Google Shape;994;p11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5" name="Google Shape;995;p11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6" name="Google Shape;996;p11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7" name="Google Shape;997;p11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8" name="Google Shape;998;p11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9" name="Google Shape;999;p11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0" name="Google Shape;1000;p11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1" name="Google Shape;1001;p11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2" name="Google Shape;1002;p11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3" name="Google Shape;1003;p11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4" name="Google Shape;1004;p11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5" name="Google Shape;1005;p11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6" name="Google Shape;1006;p11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7" name="Google Shape;1007;p11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8" name="Google Shape;1008;p11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9" name="Google Shape;1009;p11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0" name="Google Shape;1010;p11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1" name="Google Shape;1011;p11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2" name="Google Shape;1012;p11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3" name="Google Shape;1013;p11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4" name="Google Shape;1014;p11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5" name="Google Shape;1015;p11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6" name="Google Shape;1016;p11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7" name="Google Shape;1017;p11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8" name="Google Shape;1018;p11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019" name="Google Shape;1019;p11"/>
          <p:cNvSpPr txBox="1"/>
          <p:nvPr>
            <p:ph type="title" hasCustomPrompt="1"/>
          </p:nvPr>
        </p:nvSpPr>
        <p:spPr>
          <a:xfrm>
            <a:off x="2383678" y="1792225"/>
            <a:ext cx="4376100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0" name="Google Shape;1020;p11"/>
          <p:cNvSpPr txBox="1"/>
          <p:nvPr>
            <p:ph type="subTitle" idx="1"/>
          </p:nvPr>
        </p:nvSpPr>
        <p:spPr>
          <a:xfrm>
            <a:off x="2383678" y="3110375"/>
            <a:ext cx="4376100" cy="39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dk2"/>
        </a:solidFill>
        <a:effectLst/>
      </p:bgPr>
    </p:bg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13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1024" name="Google Shape;1024;p13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13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26" name="Google Shape;1026;p13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1027" name="Google Shape;1027;p13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8" name="Google Shape;1028;p13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9" name="Google Shape;1029;p13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0" name="Google Shape;1030;p13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1" name="Google Shape;1031;p13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2" name="Google Shape;1032;p13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3" name="Google Shape;1033;p13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4" name="Google Shape;1034;p13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5" name="Google Shape;1035;p13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6" name="Google Shape;1036;p13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7" name="Google Shape;1037;p13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8" name="Google Shape;1038;p13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9" name="Google Shape;1039;p13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0" name="Google Shape;1040;p13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1" name="Google Shape;1041;p13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2" name="Google Shape;1042;p13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3" name="Google Shape;1043;p13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4" name="Google Shape;1044;p13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5" name="Google Shape;1045;p13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6" name="Google Shape;1046;p13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7" name="Google Shape;1047;p13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8" name="Google Shape;1048;p13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9" name="Google Shape;1049;p13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0" name="Google Shape;1050;p13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1" name="Google Shape;1051;p13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2" name="Google Shape;1052;p13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3" name="Google Shape;1053;p13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4" name="Google Shape;1054;p13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5" name="Google Shape;1055;p13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6" name="Google Shape;1056;p13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7" name="Google Shape;1057;p13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8" name="Google Shape;1058;p13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9" name="Google Shape;1059;p13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0" name="Google Shape;1060;p13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1" name="Google Shape;1061;p13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2" name="Google Shape;1062;p13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3" name="Google Shape;1063;p13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4" name="Google Shape;1064;p13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5" name="Google Shape;1065;p13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6" name="Google Shape;1066;p13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7" name="Google Shape;1067;p13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8" name="Google Shape;1068;p13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9" name="Google Shape;1069;p13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0" name="Google Shape;1070;p13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1" name="Google Shape;1071;p13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2" name="Google Shape;1072;p13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3" name="Google Shape;1073;p13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4" name="Google Shape;1074;p13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5" name="Google Shape;1075;p13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6" name="Google Shape;1076;p13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7" name="Google Shape;1077;p13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8" name="Google Shape;1078;p13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79" name="Google Shape;1079;p13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1080" name="Google Shape;1080;p13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1" name="Google Shape;1081;p13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2" name="Google Shape;1082;p13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3" name="Google Shape;1083;p13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4" name="Google Shape;1084;p13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5" name="Google Shape;1085;p13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6" name="Google Shape;1086;p13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7" name="Google Shape;1087;p13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8" name="Google Shape;1088;p13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9" name="Google Shape;1089;p13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0" name="Google Shape;1090;p13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1" name="Google Shape;1091;p13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2" name="Google Shape;1092;p13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3" name="Google Shape;1093;p13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6" name="Google Shape;1096;p13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7" name="Google Shape;1097;p13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2" name="Google Shape;1102;p13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3" name="Google Shape;1103;p13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4" name="Google Shape;1104;p13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5" name="Google Shape;1105;p13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6" name="Google Shape;1106;p13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7" name="Google Shape;1107;p13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8" name="Google Shape;1108;p13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9" name="Google Shape;1109;p13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0" name="Google Shape;1110;p13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1" name="Google Shape;1111;p13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2" name="Google Shape;1112;p13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3" name="Google Shape;1113;p13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4" name="Google Shape;1114;p13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5" name="Google Shape;1115;p13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6" name="Google Shape;1116;p13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7" name="Google Shape;1117;p13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8" name="Google Shape;1118;p13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9" name="Google Shape;1119;p13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0" name="Google Shape;1120;p13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1" name="Google Shape;1121;p13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2" name="Google Shape;1122;p13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3" name="Google Shape;1123;p13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4" name="Google Shape;1124;p13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5" name="Google Shape;1125;p13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6" name="Google Shape;1126;p13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7" name="Google Shape;1127;p13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8" name="Google Shape;1128;p13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9" name="Google Shape;1129;p13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0" name="Google Shape;1130;p13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1" name="Google Shape;1131;p13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132" name="Google Shape;1132;p13"/>
          <p:cNvSpPr txBox="1"/>
          <p:nvPr>
            <p:ph type="subTitle" idx="1"/>
          </p:nvPr>
        </p:nvSpPr>
        <p:spPr>
          <a:xfrm>
            <a:off x="1423161" y="1509844"/>
            <a:ext cx="2383200" cy="3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9pPr>
          </a:lstStyle>
          <a:p/>
        </p:txBody>
      </p:sp>
      <p:sp>
        <p:nvSpPr>
          <p:cNvPr id="1133" name="Google Shape;1133;p13"/>
          <p:cNvSpPr txBox="1"/>
          <p:nvPr>
            <p:ph type="title" hasCustomPrompt="1"/>
          </p:nvPr>
        </p:nvSpPr>
        <p:spPr>
          <a:xfrm>
            <a:off x="713250" y="1509850"/>
            <a:ext cx="709800" cy="35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34" name="Google Shape;1134;p13"/>
          <p:cNvSpPr txBox="1"/>
          <p:nvPr>
            <p:ph type="subTitle" idx="2"/>
          </p:nvPr>
        </p:nvSpPr>
        <p:spPr>
          <a:xfrm>
            <a:off x="713250" y="1967725"/>
            <a:ext cx="3859500" cy="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5" name="Google Shape;1135;p13"/>
          <p:cNvSpPr txBox="1"/>
          <p:nvPr>
            <p:ph type="title" idx="3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  <p:sp>
        <p:nvSpPr>
          <p:cNvPr id="1136" name="Google Shape;1136;p13"/>
          <p:cNvSpPr txBox="1"/>
          <p:nvPr>
            <p:ph type="subTitle" idx="4"/>
          </p:nvPr>
        </p:nvSpPr>
        <p:spPr>
          <a:xfrm>
            <a:off x="1423161" y="2344520"/>
            <a:ext cx="2383200" cy="3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9pPr>
          </a:lstStyle>
          <a:p/>
        </p:txBody>
      </p:sp>
      <p:sp>
        <p:nvSpPr>
          <p:cNvPr id="1137" name="Google Shape;1137;p13"/>
          <p:cNvSpPr txBox="1"/>
          <p:nvPr>
            <p:ph type="title" idx="5" hasCustomPrompt="1"/>
          </p:nvPr>
        </p:nvSpPr>
        <p:spPr>
          <a:xfrm>
            <a:off x="713250" y="2344520"/>
            <a:ext cx="709800" cy="35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38" name="Google Shape;1138;p13"/>
          <p:cNvSpPr txBox="1"/>
          <p:nvPr>
            <p:ph type="subTitle" idx="6"/>
          </p:nvPr>
        </p:nvSpPr>
        <p:spPr>
          <a:xfrm>
            <a:off x="713250" y="2811416"/>
            <a:ext cx="3859500" cy="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9" name="Google Shape;1139;p13"/>
          <p:cNvSpPr txBox="1"/>
          <p:nvPr>
            <p:ph type="subTitle" idx="7"/>
          </p:nvPr>
        </p:nvSpPr>
        <p:spPr>
          <a:xfrm>
            <a:off x="1423161" y="3196690"/>
            <a:ext cx="2383200" cy="3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 panose="02000503040000020004"/>
              <a:buNone/>
              <a:defRPr sz="24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9pPr>
          </a:lstStyle>
          <a:p/>
        </p:txBody>
      </p:sp>
      <p:sp>
        <p:nvSpPr>
          <p:cNvPr id="1140" name="Google Shape;1140;p13"/>
          <p:cNvSpPr txBox="1"/>
          <p:nvPr>
            <p:ph type="title" idx="8" hasCustomPrompt="1"/>
          </p:nvPr>
        </p:nvSpPr>
        <p:spPr>
          <a:xfrm>
            <a:off x="713250" y="3196690"/>
            <a:ext cx="709800" cy="35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1" name="Google Shape;1141;p13"/>
          <p:cNvSpPr txBox="1"/>
          <p:nvPr>
            <p:ph type="subTitle" idx="9"/>
          </p:nvPr>
        </p:nvSpPr>
        <p:spPr>
          <a:xfrm>
            <a:off x="713250" y="3679352"/>
            <a:ext cx="3859500" cy="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7">
    <p:bg>
      <p:bgPr>
        <a:solidFill>
          <a:schemeClr val="dk2"/>
        </a:solidFill>
        <a:effectLst/>
      </p:bgPr>
    </p:bg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14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1144" name="Google Shape;1144;p14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5" name="Google Shape;1145;p14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46" name="Google Shape;1146;p14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1147" name="Google Shape;1147;p14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8" name="Google Shape;1148;p14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9" name="Google Shape;1149;p14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0" name="Google Shape;1150;p14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1" name="Google Shape;1151;p14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2" name="Google Shape;1152;p14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3" name="Google Shape;1153;p14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4" name="Google Shape;1154;p14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5" name="Google Shape;1155;p14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6" name="Google Shape;1156;p14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7" name="Google Shape;1157;p14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8" name="Google Shape;1158;p14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9" name="Google Shape;1159;p14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0" name="Google Shape;1160;p14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1" name="Google Shape;1161;p14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2" name="Google Shape;1162;p14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3" name="Google Shape;1163;p14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4" name="Google Shape;1164;p14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5" name="Google Shape;1165;p14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6" name="Google Shape;1166;p14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7" name="Google Shape;1167;p14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8" name="Google Shape;1168;p14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9" name="Google Shape;1169;p14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0" name="Google Shape;1170;p14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1" name="Google Shape;1171;p14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2" name="Google Shape;1172;p14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3" name="Google Shape;1173;p14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4" name="Google Shape;1174;p14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5" name="Google Shape;1175;p14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6" name="Google Shape;1176;p14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7" name="Google Shape;1177;p14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8" name="Google Shape;1178;p14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9" name="Google Shape;1179;p14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0" name="Google Shape;1180;p14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1" name="Google Shape;1181;p14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2" name="Google Shape;1182;p14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3" name="Google Shape;1183;p14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4" name="Google Shape;1184;p14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5" name="Google Shape;1185;p14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6" name="Google Shape;1186;p14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7" name="Google Shape;1187;p14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8" name="Google Shape;1188;p14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9" name="Google Shape;1189;p14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0" name="Google Shape;1190;p14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1" name="Google Shape;1191;p14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2" name="Google Shape;1192;p14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3" name="Google Shape;1193;p14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4" name="Google Shape;1194;p14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5" name="Google Shape;1195;p14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6" name="Google Shape;1196;p14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7" name="Google Shape;1197;p14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8" name="Google Shape;1198;p14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199" name="Google Shape;1199;p14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1200" name="Google Shape;1200;p14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1" name="Google Shape;1201;p14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2" name="Google Shape;1202;p14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3" name="Google Shape;1203;p14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4" name="Google Shape;1204;p14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5" name="Google Shape;1205;p14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6" name="Google Shape;1206;p14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7" name="Google Shape;1207;p14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8" name="Google Shape;1208;p14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9" name="Google Shape;1209;p14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0" name="Google Shape;1210;p14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1" name="Google Shape;1211;p14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2" name="Google Shape;1212;p14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3" name="Google Shape;1213;p14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4" name="Google Shape;1214;p14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5" name="Google Shape;1215;p14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6" name="Google Shape;1216;p14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7" name="Google Shape;1217;p14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8" name="Google Shape;1218;p14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9" name="Google Shape;1219;p14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0" name="Google Shape;1220;p14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1" name="Google Shape;1221;p14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2" name="Google Shape;1222;p14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3" name="Google Shape;1223;p14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4" name="Google Shape;1224;p14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5" name="Google Shape;1225;p14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6" name="Google Shape;1226;p14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7" name="Google Shape;1227;p14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8" name="Google Shape;1228;p14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9" name="Google Shape;1229;p14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0" name="Google Shape;1230;p14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1" name="Google Shape;1231;p14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2" name="Google Shape;1232;p14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3" name="Google Shape;1233;p14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4" name="Google Shape;1234;p14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5" name="Google Shape;1235;p14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6" name="Google Shape;1236;p14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7" name="Google Shape;1237;p14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8" name="Google Shape;1238;p14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9" name="Google Shape;1239;p14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0" name="Google Shape;1240;p14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1" name="Google Shape;1241;p14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2" name="Google Shape;1242;p14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3" name="Google Shape;1243;p14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4" name="Google Shape;1244;p14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5" name="Google Shape;1245;p14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6" name="Google Shape;1246;p14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7" name="Google Shape;1247;p14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8" name="Google Shape;1248;p14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9" name="Google Shape;1249;p14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0" name="Google Shape;1250;p14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1" name="Google Shape;1251;p14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252" name="Google Shape;1252;p14"/>
          <p:cNvSpPr txBox="1"/>
          <p:nvPr>
            <p:ph type="title" hasCustomPrompt="1"/>
          </p:nvPr>
        </p:nvSpPr>
        <p:spPr>
          <a:xfrm>
            <a:off x="4312375" y="1311919"/>
            <a:ext cx="1223400" cy="68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3" name="Google Shape;1253;p14"/>
          <p:cNvSpPr txBox="1"/>
          <p:nvPr>
            <p:ph type="title" idx="2"/>
          </p:nvPr>
        </p:nvSpPr>
        <p:spPr>
          <a:xfrm>
            <a:off x="4312375" y="2097681"/>
            <a:ext cx="4118400" cy="97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54" name="Google Shape;1254;p14"/>
          <p:cNvSpPr txBox="1"/>
          <p:nvPr>
            <p:ph type="subTitle" idx="1"/>
          </p:nvPr>
        </p:nvSpPr>
        <p:spPr>
          <a:xfrm>
            <a:off x="4312375" y="3433781"/>
            <a:ext cx="4118400" cy="24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7_1">
    <p:bg>
      <p:bgPr>
        <a:solidFill>
          <a:schemeClr val="dk2"/>
        </a:solidFill>
        <a:effectLst/>
      </p:bgPr>
    </p:bg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6" name="Google Shape;1256;p15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1257" name="Google Shape;1257;p15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15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59" name="Google Shape;1259;p15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1260" name="Google Shape;1260;p15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1" name="Google Shape;1261;p15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2" name="Google Shape;1262;p15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3" name="Google Shape;1263;p15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4" name="Google Shape;1264;p15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5" name="Google Shape;1265;p15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6" name="Google Shape;1266;p15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7" name="Google Shape;1267;p15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8" name="Google Shape;1268;p15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9" name="Google Shape;1269;p15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0" name="Google Shape;1270;p15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1" name="Google Shape;1271;p15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2" name="Google Shape;1272;p15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3" name="Google Shape;1273;p15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4" name="Google Shape;1274;p15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5" name="Google Shape;1275;p15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6" name="Google Shape;1276;p15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7" name="Google Shape;1277;p15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8" name="Google Shape;1278;p15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9" name="Google Shape;1279;p15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0" name="Google Shape;1280;p15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1" name="Google Shape;1281;p15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2" name="Google Shape;1282;p15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3" name="Google Shape;1283;p15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4" name="Google Shape;1284;p15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5" name="Google Shape;1285;p15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6" name="Google Shape;1286;p15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7" name="Google Shape;1287;p15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8" name="Google Shape;1288;p15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9" name="Google Shape;1289;p15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0" name="Google Shape;1290;p15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1" name="Google Shape;1291;p15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2" name="Google Shape;1292;p15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3" name="Google Shape;1293;p15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4" name="Google Shape;1294;p15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5" name="Google Shape;1295;p15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6" name="Google Shape;1296;p15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7" name="Google Shape;1297;p15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8" name="Google Shape;1298;p15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9" name="Google Shape;1299;p15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0" name="Google Shape;1300;p15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1" name="Google Shape;1301;p15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2" name="Google Shape;1302;p15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3" name="Google Shape;1303;p15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4" name="Google Shape;1304;p15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5" name="Google Shape;1305;p15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6" name="Google Shape;1306;p15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7" name="Google Shape;1307;p15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8" name="Google Shape;1308;p15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9" name="Google Shape;1309;p15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0" name="Google Shape;1310;p15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1" name="Google Shape;1311;p15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12" name="Google Shape;1312;p15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1313" name="Google Shape;1313;p15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4" name="Google Shape;1314;p15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5" name="Google Shape;1315;p15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6" name="Google Shape;1316;p15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7" name="Google Shape;1317;p15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8" name="Google Shape;1318;p15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9" name="Google Shape;1319;p15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0" name="Google Shape;1320;p15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1" name="Google Shape;1321;p15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2" name="Google Shape;1322;p15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3" name="Google Shape;1323;p15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4" name="Google Shape;1324;p15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5" name="Google Shape;1325;p15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6" name="Google Shape;1326;p15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7" name="Google Shape;1327;p15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8" name="Google Shape;1328;p15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9" name="Google Shape;1329;p15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0" name="Google Shape;1330;p15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1" name="Google Shape;1331;p15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2" name="Google Shape;1332;p15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3" name="Google Shape;1333;p15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4" name="Google Shape;1334;p15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5" name="Google Shape;1335;p15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6" name="Google Shape;1336;p15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7" name="Google Shape;1337;p15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8" name="Google Shape;1338;p15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9" name="Google Shape;1339;p15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0" name="Google Shape;1340;p15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1" name="Google Shape;1341;p15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2" name="Google Shape;1342;p15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3" name="Google Shape;1343;p15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4" name="Google Shape;1344;p15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5" name="Google Shape;1345;p15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6" name="Google Shape;1346;p15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7" name="Google Shape;1347;p15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8" name="Google Shape;1348;p15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9" name="Google Shape;1349;p15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0" name="Google Shape;1350;p15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1" name="Google Shape;1351;p15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2" name="Google Shape;1352;p15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3" name="Google Shape;1353;p15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4" name="Google Shape;1354;p15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7" name="Google Shape;1357;p15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8" name="Google Shape;1358;p15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2" name="Google Shape;1362;p15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3" name="Google Shape;1363;p15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4" name="Google Shape;1364;p15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365" name="Google Shape;1365;p15"/>
          <p:cNvSpPr txBox="1"/>
          <p:nvPr>
            <p:ph type="title" hasCustomPrompt="1"/>
          </p:nvPr>
        </p:nvSpPr>
        <p:spPr>
          <a:xfrm>
            <a:off x="5759875" y="1311919"/>
            <a:ext cx="1223400" cy="68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66" name="Google Shape;1366;p15"/>
          <p:cNvSpPr txBox="1"/>
          <p:nvPr>
            <p:ph type="title" idx="2"/>
          </p:nvPr>
        </p:nvSpPr>
        <p:spPr>
          <a:xfrm>
            <a:off x="4312375" y="2097681"/>
            <a:ext cx="4118400" cy="97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67" name="Google Shape;1367;p15"/>
          <p:cNvSpPr txBox="1"/>
          <p:nvPr>
            <p:ph type="subTitle" idx="1"/>
          </p:nvPr>
        </p:nvSpPr>
        <p:spPr>
          <a:xfrm>
            <a:off x="4312375" y="3433781"/>
            <a:ext cx="4118400" cy="24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">
    <p:bg>
      <p:bgPr>
        <a:solidFill>
          <a:schemeClr val="dk2"/>
        </a:solidFill>
        <a:effectLst/>
      </p:bgPr>
    </p:bg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oogle Shape;1369;p16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1370" name="Google Shape;1370;p16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1" name="Google Shape;1371;p16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72" name="Google Shape;1372;p16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1373" name="Google Shape;1373;p16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4" name="Google Shape;1374;p16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5" name="Google Shape;1375;p16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6" name="Google Shape;1376;p16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7" name="Google Shape;1377;p16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8" name="Google Shape;1378;p16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9" name="Google Shape;1379;p16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0" name="Google Shape;1380;p16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1" name="Google Shape;1381;p16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2" name="Google Shape;1382;p16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3" name="Google Shape;1383;p16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4" name="Google Shape;1384;p16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5" name="Google Shape;1385;p16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6" name="Google Shape;1386;p16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7" name="Google Shape;1387;p16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8" name="Google Shape;1388;p16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9" name="Google Shape;1389;p16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0" name="Google Shape;1390;p16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1" name="Google Shape;1391;p16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2" name="Google Shape;1392;p16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3" name="Google Shape;1393;p16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4" name="Google Shape;1394;p16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5" name="Google Shape;1395;p16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6" name="Google Shape;1396;p16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7" name="Google Shape;1397;p16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8" name="Google Shape;1398;p16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9" name="Google Shape;1399;p16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0" name="Google Shape;1400;p16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1" name="Google Shape;1401;p16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2" name="Google Shape;1402;p16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3" name="Google Shape;1403;p16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4" name="Google Shape;1404;p16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5" name="Google Shape;1405;p16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6" name="Google Shape;1406;p16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7" name="Google Shape;1407;p16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8" name="Google Shape;1408;p16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9" name="Google Shape;1409;p16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0" name="Google Shape;1410;p16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1" name="Google Shape;1411;p16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2" name="Google Shape;1412;p16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3" name="Google Shape;1413;p16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4" name="Google Shape;1414;p16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5" name="Google Shape;1415;p16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6" name="Google Shape;1416;p16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7" name="Google Shape;1417;p16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8" name="Google Shape;1418;p16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9" name="Google Shape;1419;p16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0" name="Google Shape;1420;p16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1" name="Google Shape;1421;p16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2" name="Google Shape;1422;p16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3" name="Google Shape;1423;p16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4" name="Google Shape;1424;p16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25" name="Google Shape;1425;p16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1426" name="Google Shape;1426;p16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7" name="Google Shape;1427;p16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8" name="Google Shape;1428;p16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9" name="Google Shape;1429;p16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0" name="Google Shape;1430;p16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1" name="Google Shape;1431;p16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2" name="Google Shape;1432;p16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3" name="Google Shape;1433;p16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4" name="Google Shape;1434;p16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5" name="Google Shape;1435;p16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6" name="Google Shape;1436;p16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7" name="Google Shape;1437;p16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8" name="Google Shape;1438;p16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9" name="Google Shape;1439;p16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0" name="Google Shape;1440;p16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1" name="Google Shape;1441;p16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2" name="Google Shape;1442;p16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3" name="Google Shape;1443;p16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4" name="Google Shape;1444;p16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5" name="Google Shape;1445;p16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6" name="Google Shape;1446;p16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7" name="Google Shape;1447;p16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8" name="Google Shape;1448;p16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9" name="Google Shape;1449;p16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0" name="Google Shape;1450;p16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1" name="Google Shape;1451;p16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2" name="Google Shape;1452;p16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3" name="Google Shape;1453;p16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4" name="Google Shape;1454;p16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5" name="Google Shape;1455;p16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6" name="Google Shape;1456;p16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7" name="Google Shape;1457;p16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8" name="Google Shape;1458;p16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9" name="Google Shape;1459;p16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0" name="Google Shape;1460;p16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1" name="Google Shape;1461;p16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2" name="Google Shape;1462;p16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3" name="Google Shape;1463;p16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4" name="Google Shape;1464;p16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5" name="Google Shape;1465;p16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6" name="Google Shape;1466;p16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7" name="Google Shape;1467;p16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8" name="Google Shape;1468;p16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9" name="Google Shape;1469;p16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0" name="Google Shape;1470;p16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1" name="Google Shape;1471;p16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2" name="Google Shape;1472;p16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3" name="Google Shape;1473;p16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4" name="Google Shape;1474;p16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5" name="Google Shape;1475;p16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6" name="Google Shape;1476;p16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7" name="Google Shape;1477;p16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478" name="Google Shape;1478;p16"/>
          <p:cNvSpPr txBox="1"/>
          <p:nvPr>
            <p:ph type="title"/>
          </p:nvPr>
        </p:nvSpPr>
        <p:spPr>
          <a:xfrm>
            <a:off x="4990975" y="3318525"/>
            <a:ext cx="3439800" cy="47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1479" name="Google Shape;1479;p16"/>
          <p:cNvSpPr txBox="1"/>
          <p:nvPr>
            <p:ph type="subTitle" idx="1"/>
          </p:nvPr>
        </p:nvSpPr>
        <p:spPr>
          <a:xfrm>
            <a:off x="4990975" y="1346775"/>
            <a:ext cx="3439800" cy="18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4">
    <p:bg>
      <p:bgPr>
        <a:solidFill>
          <a:schemeClr val="dk2"/>
        </a:solidFill>
        <a:effectLst/>
      </p:bgPr>
    </p:bg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1" name="Google Shape;1481;p17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1482" name="Google Shape;1482;p17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3" name="Google Shape;1483;p17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84" name="Google Shape;1484;p17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1485" name="Google Shape;1485;p17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86" name="Google Shape;1486;p17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87" name="Google Shape;1487;p17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88" name="Google Shape;1488;p17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89" name="Google Shape;1489;p17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0" name="Google Shape;1490;p17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1" name="Google Shape;1491;p17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2" name="Google Shape;1492;p17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3" name="Google Shape;1493;p17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4" name="Google Shape;1494;p17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5" name="Google Shape;1495;p17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6" name="Google Shape;1496;p17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7" name="Google Shape;1497;p17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8" name="Google Shape;1498;p17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9" name="Google Shape;1499;p17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0" name="Google Shape;1500;p17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1" name="Google Shape;1501;p17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2" name="Google Shape;1502;p17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3" name="Google Shape;1503;p17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4" name="Google Shape;1504;p17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5" name="Google Shape;1505;p17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6" name="Google Shape;1506;p17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7" name="Google Shape;1507;p17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8" name="Google Shape;1508;p17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9" name="Google Shape;1509;p17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0" name="Google Shape;1510;p17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1" name="Google Shape;1511;p17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2" name="Google Shape;1512;p17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3" name="Google Shape;1513;p17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4" name="Google Shape;1514;p17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5" name="Google Shape;1515;p17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6" name="Google Shape;1516;p17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7" name="Google Shape;1517;p17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8" name="Google Shape;1518;p17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9" name="Google Shape;1519;p17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0" name="Google Shape;1520;p17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1" name="Google Shape;1521;p17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2" name="Google Shape;1522;p17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3" name="Google Shape;1523;p17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4" name="Google Shape;1524;p17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5" name="Google Shape;1525;p17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6" name="Google Shape;1526;p17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7" name="Google Shape;1527;p17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8" name="Google Shape;1528;p17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9" name="Google Shape;1529;p17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0" name="Google Shape;1530;p17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1" name="Google Shape;1531;p17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2" name="Google Shape;1532;p17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3" name="Google Shape;1533;p17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4" name="Google Shape;1534;p17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5" name="Google Shape;1535;p17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6" name="Google Shape;1536;p17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37" name="Google Shape;1537;p17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1538" name="Google Shape;1538;p17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9" name="Google Shape;1539;p17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0" name="Google Shape;1540;p17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1" name="Google Shape;1541;p17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2" name="Google Shape;1542;p17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3" name="Google Shape;1543;p17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4" name="Google Shape;1544;p17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5" name="Google Shape;1545;p17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6" name="Google Shape;1546;p17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7" name="Google Shape;1547;p17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8" name="Google Shape;1548;p17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9" name="Google Shape;1549;p17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0" name="Google Shape;1550;p17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1" name="Google Shape;1551;p17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2" name="Google Shape;1552;p17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3" name="Google Shape;1553;p17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4" name="Google Shape;1554;p17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5" name="Google Shape;1555;p17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6" name="Google Shape;1556;p17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7" name="Google Shape;1557;p17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8" name="Google Shape;1558;p17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9" name="Google Shape;1559;p17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0" name="Google Shape;1560;p17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1" name="Google Shape;1561;p17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2" name="Google Shape;1562;p17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3" name="Google Shape;1563;p17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4" name="Google Shape;1564;p17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5" name="Google Shape;1565;p17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" name="Google Shape;1566;p17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7" name="Google Shape;1567;p17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8" name="Google Shape;1568;p17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9" name="Google Shape;1569;p17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0" name="Google Shape;1570;p17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1" name="Google Shape;1571;p17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2" name="Google Shape;1572;p17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3" name="Google Shape;1573;p17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4" name="Google Shape;1574;p17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5" name="Google Shape;1575;p17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6" name="Google Shape;1576;p17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0" name="Google Shape;1580;p17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1" name="Google Shape;1581;p17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6" name="Google Shape;1586;p17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7" name="Google Shape;1587;p17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8" name="Google Shape;1588;p17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590" name="Google Shape;1590;p17"/>
          <p:cNvSpPr txBox="1"/>
          <p:nvPr>
            <p:ph type="subTitle" idx="1"/>
          </p:nvPr>
        </p:nvSpPr>
        <p:spPr>
          <a:xfrm>
            <a:off x="2100749" y="1646025"/>
            <a:ext cx="24561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591" name="Google Shape;1591;p17"/>
          <p:cNvSpPr txBox="1"/>
          <p:nvPr>
            <p:ph type="subTitle" idx="2"/>
          </p:nvPr>
        </p:nvSpPr>
        <p:spPr>
          <a:xfrm>
            <a:off x="4556758" y="1694025"/>
            <a:ext cx="3623700" cy="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2" name="Google Shape;1592;p17"/>
          <p:cNvSpPr txBox="1"/>
          <p:nvPr>
            <p:ph type="subTitle" idx="3"/>
          </p:nvPr>
        </p:nvSpPr>
        <p:spPr>
          <a:xfrm>
            <a:off x="2100751" y="2653650"/>
            <a:ext cx="24561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593" name="Google Shape;1593;p17"/>
          <p:cNvSpPr txBox="1"/>
          <p:nvPr>
            <p:ph type="subTitle" idx="4"/>
          </p:nvPr>
        </p:nvSpPr>
        <p:spPr>
          <a:xfrm>
            <a:off x="4556749" y="2701650"/>
            <a:ext cx="3623700" cy="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4" name="Google Shape;1594;p17"/>
          <p:cNvSpPr txBox="1"/>
          <p:nvPr>
            <p:ph type="subTitle" idx="5"/>
          </p:nvPr>
        </p:nvSpPr>
        <p:spPr>
          <a:xfrm>
            <a:off x="2100751" y="3585050"/>
            <a:ext cx="24561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595" name="Google Shape;1595;p17"/>
          <p:cNvSpPr txBox="1"/>
          <p:nvPr>
            <p:ph type="subTitle" idx="6"/>
          </p:nvPr>
        </p:nvSpPr>
        <p:spPr>
          <a:xfrm>
            <a:off x="4556749" y="3633050"/>
            <a:ext cx="3623700" cy="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6" name="Google Shape;1596;p17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1">
    <p:bg>
      <p:bgPr>
        <a:solidFill>
          <a:schemeClr val="dk2"/>
        </a:solidFill>
        <a:effectLst/>
      </p:bgPr>
    </p:bg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Google Shape;1598;p18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1599" name="Google Shape;1599;p18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0" name="Google Shape;1600;p18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601" name="Google Shape;1601;p18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1602" name="Google Shape;1602;p18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3" name="Google Shape;1603;p18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4" name="Google Shape;1604;p18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5" name="Google Shape;1605;p18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6" name="Google Shape;1606;p18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7" name="Google Shape;1607;p18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8" name="Google Shape;1608;p18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9" name="Google Shape;1609;p18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0" name="Google Shape;1610;p18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1" name="Google Shape;1611;p18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2" name="Google Shape;1612;p18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3" name="Google Shape;1613;p18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4" name="Google Shape;1614;p18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5" name="Google Shape;1615;p18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6" name="Google Shape;1616;p18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7" name="Google Shape;1617;p18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8" name="Google Shape;1618;p18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9" name="Google Shape;1619;p18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0" name="Google Shape;1620;p18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1" name="Google Shape;1621;p18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2" name="Google Shape;1622;p18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3" name="Google Shape;1623;p18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4" name="Google Shape;1624;p18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5" name="Google Shape;1625;p18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6" name="Google Shape;1626;p18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7" name="Google Shape;1627;p18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8" name="Google Shape;1628;p18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9" name="Google Shape;1629;p18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0" name="Google Shape;1630;p18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1" name="Google Shape;1631;p18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2" name="Google Shape;1632;p18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3" name="Google Shape;1633;p18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4" name="Google Shape;1634;p18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5" name="Google Shape;1635;p18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6" name="Google Shape;1636;p18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7" name="Google Shape;1637;p18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8" name="Google Shape;1638;p18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9" name="Google Shape;1639;p18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0" name="Google Shape;1640;p18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1" name="Google Shape;1641;p18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2" name="Google Shape;1642;p18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3" name="Google Shape;1643;p18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4" name="Google Shape;1644;p18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5" name="Google Shape;1645;p18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6" name="Google Shape;1646;p18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7" name="Google Shape;1647;p18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8" name="Google Shape;1648;p18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9" name="Google Shape;1649;p18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0" name="Google Shape;1650;p18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1" name="Google Shape;1651;p18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2" name="Google Shape;1652;p18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3" name="Google Shape;1653;p18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654" name="Google Shape;1654;p18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1655" name="Google Shape;1655;p18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6" name="Google Shape;1656;p18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7" name="Google Shape;1657;p18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8" name="Google Shape;1658;p18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9" name="Google Shape;1659;p18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0" name="Google Shape;1660;p18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1" name="Google Shape;1661;p18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2" name="Google Shape;1662;p18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3" name="Google Shape;1663;p18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4" name="Google Shape;1664;p18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5" name="Google Shape;1665;p18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6" name="Google Shape;1666;p18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7" name="Google Shape;1667;p18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8" name="Google Shape;1668;p18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9" name="Google Shape;1669;p18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0" name="Google Shape;1670;p18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1" name="Google Shape;1671;p18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2" name="Google Shape;1672;p18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3" name="Google Shape;1673;p18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4" name="Google Shape;1674;p18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5" name="Google Shape;1675;p18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6" name="Google Shape;1676;p18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7" name="Google Shape;1677;p18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8" name="Google Shape;1678;p18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9" name="Google Shape;1679;p18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0" name="Google Shape;1680;p18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1" name="Google Shape;1681;p18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2" name="Google Shape;1682;p18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3" name="Google Shape;1683;p18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4" name="Google Shape;1684;p18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5" name="Google Shape;1685;p18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6" name="Google Shape;1686;p18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7" name="Google Shape;1687;p18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8" name="Google Shape;1688;p18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9" name="Google Shape;1689;p18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0" name="Google Shape;1690;p18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1" name="Google Shape;1691;p18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2" name="Google Shape;1692;p18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3" name="Google Shape;1693;p18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4" name="Google Shape;1694;p18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5" name="Google Shape;1695;p18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6" name="Google Shape;1696;p18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7" name="Google Shape;1697;p18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8" name="Google Shape;1698;p18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9" name="Google Shape;1699;p18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0" name="Google Shape;1700;p18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1" name="Google Shape;1701;p18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2" name="Google Shape;1702;p18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3" name="Google Shape;1703;p18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4" name="Google Shape;1704;p18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5" name="Google Shape;1705;p18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6" name="Google Shape;1706;p18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707" name="Google Shape;1707;p18"/>
          <p:cNvSpPr txBox="1"/>
          <p:nvPr>
            <p:ph type="subTitle" idx="1"/>
          </p:nvPr>
        </p:nvSpPr>
        <p:spPr>
          <a:xfrm>
            <a:off x="713188" y="3380800"/>
            <a:ext cx="1896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708" name="Google Shape;1708;p18"/>
          <p:cNvSpPr txBox="1"/>
          <p:nvPr>
            <p:ph type="subTitle" idx="2"/>
          </p:nvPr>
        </p:nvSpPr>
        <p:spPr>
          <a:xfrm>
            <a:off x="6538676" y="3380675"/>
            <a:ext cx="1896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709" name="Google Shape;1709;p18"/>
          <p:cNvSpPr txBox="1"/>
          <p:nvPr>
            <p:ph type="subTitle" idx="3"/>
          </p:nvPr>
        </p:nvSpPr>
        <p:spPr>
          <a:xfrm>
            <a:off x="4596846" y="3380675"/>
            <a:ext cx="1896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710" name="Google Shape;1710;p18"/>
          <p:cNvSpPr txBox="1"/>
          <p:nvPr>
            <p:ph type="subTitle" idx="4"/>
          </p:nvPr>
        </p:nvSpPr>
        <p:spPr>
          <a:xfrm>
            <a:off x="4596909" y="3811778"/>
            <a:ext cx="18966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1" name="Google Shape;1711;p18"/>
          <p:cNvSpPr txBox="1"/>
          <p:nvPr>
            <p:ph type="subTitle" idx="5"/>
          </p:nvPr>
        </p:nvSpPr>
        <p:spPr>
          <a:xfrm>
            <a:off x="6538738" y="3811778"/>
            <a:ext cx="18966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2" name="Google Shape;1712;p18"/>
          <p:cNvSpPr txBox="1"/>
          <p:nvPr>
            <p:ph type="subTitle" idx="6"/>
          </p:nvPr>
        </p:nvSpPr>
        <p:spPr>
          <a:xfrm>
            <a:off x="713250" y="3811775"/>
            <a:ext cx="18966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3" name="Google Shape;1713;p18"/>
          <p:cNvSpPr txBox="1"/>
          <p:nvPr>
            <p:ph type="subTitle" idx="7"/>
          </p:nvPr>
        </p:nvSpPr>
        <p:spPr>
          <a:xfrm>
            <a:off x="2655017" y="3380800"/>
            <a:ext cx="1896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714" name="Google Shape;1714;p18"/>
          <p:cNvSpPr txBox="1"/>
          <p:nvPr>
            <p:ph type="subTitle" idx="8"/>
          </p:nvPr>
        </p:nvSpPr>
        <p:spPr>
          <a:xfrm>
            <a:off x="2655079" y="3811775"/>
            <a:ext cx="18966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5" name="Google Shape;1715;p18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52">
    <p:bg>
      <p:bgPr>
        <a:solidFill>
          <a:schemeClr val="dk2"/>
        </a:solidFill>
        <a:effectLst/>
      </p:bgPr>
    </p:bg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7" name="Google Shape;1717;p19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1718" name="Google Shape;1718;p19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9" name="Google Shape;1719;p19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720" name="Google Shape;1720;p19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1721" name="Google Shape;1721;p19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2" name="Google Shape;1722;p19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3" name="Google Shape;1723;p19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4" name="Google Shape;1724;p19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5" name="Google Shape;1725;p19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6" name="Google Shape;1726;p19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7" name="Google Shape;1727;p19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8" name="Google Shape;1728;p19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9" name="Google Shape;1729;p19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0" name="Google Shape;1730;p19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1" name="Google Shape;1731;p19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2" name="Google Shape;1732;p19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3" name="Google Shape;1733;p19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4" name="Google Shape;1734;p19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5" name="Google Shape;1735;p19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6" name="Google Shape;1736;p19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7" name="Google Shape;1737;p19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8" name="Google Shape;1738;p19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9" name="Google Shape;1739;p19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0" name="Google Shape;1740;p19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1" name="Google Shape;1741;p19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2" name="Google Shape;1742;p19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3" name="Google Shape;1743;p19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4" name="Google Shape;1744;p19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5" name="Google Shape;1745;p19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6" name="Google Shape;1746;p19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7" name="Google Shape;1747;p19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8" name="Google Shape;1748;p19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9" name="Google Shape;1749;p19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0" name="Google Shape;1750;p19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1" name="Google Shape;1751;p19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2" name="Google Shape;1752;p19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3" name="Google Shape;1753;p19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4" name="Google Shape;1754;p19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5" name="Google Shape;1755;p19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6" name="Google Shape;1756;p19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7" name="Google Shape;1757;p19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8" name="Google Shape;1758;p19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9" name="Google Shape;1759;p19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0" name="Google Shape;1760;p19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1" name="Google Shape;1761;p19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2" name="Google Shape;1762;p19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3" name="Google Shape;1763;p19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4" name="Google Shape;1764;p19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5" name="Google Shape;1765;p19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6" name="Google Shape;1766;p19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7" name="Google Shape;1767;p19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8" name="Google Shape;1768;p19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9" name="Google Shape;1769;p19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0" name="Google Shape;1770;p19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1" name="Google Shape;1771;p19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2" name="Google Shape;1772;p19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773" name="Google Shape;1773;p19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1774" name="Google Shape;1774;p19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5" name="Google Shape;1775;p19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6" name="Google Shape;1776;p19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7" name="Google Shape;1777;p19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8" name="Google Shape;1778;p19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9" name="Google Shape;1779;p19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0" name="Google Shape;1780;p19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1" name="Google Shape;1781;p19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2" name="Google Shape;1782;p19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3" name="Google Shape;1783;p19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4" name="Google Shape;1784;p19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5" name="Google Shape;1785;p19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6" name="Google Shape;1786;p19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7" name="Google Shape;1787;p19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8" name="Google Shape;1788;p19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9" name="Google Shape;1789;p19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0" name="Google Shape;1790;p19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5" name="Google Shape;1795;p19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6" name="Google Shape;1796;p19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4" name="Google Shape;1804;p19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5" name="Google Shape;1805;p19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6" name="Google Shape;1806;p19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1" name="Google Shape;1811;p19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2" name="Google Shape;1812;p19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7" name="Google Shape;1817;p19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8" name="Google Shape;1818;p19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9" name="Google Shape;1819;p19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0" name="Google Shape;1820;p19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1" name="Google Shape;1821;p19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2" name="Google Shape;1822;p19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3" name="Google Shape;1823;p19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4" name="Google Shape;1824;p19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5" name="Google Shape;1825;p19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826" name="Google Shape;1826;p19"/>
          <p:cNvSpPr txBox="1"/>
          <p:nvPr>
            <p:ph type="subTitle" idx="1"/>
          </p:nvPr>
        </p:nvSpPr>
        <p:spPr>
          <a:xfrm>
            <a:off x="2001613" y="1337150"/>
            <a:ext cx="2571900" cy="7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827" name="Google Shape;1827;p19"/>
          <p:cNvSpPr txBox="1"/>
          <p:nvPr>
            <p:ph type="subTitle" idx="2"/>
          </p:nvPr>
        </p:nvSpPr>
        <p:spPr>
          <a:xfrm>
            <a:off x="715888" y="2961500"/>
            <a:ext cx="2571900" cy="7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828" name="Google Shape;1828;p19"/>
          <p:cNvSpPr txBox="1"/>
          <p:nvPr>
            <p:ph type="subTitle" idx="3"/>
          </p:nvPr>
        </p:nvSpPr>
        <p:spPr>
          <a:xfrm>
            <a:off x="3287338" y="2961500"/>
            <a:ext cx="2571900" cy="7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829" name="Google Shape;1829;p19"/>
          <p:cNvSpPr txBox="1"/>
          <p:nvPr>
            <p:ph type="subTitle" idx="4"/>
          </p:nvPr>
        </p:nvSpPr>
        <p:spPr>
          <a:xfrm>
            <a:off x="5858787" y="2961500"/>
            <a:ext cx="2571900" cy="7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830" name="Google Shape;1830;p19"/>
          <p:cNvSpPr txBox="1"/>
          <p:nvPr>
            <p:ph type="subTitle" idx="5"/>
          </p:nvPr>
        </p:nvSpPr>
        <p:spPr>
          <a:xfrm>
            <a:off x="4573062" y="1337150"/>
            <a:ext cx="2571900" cy="7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831" name="Google Shape;1831;p19"/>
          <p:cNvSpPr txBox="1"/>
          <p:nvPr>
            <p:ph type="subTitle" idx="6"/>
          </p:nvPr>
        </p:nvSpPr>
        <p:spPr>
          <a:xfrm>
            <a:off x="1999032" y="2076354"/>
            <a:ext cx="2570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2" name="Google Shape;1832;p19"/>
          <p:cNvSpPr txBox="1"/>
          <p:nvPr>
            <p:ph type="subTitle" idx="7"/>
          </p:nvPr>
        </p:nvSpPr>
        <p:spPr>
          <a:xfrm>
            <a:off x="713313" y="3699801"/>
            <a:ext cx="2570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3" name="Google Shape;1833;p19"/>
          <p:cNvSpPr txBox="1"/>
          <p:nvPr>
            <p:ph type="subTitle" idx="8"/>
          </p:nvPr>
        </p:nvSpPr>
        <p:spPr>
          <a:xfrm>
            <a:off x="3284751" y="3699801"/>
            <a:ext cx="2570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4" name="Google Shape;1834;p19"/>
          <p:cNvSpPr txBox="1"/>
          <p:nvPr>
            <p:ph type="subTitle" idx="9"/>
          </p:nvPr>
        </p:nvSpPr>
        <p:spPr>
          <a:xfrm>
            <a:off x="5856190" y="3699801"/>
            <a:ext cx="2570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5" name="Google Shape;1835;p19"/>
          <p:cNvSpPr txBox="1"/>
          <p:nvPr>
            <p:ph type="subTitle" idx="13"/>
          </p:nvPr>
        </p:nvSpPr>
        <p:spPr>
          <a:xfrm>
            <a:off x="4570470" y="2076354"/>
            <a:ext cx="2570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6" name="Google Shape;1836;p19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5">
    <p:bg>
      <p:bgPr>
        <a:solidFill>
          <a:schemeClr val="dk2"/>
        </a:solidFill>
        <a:effectLst/>
      </p:bgPr>
    </p:bg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8" name="Google Shape;1838;p20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1839" name="Google Shape;1839;p20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0" name="Google Shape;1840;p20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841" name="Google Shape;1841;p20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1842" name="Google Shape;1842;p20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3" name="Google Shape;1843;p20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4" name="Google Shape;1844;p20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5" name="Google Shape;1845;p20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6" name="Google Shape;1846;p20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7" name="Google Shape;1847;p20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8" name="Google Shape;1848;p20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9" name="Google Shape;1849;p20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0" name="Google Shape;1850;p20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1" name="Google Shape;1851;p20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2" name="Google Shape;1852;p20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3" name="Google Shape;1853;p20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4" name="Google Shape;1854;p20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5" name="Google Shape;1855;p20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6" name="Google Shape;1856;p20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7" name="Google Shape;1857;p20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8" name="Google Shape;1858;p20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9" name="Google Shape;1859;p20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0" name="Google Shape;1860;p20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1" name="Google Shape;1861;p20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2" name="Google Shape;1862;p20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3" name="Google Shape;1863;p20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4" name="Google Shape;1864;p20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5" name="Google Shape;1865;p20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6" name="Google Shape;1866;p20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7" name="Google Shape;1867;p20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8" name="Google Shape;1868;p20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9" name="Google Shape;1869;p20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0" name="Google Shape;1870;p20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1" name="Google Shape;1871;p20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2" name="Google Shape;1872;p20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3" name="Google Shape;1873;p20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4" name="Google Shape;1874;p20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5" name="Google Shape;1875;p20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6" name="Google Shape;1876;p20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7" name="Google Shape;1877;p20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8" name="Google Shape;1878;p20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9" name="Google Shape;1879;p20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0" name="Google Shape;1880;p20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1" name="Google Shape;1881;p20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2" name="Google Shape;1882;p20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3" name="Google Shape;1883;p20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4" name="Google Shape;1884;p20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5" name="Google Shape;1885;p20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6" name="Google Shape;1886;p20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7" name="Google Shape;1887;p20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8" name="Google Shape;1888;p20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9" name="Google Shape;1889;p20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0" name="Google Shape;1890;p20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1" name="Google Shape;1891;p20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2" name="Google Shape;1892;p20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3" name="Google Shape;1893;p20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894" name="Google Shape;1894;p20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1895" name="Google Shape;1895;p20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6" name="Google Shape;1896;p20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7" name="Google Shape;1897;p20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8" name="Google Shape;1898;p20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9" name="Google Shape;1899;p20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0" name="Google Shape;1900;p20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1" name="Google Shape;1901;p20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2" name="Google Shape;1902;p20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3" name="Google Shape;1903;p20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4" name="Google Shape;1904;p20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5" name="Google Shape;1905;p20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6" name="Google Shape;1906;p20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7" name="Google Shape;1907;p20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8" name="Google Shape;1908;p20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9" name="Google Shape;1909;p20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0" name="Google Shape;1910;p20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1" name="Google Shape;1911;p20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2" name="Google Shape;1912;p20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3" name="Google Shape;1913;p20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4" name="Google Shape;1914;p20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5" name="Google Shape;1915;p20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6" name="Google Shape;1916;p20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7" name="Google Shape;1917;p20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8" name="Google Shape;1918;p20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9" name="Google Shape;1919;p20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0" name="Google Shape;1920;p20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1" name="Google Shape;1921;p20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2" name="Google Shape;1922;p20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3" name="Google Shape;1923;p20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4" name="Google Shape;1924;p20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5" name="Google Shape;1925;p20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6" name="Google Shape;1926;p20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7" name="Google Shape;1927;p20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8" name="Google Shape;1928;p20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9" name="Google Shape;1929;p20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0" name="Google Shape;1930;p20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1" name="Google Shape;1931;p20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2" name="Google Shape;1932;p20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3" name="Google Shape;1933;p20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4" name="Google Shape;1934;p20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5" name="Google Shape;1935;p20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6" name="Google Shape;1936;p20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7" name="Google Shape;1937;p20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8" name="Google Shape;1938;p20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9" name="Google Shape;1939;p20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0" name="Google Shape;1940;p20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1" name="Google Shape;1941;p20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2" name="Google Shape;1942;p20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3" name="Google Shape;1943;p20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4" name="Google Shape;1944;p20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5" name="Google Shape;1945;p20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6" name="Google Shape;1946;p20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947" name="Google Shape;1947;p20"/>
          <p:cNvSpPr txBox="1"/>
          <p:nvPr>
            <p:ph type="subTitle" idx="1"/>
          </p:nvPr>
        </p:nvSpPr>
        <p:spPr>
          <a:xfrm>
            <a:off x="712000" y="1620475"/>
            <a:ext cx="2497800" cy="3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948" name="Google Shape;1948;p20"/>
          <p:cNvSpPr txBox="1"/>
          <p:nvPr>
            <p:ph type="subTitle" idx="2"/>
          </p:nvPr>
        </p:nvSpPr>
        <p:spPr>
          <a:xfrm>
            <a:off x="712000" y="3191457"/>
            <a:ext cx="24978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949" name="Google Shape;1949;p20"/>
          <p:cNvSpPr txBox="1"/>
          <p:nvPr>
            <p:ph type="subTitle" idx="3"/>
          </p:nvPr>
        </p:nvSpPr>
        <p:spPr>
          <a:xfrm>
            <a:off x="3325838" y="3191441"/>
            <a:ext cx="24978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950" name="Google Shape;1950;p20"/>
          <p:cNvSpPr txBox="1"/>
          <p:nvPr>
            <p:ph type="subTitle" idx="4"/>
          </p:nvPr>
        </p:nvSpPr>
        <p:spPr>
          <a:xfrm>
            <a:off x="5938325" y="3191455"/>
            <a:ext cx="24966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951" name="Google Shape;1951;p20"/>
          <p:cNvSpPr txBox="1"/>
          <p:nvPr>
            <p:ph type="subTitle" idx="5"/>
          </p:nvPr>
        </p:nvSpPr>
        <p:spPr>
          <a:xfrm>
            <a:off x="3325763" y="1620465"/>
            <a:ext cx="24966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952" name="Google Shape;1952;p20"/>
          <p:cNvSpPr txBox="1"/>
          <p:nvPr>
            <p:ph type="subTitle" idx="6"/>
          </p:nvPr>
        </p:nvSpPr>
        <p:spPr>
          <a:xfrm>
            <a:off x="5938325" y="1618675"/>
            <a:ext cx="24966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953" name="Google Shape;1953;p20"/>
          <p:cNvSpPr txBox="1"/>
          <p:nvPr>
            <p:ph type="subTitle" idx="7"/>
          </p:nvPr>
        </p:nvSpPr>
        <p:spPr>
          <a:xfrm>
            <a:off x="713358" y="1976195"/>
            <a:ext cx="24966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4" name="Google Shape;1954;p20"/>
          <p:cNvSpPr txBox="1"/>
          <p:nvPr>
            <p:ph type="subTitle" idx="8"/>
          </p:nvPr>
        </p:nvSpPr>
        <p:spPr>
          <a:xfrm>
            <a:off x="713358" y="3545450"/>
            <a:ext cx="24966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5" name="Google Shape;1955;p20"/>
          <p:cNvSpPr txBox="1"/>
          <p:nvPr>
            <p:ph type="subTitle" idx="9"/>
          </p:nvPr>
        </p:nvSpPr>
        <p:spPr>
          <a:xfrm>
            <a:off x="3327196" y="3549660"/>
            <a:ext cx="24966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6" name="Google Shape;1956;p20"/>
          <p:cNvSpPr txBox="1"/>
          <p:nvPr>
            <p:ph type="subTitle" idx="13"/>
          </p:nvPr>
        </p:nvSpPr>
        <p:spPr>
          <a:xfrm>
            <a:off x="5939682" y="3547075"/>
            <a:ext cx="24951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7" name="Google Shape;1957;p20"/>
          <p:cNvSpPr txBox="1"/>
          <p:nvPr>
            <p:ph type="subTitle" idx="14"/>
          </p:nvPr>
        </p:nvSpPr>
        <p:spPr>
          <a:xfrm>
            <a:off x="3327120" y="1976972"/>
            <a:ext cx="2495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8" name="Google Shape;1958;p20"/>
          <p:cNvSpPr txBox="1"/>
          <p:nvPr>
            <p:ph type="subTitle" idx="15"/>
          </p:nvPr>
        </p:nvSpPr>
        <p:spPr>
          <a:xfrm>
            <a:off x="5939682" y="1976195"/>
            <a:ext cx="24951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9" name="Google Shape;1959;p20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dk2"/>
        </a:solidFill>
        <a:effectLst/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3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122" name="Google Shape;122;p3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3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124;p3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125" name="Google Shape;125;p3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77" name="Google Shape;177;p3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30" name="Google Shape;230;p3"/>
          <p:cNvSpPr txBox="1"/>
          <p:nvPr>
            <p:ph type="title" hasCustomPrompt="1"/>
          </p:nvPr>
        </p:nvSpPr>
        <p:spPr>
          <a:xfrm>
            <a:off x="713225" y="1311919"/>
            <a:ext cx="1223400" cy="68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1" name="Google Shape;231;p3"/>
          <p:cNvSpPr txBox="1"/>
          <p:nvPr>
            <p:ph type="title" idx="2"/>
          </p:nvPr>
        </p:nvSpPr>
        <p:spPr>
          <a:xfrm>
            <a:off x="713225" y="2097681"/>
            <a:ext cx="4118400" cy="97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2" name="Google Shape;232;p3"/>
          <p:cNvSpPr txBox="1"/>
          <p:nvPr>
            <p:ph type="subTitle" idx="1"/>
          </p:nvPr>
        </p:nvSpPr>
        <p:spPr>
          <a:xfrm>
            <a:off x="713225" y="3433781"/>
            <a:ext cx="4118400" cy="24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8">
    <p:bg>
      <p:bgPr>
        <a:solidFill>
          <a:schemeClr val="dk2"/>
        </a:solidFill>
        <a:effectLst/>
      </p:bgPr>
    </p:bg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1" name="Google Shape;1961;p21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1962" name="Google Shape;1962;p21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3" name="Google Shape;1963;p21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964" name="Google Shape;1964;p21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1965" name="Google Shape;1965;p21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6" name="Google Shape;1966;p21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7" name="Google Shape;1967;p21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8" name="Google Shape;1968;p21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9" name="Google Shape;1969;p21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0" name="Google Shape;1970;p21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1" name="Google Shape;1971;p21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2" name="Google Shape;1972;p21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3" name="Google Shape;1973;p21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4" name="Google Shape;1974;p21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5" name="Google Shape;1975;p21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6" name="Google Shape;1976;p21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7" name="Google Shape;1977;p21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8" name="Google Shape;1978;p21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9" name="Google Shape;1979;p21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0" name="Google Shape;1980;p21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1" name="Google Shape;1981;p21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2" name="Google Shape;1982;p21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3" name="Google Shape;1983;p21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4" name="Google Shape;1984;p21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5" name="Google Shape;1985;p21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6" name="Google Shape;1986;p21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7" name="Google Shape;1987;p21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8" name="Google Shape;1988;p21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9" name="Google Shape;1989;p21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0" name="Google Shape;1990;p21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1" name="Google Shape;1991;p21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2" name="Google Shape;1992;p21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3" name="Google Shape;1993;p21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4" name="Google Shape;1994;p21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5" name="Google Shape;1995;p21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6" name="Google Shape;1996;p21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7" name="Google Shape;1997;p21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8" name="Google Shape;1998;p21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9" name="Google Shape;1999;p21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0" name="Google Shape;2000;p21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1" name="Google Shape;2001;p21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2" name="Google Shape;2002;p21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3" name="Google Shape;2003;p21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4" name="Google Shape;2004;p21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5" name="Google Shape;2005;p21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6" name="Google Shape;2006;p21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7" name="Google Shape;2007;p21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8" name="Google Shape;2008;p21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9" name="Google Shape;2009;p21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0" name="Google Shape;2010;p21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1" name="Google Shape;2011;p21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2" name="Google Shape;2012;p21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3" name="Google Shape;2013;p21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4" name="Google Shape;2014;p21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5" name="Google Shape;2015;p21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6" name="Google Shape;2016;p21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017" name="Google Shape;2017;p21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2018" name="Google Shape;2018;p21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9" name="Google Shape;2019;p21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0" name="Google Shape;2020;p21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1" name="Google Shape;2021;p21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2" name="Google Shape;2022;p21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3" name="Google Shape;2023;p21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4" name="Google Shape;2024;p21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5" name="Google Shape;2025;p21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6" name="Google Shape;2026;p21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7" name="Google Shape;2027;p21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8" name="Google Shape;2028;p21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9" name="Google Shape;2029;p21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0" name="Google Shape;2030;p21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1" name="Google Shape;2031;p21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2" name="Google Shape;2032;p21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3" name="Google Shape;2033;p21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4" name="Google Shape;2034;p21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5" name="Google Shape;2035;p21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6" name="Google Shape;2036;p21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7" name="Google Shape;2037;p21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8" name="Google Shape;2038;p21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9" name="Google Shape;2039;p21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0" name="Google Shape;2040;p21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1" name="Google Shape;2041;p21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2" name="Google Shape;2042;p21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3" name="Google Shape;2043;p21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4" name="Google Shape;2044;p21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5" name="Google Shape;2045;p21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6" name="Google Shape;2046;p21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7" name="Google Shape;2047;p21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8" name="Google Shape;2048;p21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9" name="Google Shape;2049;p21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0" name="Google Shape;2050;p21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1" name="Google Shape;2051;p21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2" name="Google Shape;2052;p21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3" name="Google Shape;2053;p21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4" name="Google Shape;2054;p21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5" name="Google Shape;2055;p21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6" name="Google Shape;2056;p21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7" name="Google Shape;2057;p21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8" name="Google Shape;2058;p21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9" name="Google Shape;2059;p21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0" name="Google Shape;2060;p21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1" name="Google Shape;2061;p21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2" name="Google Shape;2062;p21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3" name="Google Shape;2063;p21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4" name="Google Shape;2064;p21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5" name="Google Shape;2065;p21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6" name="Google Shape;2066;p21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7" name="Google Shape;2067;p21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8" name="Google Shape;2068;p21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9" name="Google Shape;2069;p21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070" name="Google Shape;2070;p21"/>
          <p:cNvSpPr txBox="1"/>
          <p:nvPr>
            <p:ph type="title" hasCustomPrompt="1"/>
          </p:nvPr>
        </p:nvSpPr>
        <p:spPr>
          <a:xfrm>
            <a:off x="5246629" y="1465575"/>
            <a:ext cx="2831400" cy="9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071" name="Google Shape;2071;p21"/>
          <p:cNvSpPr txBox="1"/>
          <p:nvPr>
            <p:ph type="subTitle" idx="1"/>
          </p:nvPr>
        </p:nvSpPr>
        <p:spPr>
          <a:xfrm>
            <a:off x="5246600" y="2468325"/>
            <a:ext cx="28314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2" name="Google Shape;2072;p21"/>
          <p:cNvSpPr txBox="1"/>
          <p:nvPr>
            <p:ph type="title" idx="2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  <p:sp>
        <p:nvSpPr>
          <p:cNvPr id="2073" name="Google Shape;2073;p21"/>
          <p:cNvSpPr txBox="1"/>
          <p:nvPr>
            <p:ph type="title" idx="3" hasCustomPrompt="1"/>
          </p:nvPr>
        </p:nvSpPr>
        <p:spPr>
          <a:xfrm>
            <a:off x="1149427" y="3176800"/>
            <a:ext cx="29124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074" name="Google Shape;2074;p21"/>
          <p:cNvSpPr txBox="1"/>
          <p:nvPr>
            <p:ph type="subTitle" idx="4"/>
          </p:nvPr>
        </p:nvSpPr>
        <p:spPr>
          <a:xfrm>
            <a:off x="1149421" y="3554176"/>
            <a:ext cx="29124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5" name="Google Shape;2075;p21"/>
          <p:cNvSpPr txBox="1"/>
          <p:nvPr>
            <p:ph type="title" idx="5" hasCustomPrompt="1"/>
          </p:nvPr>
        </p:nvSpPr>
        <p:spPr>
          <a:xfrm>
            <a:off x="1149427" y="1612750"/>
            <a:ext cx="29124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076" name="Google Shape;2076;p21"/>
          <p:cNvSpPr txBox="1"/>
          <p:nvPr>
            <p:ph type="subTitle" idx="6"/>
          </p:nvPr>
        </p:nvSpPr>
        <p:spPr>
          <a:xfrm>
            <a:off x="1149421" y="1990126"/>
            <a:ext cx="29124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5">
    <p:bg>
      <p:bgPr>
        <a:solidFill>
          <a:schemeClr val="dk2"/>
        </a:solidFill>
        <a:effectLst/>
      </p:bgPr>
    </p:bg>
    <p:spTree>
      <p:nvGrpSpPr>
        <p:cNvPr id="2077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" name="Google Shape;2078;p22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2079" name="Google Shape;2079;p22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0" name="Google Shape;2080;p22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081" name="Google Shape;2081;p22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2082" name="Google Shape;2082;p22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3" name="Google Shape;2083;p22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4" name="Google Shape;2084;p22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5" name="Google Shape;2085;p22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6" name="Google Shape;2086;p22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7" name="Google Shape;2087;p22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8" name="Google Shape;2088;p22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9" name="Google Shape;2089;p22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0" name="Google Shape;2090;p22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1" name="Google Shape;2091;p22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2" name="Google Shape;2092;p22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3" name="Google Shape;2093;p22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4" name="Google Shape;2094;p22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5" name="Google Shape;2095;p22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6" name="Google Shape;2096;p22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7" name="Google Shape;2097;p22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8" name="Google Shape;2098;p22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9" name="Google Shape;2099;p22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0" name="Google Shape;2100;p22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1" name="Google Shape;2101;p22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2" name="Google Shape;2102;p22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3" name="Google Shape;2103;p22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4" name="Google Shape;2104;p22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5" name="Google Shape;2105;p22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6" name="Google Shape;2106;p22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7" name="Google Shape;2107;p22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8" name="Google Shape;2108;p22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9" name="Google Shape;2109;p22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0" name="Google Shape;2110;p22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1" name="Google Shape;2111;p22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2" name="Google Shape;2112;p22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3" name="Google Shape;2113;p22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4" name="Google Shape;2114;p22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5" name="Google Shape;2115;p22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6" name="Google Shape;2116;p22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7" name="Google Shape;2117;p22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8" name="Google Shape;2118;p22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9" name="Google Shape;2119;p22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0" name="Google Shape;2120;p22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1" name="Google Shape;2121;p22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2" name="Google Shape;2122;p22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3" name="Google Shape;2123;p22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4" name="Google Shape;2124;p22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5" name="Google Shape;2125;p22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6" name="Google Shape;2126;p22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7" name="Google Shape;2127;p22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8" name="Google Shape;2128;p22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9" name="Google Shape;2129;p22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0" name="Google Shape;2130;p22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1" name="Google Shape;2131;p22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2" name="Google Shape;2132;p22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3" name="Google Shape;2133;p22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134" name="Google Shape;2134;p22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2135" name="Google Shape;2135;p22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6" name="Google Shape;2136;p22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7" name="Google Shape;2137;p22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8" name="Google Shape;2138;p22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9" name="Google Shape;2139;p22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0" name="Google Shape;2140;p22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1" name="Google Shape;2141;p22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2" name="Google Shape;2142;p22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3" name="Google Shape;2143;p22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4" name="Google Shape;2144;p22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5" name="Google Shape;2145;p22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6" name="Google Shape;2146;p22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7" name="Google Shape;2147;p22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8" name="Google Shape;2148;p22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9" name="Google Shape;2149;p22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0" name="Google Shape;2150;p22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1" name="Google Shape;2151;p22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2" name="Google Shape;2152;p22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3" name="Google Shape;2153;p22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4" name="Google Shape;2154;p22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5" name="Google Shape;2155;p22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6" name="Google Shape;2156;p22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7" name="Google Shape;2157;p22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8" name="Google Shape;2158;p22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9" name="Google Shape;2159;p22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0" name="Google Shape;2160;p22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1" name="Google Shape;2161;p22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2" name="Google Shape;2162;p22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3" name="Google Shape;2163;p22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4" name="Google Shape;2164;p22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5" name="Google Shape;2165;p22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6" name="Google Shape;2166;p22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7" name="Google Shape;2167;p22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8" name="Google Shape;2168;p22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9" name="Google Shape;2169;p22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0" name="Google Shape;2170;p22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1" name="Google Shape;2171;p22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2" name="Google Shape;2172;p22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3" name="Google Shape;2173;p22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4" name="Google Shape;2174;p22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5" name="Google Shape;2175;p22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6" name="Google Shape;2176;p22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7" name="Google Shape;2177;p22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8" name="Google Shape;2178;p22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9" name="Google Shape;2179;p22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0" name="Google Shape;2180;p22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1" name="Google Shape;2181;p22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2" name="Google Shape;2182;p22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3" name="Google Shape;2183;p22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4" name="Google Shape;2184;p22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5" name="Google Shape;2185;p22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6" name="Google Shape;2186;p22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187" name="Google Shape;2187;p22"/>
          <p:cNvSpPr txBox="1"/>
          <p:nvPr>
            <p:ph type="subTitle" idx="1"/>
          </p:nvPr>
        </p:nvSpPr>
        <p:spPr>
          <a:xfrm>
            <a:off x="3948450" y="3209750"/>
            <a:ext cx="3377700" cy="94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188" name="Google Shape;2188;p22"/>
          <p:cNvSpPr txBox="1"/>
          <p:nvPr>
            <p:ph type="title"/>
          </p:nvPr>
        </p:nvSpPr>
        <p:spPr>
          <a:xfrm>
            <a:off x="1817850" y="3209750"/>
            <a:ext cx="2130600" cy="78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3">
    <p:bg>
      <p:bgPr>
        <a:solidFill>
          <a:schemeClr val="dk2"/>
        </a:solidFill>
        <a:effectLst/>
      </p:bgPr>
    </p:bg>
    <p:spTree>
      <p:nvGrpSpPr>
        <p:cNvPr id="2189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0" name="Google Shape;2190;p23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2191" name="Google Shape;2191;p23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2" name="Google Shape;2192;p23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193" name="Google Shape;2193;p23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2194" name="Google Shape;2194;p23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5" name="Google Shape;2195;p23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6" name="Google Shape;2196;p23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7" name="Google Shape;2197;p23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8" name="Google Shape;2198;p23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9" name="Google Shape;2199;p23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0" name="Google Shape;2200;p23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1" name="Google Shape;2201;p23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2" name="Google Shape;2202;p23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3" name="Google Shape;2203;p23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4" name="Google Shape;2204;p23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5" name="Google Shape;2205;p23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6" name="Google Shape;2206;p23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7" name="Google Shape;2207;p23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8" name="Google Shape;2208;p23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9" name="Google Shape;2209;p23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0" name="Google Shape;2210;p23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1" name="Google Shape;2211;p23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2" name="Google Shape;2212;p23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3" name="Google Shape;2213;p23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4" name="Google Shape;2214;p23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5" name="Google Shape;2215;p23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6" name="Google Shape;2216;p23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7" name="Google Shape;2217;p23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8" name="Google Shape;2218;p23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9" name="Google Shape;2219;p23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0" name="Google Shape;2220;p23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1" name="Google Shape;2221;p23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2" name="Google Shape;2222;p23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3" name="Google Shape;2223;p23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4" name="Google Shape;2224;p23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5" name="Google Shape;2225;p23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6" name="Google Shape;2226;p23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7" name="Google Shape;2227;p23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8" name="Google Shape;2228;p23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9" name="Google Shape;2229;p23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0" name="Google Shape;2230;p23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1" name="Google Shape;2231;p23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2" name="Google Shape;2232;p23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3" name="Google Shape;2233;p23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4" name="Google Shape;2234;p23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5" name="Google Shape;2235;p23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6" name="Google Shape;2236;p23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7" name="Google Shape;2237;p23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8" name="Google Shape;2238;p23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9" name="Google Shape;2239;p23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0" name="Google Shape;2240;p23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1" name="Google Shape;2241;p23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2" name="Google Shape;2242;p23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3" name="Google Shape;2243;p23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4" name="Google Shape;2244;p23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5" name="Google Shape;2245;p23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246" name="Google Shape;2246;p23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2247" name="Google Shape;2247;p23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8" name="Google Shape;2248;p23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9" name="Google Shape;2249;p23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0" name="Google Shape;2250;p23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1" name="Google Shape;2251;p23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2" name="Google Shape;2252;p23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3" name="Google Shape;2253;p23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4" name="Google Shape;2254;p23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5" name="Google Shape;2255;p23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6" name="Google Shape;2256;p23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7" name="Google Shape;2257;p23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8" name="Google Shape;2258;p23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9" name="Google Shape;2259;p23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0" name="Google Shape;2260;p23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1" name="Google Shape;2261;p23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2" name="Google Shape;2262;p23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3" name="Google Shape;2263;p23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4" name="Google Shape;2264;p23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5" name="Google Shape;2265;p23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6" name="Google Shape;2266;p23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7" name="Google Shape;2267;p23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8" name="Google Shape;2268;p23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9" name="Google Shape;2269;p23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0" name="Google Shape;2270;p23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1" name="Google Shape;2271;p23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2" name="Google Shape;2272;p23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3" name="Google Shape;2273;p23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4" name="Google Shape;2274;p23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5" name="Google Shape;2275;p23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6" name="Google Shape;2276;p23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7" name="Google Shape;2277;p23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8" name="Google Shape;2278;p23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9" name="Google Shape;2279;p23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0" name="Google Shape;2280;p23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1" name="Google Shape;2281;p23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2" name="Google Shape;2282;p23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3" name="Google Shape;2283;p23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4" name="Google Shape;2284;p23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5" name="Google Shape;2285;p23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6" name="Google Shape;2286;p23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7" name="Google Shape;2287;p23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8" name="Google Shape;2288;p23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9" name="Google Shape;2289;p23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0" name="Google Shape;2290;p23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1" name="Google Shape;2291;p23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2" name="Google Shape;2292;p23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3" name="Google Shape;2293;p23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4" name="Google Shape;2294;p23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5" name="Google Shape;2295;p23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6" name="Google Shape;2296;p23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7" name="Google Shape;2297;p23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8" name="Google Shape;2298;p23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299" name="Google Shape;2299;p23"/>
          <p:cNvSpPr txBox="1"/>
          <p:nvPr>
            <p:ph type="subTitle" idx="1"/>
          </p:nvPr>
        </p:nvSpPr>
        <p:spPr>
          <a:xfrm>
            <a:off x="1510607" y="2127450"/>
            <a:ext cx="2938800" cy="1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2300" name="Google Shape;2300;p23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  <p:sp>
        <p:nvSpPr>
          <p:cNvPr id="2301" name="Google Shape;2301;p23"/>
          <p:cNvSpPr txBox="1"/>
          <p:nvPr>
            <p:ph type="subTitle" idx="2"/>
          </p:nvPr>
        </p:nvSpPr>
        <p:spPr>
          <a:xfrm>
            <a:off x="5464207" y="2127450"/>
            <a:ext cx="2938800" cy="1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2302" name="Google Shape;2302;p23"/>
          <p:cNvSpPr txBox="1"/>
          <p:nvPr>
            <p:ph type="subTitle" idx="3"/>
          </p:nvPr>
        </p:nvSpPr>
        <p:spPr>
          <a:xfrm>
            <a:off x="1510607" y="1720525"/>
            <a:ext cx="29388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303" name="Google Shape;2303;p23"/>
          <p:cNvSpPr txBox="1"/>
          <p:nvPr>
            <p:ph type="subTitle" idx="4"/>
          </p:nvPr>
        </p:nvSpPr>
        <p:spPr>
          <a:xfrm>
            <a:off x="5464207" y="1720525"/>
            <a:ext cx="29388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2">
    <p:bg>
      <p:bgPr>
        <a:solidFill>
          <a:schemeClr val="dk2"/>
        </a:solidFill>
        <a:effectLst/>
      </p:bgPr>
    </p:bg>
    <p:spTree>
      <p:nvGrpSpPr>
        <p:cNvPr id="2304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5" name="Google Shape;2305;p24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2306" name="Google Shape;2306;p24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7" name="Google Shape;2307;p24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08" name="Google Shape;2308;p24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2309" name="Google Shape;2309;p24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0" name="Google Shape;2310;p24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1" name="Google Shape;2311;p24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2" name="Google Shape;2312;p24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3" name="Google Shape;2313;p24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4" name="Google Shape;2314;p24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5" name="Google Shape;2315;p24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6" name="Google Shape;2316;p24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7" name="Google Shape;2317;p24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8" name="Google Shape;2318;p24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9" name="Google Shape;2319;p24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0" name="Google Shape;2320;p24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1" name="Google Shape;2321;p24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2" name="Google Shape;2322;p24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3" name="Google Shape;2323;p24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4" name="Google Shape;2324;p24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5" name="Google Shape;2325;p24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6" name="Google Shape;2326;p24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7" name="Google Shape;2327;p24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8" name="Google Shape;2328;p24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9" name="Google Shape;2329;p24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0" name="Google Shape;2330;p24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1" name="Google Shape;2331;p24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2" name="Google Shape;2332;p24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3" name="Google Shape;2333;p24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4" name="Google Shape;2334;p24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5" name="Google Shape;2335;p24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6" name="Google Shape;2336;p24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7" name="Google Shape;2337;p24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8" name="Google Shape;2338;p24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9" name="Google Shape;2339;p24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0" name="Google Shape;2340;p24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1" name="Google Shape;2341;p24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2" name="Google Shape;2342;p24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3" name="Google Shape;2343;p24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4" name="Google Shape;2344;p24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5" name="Google Shape;2345;p24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6" name="Google Shape;2346;p24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7" name="Google Shape;2347;p24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8" name="Google Shape;2348;p24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9" name="Google Shape;2349;p24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0" name="Google Shape;2350;p24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1" name="Google Shape;2351;p24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2" name="Google Shape;2352;p24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3" name="Google Shape;2353;p24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4" name="Google Shape;2354;p24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5" name="Google Shape;2355;p24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6" name="Google Shape;2356;p24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7" name="Google Shape;2357;p24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8" name="Google Shape;2358;p24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9" name="Google Shape;2359;p24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0" name="Google Shape;2360;p24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361" name="Google Shape;2361;p24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2362" name="Google Shape;2362;p24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3" name="Google Shape;2363;p24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4" name="Google Shape;2364;p24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5" name="Google Shape;2365;p24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6" name="Google Shape;2366;p24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7" name="Google Shape;2367;p24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8" name="Google Shape;2368;p24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9" name="Google Shape;2369;p24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0" name="Google Shape;2370;p24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1" name="Google Shape;2371;p24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2" name="Google Shape;2372;p24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3" name="Google Shape;2373;p24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4" name="Google Shape;2374;p24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5" name="Google Shape;2375;p24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6" name="Google Shape;2376;p24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7" name="Google Shape;2377;p24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8" name="Google Shape;2378;p24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9" name="Google Shape;2379;p24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0" name="Google Shape;2380;p24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1" name="Google Shape;2381;p24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2" name="Google Shape;2382;p24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3" name="Google Shape;2383;p24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4" name="Google Shape;2384;p24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5" name="Google Shape;2385;p24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6" name="Google Shape;2386;p24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7" name="Google Shape;2387;p24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8" name="Google Shape;2388;p24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9" name="Google Shape;2389;p24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0" name="Google Shape;2390;p24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1" name="Google Shape;2391;p24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2" name="Google Shape;2392;p24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3" name="Google Shape;2393;p24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4" name="Google Shape;2394;p24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5" name="Google Shape;2395;p24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6" name="Google Shape;2396;p24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7" name="Google Shape;2397;p24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8" name="Google Shape;2398;p24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9" name="Google Shape;2399;p24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0" name="Google Shape;2400;p24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1" name="Google Shape;2401;p24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2" name="Google Shape;2402;p24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3" name="Google Shape;2403;p24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4" name="Google Shape;2404;p24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5" name="Google Shape;2405;p24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6" name="Google Shape;2406;p24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7" name="Google Shape;2407;p24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8" name="Google Shape;2408;p24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9" name="Google Shape;2409;p24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0" name="Google Shape;2410;p24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1" name="Google Shape;2411;p24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2" name="Google Shape;2412;p24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3" name="Google Shape;2413;p24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414" name="Google Shape;2414;p24"/>
          <p:cNvSpPr txBox="1"/>
          <p:nvPr>
            <p:ph type="body" idx="1"/>
          </p:nvPr>
        </p:nvSpPr>
        <p:spPr>
          <a:xfrm>
            <a:off x="5441525" y="2398313"/>
            <a:ext cx="25665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9pPr>
          </a:lstStyle>
          <a:p/>
        </p:txBody>
      </p:sp>
      <p:sp>
        <p:nvSpPr>
          <p:cNvPr id="2415" name="Google Shape;2415;p24"/>
          <p:cNvSpPr txBox="1"/>
          <p:nvPr>
            <p:ph type="title"/>
          </p:nvPr>
        </p:nvSpPr>
        <p:spPr>
          <a:xfrm>
            <a:off x="5441525" y="1820551"/>
            <a:ext cx="2566500" cy="52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3_1">
    <p:bg>
      <p:bgPr>
        <a:solidFill>
          <a:schemeClr val="dk2"/>
        </a:solidFill>
        <a:effectLst/>
      </p:bgPr>
    </p:bg>
    <p:spTree>
      <p:nvGrpSpPr>
        <p:cNvPr id="2416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7" name="Google Shape;2417;p25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2418" name="Google Shape;2418;p25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9" name="Google Shape;2419;p25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420" name="Google Shape;2420;p25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2421" name="Google Shape;2421;p25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2" name="Google Shape;2422;p25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3" name="Google Shape;2423;p25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4" name="Google Shape;2424;p25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5" name="Google Shape;2425;p25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6" name="Google Shape;2426;p25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7" name="Google Shape;2427;p25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8" name="Google Shape;2428;p25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9" name="Google Shape;2429;p25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0" name="Google Shape;2430;p25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1" name="Google Shape;2431;p25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2" name="Google Shape;2432;p25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3" name="Google Shape;2433;p25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4" name="Google Shape;2434;p25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5" name="Google Shape;2435;p25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6" name="Google Shape;2436;p25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7" name="Google Shape;2437;p25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8" name="Google Shape;2438;p25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9" name="Google Shape;2439;p25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0" name="Google Shape;2440;p25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1" name="Google Shape;2441;p25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2" name="Google Shape;2442;p25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3" name="Google Shape;2443;p25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4" name="Google Shape;2444;p25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5" name="Google Shape;2445;p25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6" name="Google Shape;2446;p25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7" name="Google Shape;2447;p25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8" name="Google Shape;2448;p25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9" name="Google Shape;2449;p25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0" name="Google Shape;2450;p25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1" name="Google Shape;2451;p25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2" name="Google Shape;2452;p25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3" name="Google Shape;2453;p25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4" name="Google Shape;2454;p25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5" name="Google Shape;2455;p25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6" name="Google Shape;2456;p25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7" name="Google Shape;2457;p25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8" name="Google Shape;2458;p25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9" name="Google Shape;2459;p25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0" name="Google Shape;2460;p25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1" name="Google Shape;2461;p25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2" name="Google Shape;2462;p25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3" name="Google Shape;2463;p25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4" name="Google Shape;2464;p25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5" name="Google Shape;2465;p25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6" name="Google Shape;2466;p25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7" name="Google Shape;2467;p25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8" name="Google Shape;2468;p25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9" name="Google Shape;2469;p25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0" name="Google Shape;2470;p25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1" name="Google Shape;2471;p25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2" name="Google Shape;2472;p25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473" name="Google Shape;2473;p25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2474" name="Google Shape;2474;p25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5" name="Google Shape;2475;p25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6" name="Google Shape;2476;p25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7" name="Google Shape;2477;p25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8" name="Google Shape;2478;p25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9" name="Google Shape;2479;p25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0" name="Google Shape;2480;p25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1" name="Google Shape;2481;p25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2" name="Google Shape;2482;p25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3" name="Google Shape;2483;p25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4" name="Google Shape;2484;p25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5" name="Google Shape;2485;p25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6" name="Google Shape;2486;p25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7" name="Google Shape;2487;p25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8" name="Google Shape;2488;p25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9" name="Google Shape;2489;p25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0" name="Google Shape;2490;p25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1" name="Google Shape;2491;p25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2" name="Google Shape;2492;p25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3" name="Google Shape;2493;p25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4" name="Google Shape;2494;p25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5" name="Google Shape;2495;p25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6" name="Google Shape;2496;p25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7" name="Google Shape;2497;p25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8" name="Google Shape;2498;p25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9" name="Google Shape;2499;p25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0" name="Google Shape;2500;p25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1" name="Google Shape;2501;p25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2" name="Google Shape;2502;p25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3" name="Google Shape;2503;p25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4" name="Google Shape;2504;p25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5" name="Google Shape;2505;p25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6" name="Google Shape;2506;p25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7" name="Google Shape;2507;p25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8" name="Google Shape;2508;p25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9" name="Google Shape;2509;p25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0" name="Google Shape;2510;p25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1" name="Google Shape;2511;p25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2" name="Google Shape;2512;p25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3" name="Google Shape;2513;p25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4" name="Google Shape;2514;p25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5" name="Google Shape;2515;p25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6" name="Google Shape;2516;p25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7" name="Google Shape;2517;p25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8" name="Google Shape;2518;p25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9" name="Google Shape;2519;p25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0" name="Google Shape;2520;p25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1" name="Google Shape;2521;p25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2" name="Google Shape;2522;p25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3" name="Google Shape;2523;p25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4" name="Google Shape;2524;p25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5" name="Google Shape;2525;p25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526" name="Google Shape;2526;p25"/>
          <p:cNvSpPr txBox="1"/>
          <p:nvPr>
            <p:ph type="body" idx="1"/>
          </p:nvPr>
        </p:nvSpPr>
        <p:spPr>
          <a:xfrm>
            <a:off x="713225" y="2400576"/>
            <a:ext cx="27858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lphaUcPeriod"/>
              <a:defRPr sz="1400"/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527" name="Google Shape;2527;p25"/>
          <p:cNvSpPr txBox="1"/>
          <p:nvPr>
            <p:ph type="title"/>
          </p:nvPr>
        </p:nvSpPr>
        <p:spPr>
          <a:xfrm>
            <a:off x="713275" y="1731025"/>
            <a:ext cx="2785800" cy="64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7">
    <p:bg>
      <p:bgPr>
        <a:solidFill>
          <a:schemeClr val="dk2"/>
        </a:solidFill>
        <a:effectLst/>
      </p:bgPr>
    </p:bg>
    <p:spTree>
      <p:nvGrpSpPr>
        <p:cNvPr id="2528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9" name="Google Shape;2529;p26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2530" name="Google Shape;2530;p26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1" name="Google Shape;2531;p26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32" name="Google Shape;2532;p26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2533" name="Google Shape;2533;p26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4" name="Google Shape;2534;p26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5" name="Google Shape;2535;p26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6" name="Google Shape;2536;p26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7" name="Google Shape;2537;p26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8" name="Google Shape;2538;p26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9" name="Google Shape;2539;p26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0" name="Google Shape;2540;p26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1" name="Google Shape;2541;p26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2" name="Google Shape;2542;p26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3" name="Google Shape;2543;p26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4" name="Google Shape;2544;p26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5" name="Google Shape;2545;p26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6" name="Google Shape;2546;p26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7" name="Google Shape;2547;p26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8" name="Google Shape;2548;p26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9" name="Google Shape;2549;p26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0" name="Google Shape;2550;p26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1" name="Google Shape;2551;p26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2" name="Google Shape;2552;p26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3" name="Google Shape;2553;p26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4" name="Google Shape;2554;p26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5" name="Google Shape;2555;p26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6" name="Google Shape;2556;p26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7" name="Google Shape;2557;p26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8" name="Google Shape;2558;p26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9" name="Google Shape;2559;p26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0" name="Google Shape;2560;p26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1" name="Google Shape;2561;p26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2" name="Google Shape;2562;p26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3" name="Google Shape;2563;p26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4" name="Google Shape;2564;p26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5" name="Google Shape;2565;p26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6" name="Google Shape;2566;p26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7" name="Google Shape;2567;p26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8" name="Google Shape;2568;p26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9" name="Google Shape;2569;p26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0" name="Google Shape;2570;p26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1" name="Google Shape;2571;p26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2" name="Google Shape;2572;p26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3" name="Google Shape;2573;p26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4" name="Google Shape;2574;p26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5" name="Google Shape;2575;p26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6" name="Google Shape;2576;p26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7" name="Google Shape;2577;p26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8" name="Google Shape;2578;p26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9" name="Google Shape;2579;p26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0" name="Google Shape;2580;p26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1" name="Google Shape;2581;p26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2" name="Google Shape;2582;p26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3" name="Google Shape;2583;p26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4" name="Google Shape;2584;p26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585" name="Google Shape;2585;p26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2586" name="Google Shape;2586;p26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7" name="Google Shape;2587;p26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8" name="Google Shape;2588;p26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9" name="Google Shape;2589;p26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0" name="Google Shape;2590;p26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1" name="Google Shape;2591;p26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2" name="Google Shape;2592;p26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3" name="Google Shape;2593;p26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4" name="Google Shape;2594;p26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5" name="Google Shape;2595;p26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6" name="Google Shape;2596;p26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7" name="Google Shape;2597;p26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8" name="Google Shape;2598;p26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9" name="Google Shape;2599;p26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0" name="Google Shape;2600;p26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1" name="Google Shape;2601;p26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2" name="Google Shape;2602;p26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3" name="Google Shape;2603;p26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4" name="Google Shape;2604;p26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5" name="Google Shape;2605;p26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6" name="Google Shape;2606;p26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7" name="Google Shape;2607;p26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8" name="Google Shape;2608;p26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9" name="Google Shape;2609;p26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0" name="Google Shape;2610;p26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1" name="Google Shape;2611;p26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2" name="Google Shape;2612;p26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3" name="Google Shape;2613;p26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4" name="Google Shape;2614;p26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5" name="Google Shape;2615;p26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6" name="Google Shape;2616;p26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7" name="Google Shape;2617;p26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8" name="Google Shape;2618;p26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9" name="Google Shape;2619;p26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0" name="Google Shape;2620;p26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1" name="Google Shape;2621;p26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2" name="Google Shape;2622;p26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3" name="Google Shape;2623;p26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4" name="Google Shape;2624;p26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5" name="Google Shape;2625;p26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6" name="Google Shape;2626;p26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7" name="Google Shape;2627;p26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8" name="Google Shape;2628;p26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9" name="Google Shape;2629;p26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0" name="Google Shape;2630;p26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1" name="Google Shape;2631;p26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2" name="Google Shape;2632;p26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3" name="Google Shape;2633;p26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4" name="Google Shape;2634;p26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5" name="Google Shape;2635;p26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6" name="Google Shape;2636;p26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7" name="Google Shape;2637;p26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638" name="Google Shape;2638;p26"/>
          <p:cNvSpPr txBox="1"/>
          <p:nvPr>
            <p:ph type="subTitle" idx="1"/>
          </p:nvPr>
        </p:nvSpPr>
        <p:spPr>
          <a:xfrm>
            <a:off x="713250" y="1114000"/>
            <a:ext cx="3858600" cy="32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39" name="Google Shape;2639;p26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51">
    <p:bg>
      <p:bgPr>
        <a:solidFill>
          <a:schemeClr val="dk2"/>
        </a:solidFill>
        <a:effectLst/>
      </p:bgPr>
    </p:bg>
    <p:spTree>
      <p:nvGrpSpPr>
        <p:cNvPr id="2640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1" name="Google Shape;2641;p27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2642" name="Google Shape;2642;p27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3" name="Google Shape;2643;p27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644" name="Google Shape;2644;p27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2645" name="Google Shape;2645;p27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6" name="Google Shape;2646;p27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7" name="Google Shape;2647;p27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8" name="Google Shape;2648;p27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9" name="Google Shape;2649;p27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0" name="Google Shape;2650;p27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1" name="Google Shape;2651;p27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2" name="Google Shape;2652;p27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3" name="Google Shape;2653;p27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4" name="Google Shape;2654;p27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5" name="Google Shape;2655;p27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6" name="Google Shape;2656;p27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7" name="Google Shape;2657;p27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8" name="Google Shape;2658;p27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9" name="Google Shape;2659;p27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0" name="Google Shape;2660;p27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1" name="Google Shape;2661;p27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2" name="Google Shape;2662;p27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3" name="Google Shape;2663;p27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4" name="Google Shape;2664;p27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5" name="Google Shape;2665;p27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6" name="Google Shape;2666;p27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7" name="Google Shape;2667;p27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8" name="Google Shape;2668;p27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9" name="Google Shape;2669;p27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0" name="Google Shape;2670;p27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1" name="Google Shape;2671;p27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2" name="Google Shape;2672;p27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3" name="Google Shape;2673;p27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4" name="Google Shape;2674;p27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5" name="Google Shape;2675;p27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6" name="Google Shape;2676;p27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7" name="Google Shape;2677;p27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8" name="Google Shape;2678;p27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9" name="Google Shape;2679;p27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0" name="Google Shape;2680;p27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1" name="Google Shape;2681;p27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2" name="Google Shape;2682;p27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3" name="Google Shape;2683;p27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4" name="Google Shape;2684;p27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5" name="Google Shape;2685;p27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6" name="Google Shape;2686;p27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7" name="Google Shape;2687;p27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8" name="Google Shape;2688;p27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9" name="Google Shape;2689;p27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0" name="Google Shape;2690;p27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1" name="Google Shape;2691;p27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2" name="Google Shape;2692;p27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3" name="Google Shape;2693;p27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4" name="Google Shape;2694;p27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5" name="Google Shape;2695;p27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6" name="Google Shape;2696;p27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697" name="Google Shape;2697;p27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2698" name="Google Shape;2698;p27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9" name="Google Shape;2699;p27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0" name="Google Shape;2700;p27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1" name="Google Shape;2701;p27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2" name="Google Shape;2702;p27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3" name="Google Shape;2703;p27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4" name="Google Shape;2704;p27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5" name="Google Shape;2705;p27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6" name="Google Shape;2706;p27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7" name="Google Shape;2707;p27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8" name="Google Shape;2708;p27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9" name="Google Shape;2709;p27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0" name="Google Shape;2710;p27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1" name="Google Shape;2711;p27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2" name="Google Shape;2712;p27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3" name="Google Shape;2713;p27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4" name="Google Shape;2714;p27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5" name="Google Shape;2715;p27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6" name="Google Shape;2716;p27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7" name="Google Shape;2717;p27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8" name="Google Shape;2718;p27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9" name="Google Shape;2719;p27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0" name="Google Shape;2720;p27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1" name="Google Shape;2721;p27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2" name="Google Shape;2722;p27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3" name="Google Shape;2723;p27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4" name="Google Shape;2724;p27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5" name="Google Shape;2725;p27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6" name="Google Shape;2726;p27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7" name="Google Shape;2727;p27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8" name="Google Shape;2728;p27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9" name="Google Shape;2729;p27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0" name="Google Shape;2730;p27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1" name="Google Shape;2731;p27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2" name="Google Shape;2732;p27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3" name="Google Shape;2733;p27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4" name="Google Shape;2734;p27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5" name="Google Shape;2735;p27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6" name="Google Shape;2736;p27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7" name="Google Shape;2737;p27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8" name="Google Shape;2738;p27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9" name="Google Shape;2739;p27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0" name="Google Shape;2740;p27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1" name="Google Shape;2741;p27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2" name="Google Shape;2742;p27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3" name="Google Shape;2743;p27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4" name="Google Shape;2744;p27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5" name="Google Shape;2745;p27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6" name="Google Shape;2746;p27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7" name="Google Shape;2747;p27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8" name="Google Shape;2748;p27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9" name="Google Shape;2749;p27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750" name="Google Shape;2750;p27"/>
          <p:cNvSpPr txBox="1"/>
          <p:nvPr>
            <p:ph type="subTitle" idx="1"/>
          </p:nvPr>
        </p:nvSpPr>
        <p:spPr>
          <a:xfrm>
            <a:off x="713250" y="1114000"/>
            <a:ext cx="3858600" cy="32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51" name="Google Shape;2751;p27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  <p:sp>
        <p:nvSpPr>
          <p:cNvPr id="2752" name="Google Shape;2752;p27"/>
          <p:cNvSpPr txBox="1"/>
          <p:nvPr>
            <p:ph type="subTitle" idx="2"/>
          </p:nvPr>
        </p:nvSpPr>
        <p:spPr>
          <a:xfrm>
            <a:off x="4572000" y="1114000"/>
            <a:ext cx="3858600" cy="32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54">
    <p:bg>
      <p:bgPr>
        <a:solidFill>
          <a:schemeClr val="dk2"/>
        </a:solidFill>
        <a:effectLst/>
      </p:bgPr>
    </p:bg>
    <p:spTree>
      <p:nvGrpSpPr>
        <p:cNvPr id="2753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4" name="Google Shape;2754;p28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2755" name="Google Shape;2755;p28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6" name="Google Shape;2756;p28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757" name="Google Shape;2757;p28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2758" name="Google Shape;2758;p28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9" name="Google Shape;2759;p28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0" name="Google Shape;2760;p28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1" name="Google Shape;2761;p28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2" name="Google Shape;2762;p28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3" name="Google Shape;2763;p28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4" name="Google Shape;2764;p28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5" name="Google Shape;2765;p28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6" name="Google Shape;2766;p28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7" name="Google Shape;2767;p28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8" name="Google Shape;2768;p28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9" name="Google Shape;2769;p28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0" name="Google Shape;2770;p28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1" name="Google Shape;2771;p28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2" name="Google Shape;2772;p28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3" name="Google Shape;2773;p28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4" name="Google Shape;2774;p28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5" name="Google Shape;2775;p28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6" name="Google Shape;2776;p28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7" name="Google Shape;2777;p28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8" name="Google Shape;2778;p28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9" name="Google Shape;2779;p28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0" name="Google Shape;2780;p28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1" name="Google Shape;2781;p28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2" name="Google Shape;2782;p28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3" name="Google Shape;2783;p28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4" name="Google Shape;2784;p28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5" name="Google Shape;2785;p28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6" name="Google Shape;2786;p28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7" name="Google Shape;2787;p28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8" name="Google Shape;2788;p28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9" name="Google Shape;2789;p28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0" name="Google Shape;2790;p28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1" name="Google Shape;2791;p28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2" name="Google Shape;2792;p28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3" name="Google Shape;2793;p28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4" name="Google Shape;2794;p28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5" name="Google Shape;2795;p28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6" name="Google Shape;2796;p28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7" name="Google Shape;2797;p28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8" name="Google Shape;2798;p28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9" name="Google Shape;2799;p28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0" name="Google Shape;2800;p28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1" name="Google Shape;2801;p28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2" name="Google Shape;2802;p28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3" name="Google Shape;2803;p28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4" name="Google Shape;2804;p28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5" name="Google Shape;2805;p28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6" name="Google Shape;2806;p28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7" name="Google Shape;2807;p28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8" name="Google Shape;2808;p28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9" name="Google Shape;2809;p28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810" name="Google Shape;2810;p28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2811" name="Google Shape;2811;p28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2" name="Google Shape;2812;p28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3" name="Google Shape;2813;p28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4" name="Google Shape;2814;p28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5" name="Google Shape;2815;p28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6" name="Google Shape;2816;p28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7" name="Google Shape;2817;p28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8" name="Google Shape;2818;p28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9" name="Google Shape;2819;p28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0" name="Google Shape;2820;p28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1" name="Google Shape;2821;p28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2" name="Google Shape;2822;p28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3" name="Google Shape;2823;p28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4" name="Google Shape;2824;p28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5" name="Google Shape;2825;p28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6" name="Google Shape;2826;p28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7" name="Google Shape;2827;p28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8" name="Google Shape;2828;p28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9" name="Google Shape;2829;p28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0" name="Google Shape;2830;p28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1" name="Google Shape;2831;p28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2" name="Google Shape;2832;p28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3" name="Google Shape;2833;p28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4" name="Google Shape;2834;p28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5" name="Google Shape;2835;p28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6" name="Google Shape;2836;p28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7" name="Google Shape;2837;p28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8" name="Google Shape;2838;p28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9" name="Google Shape;2839;p28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0" name="Google Shape;2840;p28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1" name="Google Shape;2841;p28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2" name="Google Shape;2842;p28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3" name="Google Shape;2843;p28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4" name="Google Shape;2844;p28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5" name="Google Shape;2845;p28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6" name="Google Shape;2846;p28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7" name="Google Shape;2847;p28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8" name="Google Shape;2848;p28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9" name="Google Shape;2849;p28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0" name="Google Shape;2850;p28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1" name="Google Shape;2851;p28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2" name="Google Shape;2852;p28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3" name="Google Shape;2853;p28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4" name="Google Shape;2854;p28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5" name="Google Shape;2855;p28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6" name="Google Shape;2856;p28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7" name="Google Shape;2857;p28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8" name="Google Shape;2858;p28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9" name="Google Shape;2859;p28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0" name="Google Shape;2860;p28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1" name="Google Shape;2861;p28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2" name="Google Shape;2862;p28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863" name="Google Shape;2863;p28"/>
          <p:cNvSpPr txBox="1"/>
          <p:nvPr>
            <p:ph type="body" idx="1"/>
          </p:nvPr>
        </p:nvSpPr>
        <p:spPr>
          <a:xfrm>
            <a:off x="874675" y="2415276"/>
            <a:ext cx="27858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lphaUcPeriod"/>
              <a:defRPr sz="1400"/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864" name="Google Shape;2864;p28"/>
          <p:cNvSpPr txBox="1"/>
          <p:nvPr>
            <p:ph type="title"/>
          </p:nvPr>
        </p:nvSpPr>
        <p:spPr>
          <a:xfrm>
            <a:off x="874725" y="1745725"/>
            <a:ext cx="2785800" cy="64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 panose="02000000000000000000"/>
              <a:buNone/>
              <a:defRPr sz="3000">
                <a:solidFill>
                  <a:schemeClr val="accen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9">
    <p:bg>
      <p:bgPr>
        <a:solidFill>
          <a:schemeClr val="dk2"/>
        </a:solidFill>
        <a:effectLst/>
      </p:bgPr>
    </p:bg>
    <p:spTree>
      <p:nvGrpSpPr>
        <p:cNvPr id="2865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6" name="Google Shape;2866;p29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2867" name="Google Shape;2867;p29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8" name="Google Shape;2868;p29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69" name="Google Shape;2869;p29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2870" name="Google Shape;2870;p29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1" name="Google Shape;2871;p29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2" name="Google Shape;2872;p29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3" name="Google Shape;2873;p29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4" name="Google Shape;2874;p29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5" name="Google Shape;2875;p29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6" name="Google Shape;2876;p29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7" name="Google Shape;2877;p29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8" name="Google Shape;2878;p29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9" name="Google Shape;2879;p29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0" name="Google Shape;2880;p29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1" name="Google Shape;2881;p29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2" name="Google Shape;2882;p29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3" name="Google Shape;2883;p29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4" name="Google Shape;2884;p29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5" name="Google Shape;2885;p29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6" name="Google Shape;2886;p29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7" name="Google Shape;2887;p29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8" name="Google Shape;2888;p29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9" name="Google Shape;2889;p29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0" name="Google Shape;2890;p29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1" name="Google Shape;2891;p29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2" name="Google Shape;2892;p29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3" name="Google Shape;2893;p29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4" name="Google Shape;2894;p29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5" name="Google Shape;2895;p29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6" name="Google Shape;2896;p29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7" name="Google Shape;2897;p29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8" name="Google Shape;2898;p29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9" name="Google Shape;2899;p29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0" name="Google Shape;2900;p29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1" name="Google Shape;2901;p29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2" name="Google Shape;2902;p29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3" name="Google Shape;2903;p29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4" name="Google Shape;2904;p29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5" name="Google Shape;2905;p29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6" name="Google Shape;2906;p29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7" name="Google Shape;2907;p29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8" name="Google Shape;2908;p29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9" name="Google Shape;2909;p29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0" name="Google Shape;2910;p29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1" name="Google Shape;2911;p29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2" name="Google Shape;2912;p29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3" name="Google Shape;2913;p29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4" name="Google Shape;2914;p29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5" name="Google Shape;2915;p29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6" name="Google Shape;2916;p29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7" name="Google Shape;2917;p29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8" name="Google Shape;2918;p29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9" name="Google Shape;2919;p29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0" name="Google Shape;2920;p29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1" name="Google Shape;2921;p29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922" name="Google Shape;2922;p29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2923" name="Google Shape;2923;p29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4" name="Google Shape;2924;p29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5" name="Google Shape;2925;p29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6" name="Google Shape;2926;p29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7" name="Google Shape;2927;p29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8" name="Google Shape;2928;p29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9" name="Google Shape;2929;p29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0" name="Google Shape;2930;p29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1" name="Google Shape;2931;p29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2" name="Google Shape;2932;p29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3" name="Google Shape;2933;p29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4" name="Google Shape;2934;p29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5" name="Google Shape;2935;p29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6" name="Google Shape;2936;p29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7" name="Google Shape;2937;p29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8" name="Google Shape;2938;p29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9" name="Google Shape;2939;p29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0" name="Google Shape;2940;p29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1" name="Google Shape;2941;p29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2" name="Google Shape;2942;p29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3" name="Google Shape;2943;p29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4" name="Google Shape;2944;p29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5" name="Google Shape;2945;p29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6" name="Google Shape;2946;p29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7" name="Google Shape;2947;p29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8" name="Google Shape;2948;p29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9" name="Google Shape;2949;p29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7" name="Google Shape;2957;p29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8" name="Google Shape;2958;p29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6" name="Google Shape;2966;p29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7" name="Google Shape;2967;p29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975" name="Google Shape;2975;p29"/>
          <p:cNvSpPr txBox="1"/>
          <p:nvPr>
            <p:ph type="title"/>
          </p:nvPr>
        </p:nvSpPr>
        <p:spPr>
          <a:xfrm>
            <a:off x="713225" y="899312"/>
            <a:ext cx="3053400" cy="6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2976" name="Google Shape;2976;p29"/>
          <p:cNvSpPr txBox="1"/>
          <p:nvPr>
            <p:ph type="subTitle" idx="1"/>
          </p:nvPr>
        </p:nvSpPr>
        <p:spPr>
          <a:xfrm>
            <a:off x="713225" y="1663274"/>
            <a:ext cx="3053400" cy="15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2977" name="Google Shape;2977;p29"/>
          <p:cNvSpPr txBox="1"/>
          <p:nvPr/>
        </p:nvSpPr>
        <p:spPr>
          <a:xfrm>
            <a:off x="713225" y="3632788"/>
            <a:ext cx="3136500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CREDITS:</a:t>
            </a:r>
            <a:r>
              <a:rPr lang="en-GB" sz="1200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 This presentation template was created by </a:t>
            </a:r>
            <a:r>
              <a:rPr lang="en-GB" sz="1200" b="1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, including infographics &amp; images by </a:t>
            </a:r>
            <a:r>
              <a:rPr lang="en-GB" sz="1200" b="1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Freepik</a:t>
            </a:r>
            <a:endParaRPr sz="1200" b="1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5">
    <p:bg>
      <p:bgPr>
        <a:solidFill>
          <a:schemeClr val="dk2"/>
        </a:solidFill>
        <a:effectLst/>
      </p:bgPr>
    </p:bg>
    <p:spTree>
      <p:nvGrpSpPr>
        <p:cNvPr id="2978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" name="Google Shape;2979;p30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2980" name="Google Shape;2980;p30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1" name="Google Shape;2981;p30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982" name="Google Shape;2982;p30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2983" name="Google Shape;2983;p30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4" name="Google Shape;2984;p30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5" name="Google Shape;2985;p30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6" name="Google Shape;2986;p30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7" name="Google Shape;2987;p30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8" name="Google Shape;2988;p30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9" name="Google Shape;2989;p30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0" name="Google Shape;2990;p30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1" name="Google Shape;2991;p30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2" name="Google Shape;2992;p30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3" name="Google Shape;2993;p30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4" name="Google Shape;2994;p30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5" name="Google Shape;2995;p30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6" name="Google Shape;2996;p30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7" name="Google Shape;2997;p30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8" name="Google Shape;2998;p30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9" name="Google Shape;2999;p30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0" name="Google Shape;3000;p30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1" name="Google Shape;3001;p30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2" name="Google Shape;3002;p30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3" name="Google Shape;3003;p30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4" name="Google Shape;3004;p30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5" name="Google Shape;3005;p30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6" name="Google Shape;3006;p30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7" name="Google Shape;3007;p30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8" name="Google Shape;3008;p30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9" name="Google Shape;3009;p30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0" name="Google Shape;3010;p30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1" name="Google Shape;3011;p30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2" name="Google Shape;3012;p30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3" name="Google Shape;3013;p30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4" name="Google Shape;3014;p30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5" name="Google Shape;3015;p30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6" name="Google Shape;3016;p30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7" name="Google Shape;3017;p30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8" name="Google Shape;3018;p30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9" name="Google Shape;3019;p30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0" name="Google Shape;3020;p30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1" name="Google Shape;3021;p30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2" name="Google Shape;3022;p30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3" name="Google Shape;3023;p30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4" name="Google Shape;3024;p30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5" name="Google Shape;3025;p30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6" name="Google Shape;3026;p30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7" name="Google Shape;3027;p30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8" name="Google Shape;3028;p30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9" name="Google Shape;3029;p30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0" name="Google Shape;3030;p30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1" name="Google Shape;3031;p30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2" name="Google Shape;3032;p30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3" name="Google Shape;3033;p30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4" name="Google Shape;3034;p30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035" name="Google Shape;3035;p30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3036" name="Google Shape;3036;p30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7" name="Google Shape;3037;p30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8" name="Google Shape;3038;p30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9" name="Google Shape;3039;p30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0" name="Google Shape;3040;p30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1" name="Google Shape;3041;p30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2" name="Google Shape;3042;p30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3" name="Google Shape;3043;p30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4" name="Google Shape;3044;p30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5" name="Google Shape;3045;p30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6" name="Google Shape;3046;p30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7" name="Google Shape;3047;p30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8" name="Google Shape;3048;p30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9" name="Google Shape;3049;p30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0" name="Google Shape;3050;p30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1" name="Google Shape;3051;p30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2" name="Google Shape;3052;p30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3" name="Google Shape;3053;p30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4" name="Google Shape;3054;p30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5" name="Google Shape;3055;p30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6" name="Google Shape;3056;p30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7" name="Google Shape;3057;p30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8" name="Google Shape;3058;p30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9" name="Google Shape;3059;p30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0" name="Google Shape;3060;p30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1" name="Google Shape;3061;p30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2" name="Google Shape;3062;p30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3" name="Google Shape;3063;p30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4" name="Google Shape;3064;p30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5" name="Google Shape;3065;p30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6" name="Google Shape;3066;p30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7" name="Google Shape;3067;p30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8" name="Google Shape;3068;p30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9" name="Google Shape;3069;p30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0" name="Google Shape;3070;p30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1" name="Google Shape;3071;p30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2" name="Google Shape;3072;p30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3" name="Google Shape;3073;p30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4" name="Google Shape;3074;p30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5" name="Google Shape;3075;p30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6" name="Google Shape;3076;p30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7" name="Google Shape;3077;p30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8" name="Google Shape;3078;p30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9" name="Google Shape;3079;p30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0" name="Google Shape;3080;p30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1" name="Google Shape;3081;p30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2" name="Google Shape;3082;p30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3" name="Google Shape;3083;p30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4" name="Google Shape;3084;p30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5" name="Google Shape;3085;p30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6" name="Google Shape;3086;p30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7" name="Google Shape;3087;p30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bg>
      <p:bgPr>
        <a:solidFill>
          <a:schemeClr val="dk2"/>
        </a:solidFill>
        <a:effectLst/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4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235" name="Google Shape;235;p4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4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7" name="Google Shape;237;p4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238" name="Google Shape;238;p4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" name="Google Shape;260;p4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" name="Google Shape;264;p4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" name="Google Shape;271;p4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" name="Google Shape;273;p4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" name="Google Shape;274;p4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" name="Google Shape;278;p4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" name="Google Shape;279;p4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90" name="Google Shape;290;p4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291" name="Google Shape;291;p4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" name="Google Shape;320;p4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" name="Google Shape;321;p4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" name="Google Shape;322;p4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6" name="Google Shape;326;p4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8" name="Google Shape;328;p4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9" name="Google Shape;329;p4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0" name="Google Shape;330;p4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1" name="Google Shape;331;p4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2" name="Google Shape;332;p4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3" name="Google Shape;333;p4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4" name="Google Shape;334;p4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5" name="Google Shape;335;p4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" name="Google Shape;336;p4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" name="Google Shape;337;p4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" name="Google Shape;338;p4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" name="Google Shape;339;p4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" name="Google Shape;340;p4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" name="Google Shape;341;p4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2" name="Google Shape;342;p4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343" name="Google Shape;343;p4"/>
          <p:cNvSpPr txBox="1"/>
          <p:nvPr>
            <p:ph type="subTitle" idx="1"/>
          </p:nvPr>
        </p:nvSpPr>
        <p:spPr>
          <a:xfrm>
            <a:off x="713250" y="1114000"/>
            <a:ext cx="7717500" cy="3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atisfy" panose="02000000000000000000"/>
              <a:buAutoNum type="arabicPeriod"/>
              <a:defRPr sz="115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344" name="Google Shape;344;p4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6">
    <p:bg>
      <p:bgPr>
        <a:solidFill>
          <a:schemeClr val="dk2"/>
        </a:solidFill>
        <a:effectLst/>
      </p:bgPr>
    </p:bg>
    <p:spTree>
      <p:nvGrpSpPr>
        <p:cNvPr id="3088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Google Shape;3089;p31"/>
          <p:cNvSpPr/>
          <p:nvPr/>
        </p:nvSpPr>
        <p:spPr>
          <a:xfrm>
            <a:off x="223800" y="223800"/>
            <a:ext cx="8696400" cy="4695900"/>
          </a:xfrm>
          <a:prstGeom prst="roundRect">
            <a:avLst>
              <a:gd name="adj" fmla="val 609"/>
            </a:avLst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90" name="Google Shape;3090;p31"/>
          <p:cNvSpPr/>
          <p:nvPr/>
        </p:nvSpPr>
        <p:spPr>
          <a:xfrm flipH="1">
            <a:off x="247650" y="223800"/>
            <a:ext cx="8648700" cy="4695900"/>
          </a:xfrm>
          <a:prstGeom prst="rtTriangle">
            <a:avLst/>
          </a:prstGeom>
          <a:solidFill>
            <a:srgbClr val="FBEFC6">
              <a:alpha val="30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bg>
      <p:bgPr>
        <a:solidFill>
          <a:schemeClr val="dk2"/>
        </a:solidFill>
        <a:effectLst/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5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347" name="Google Shape;347;p5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" name="Google Shape;348;p5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49" name="Google Shape;349;p5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350" name="Google Shape;350;p5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02" name="Google Shape;402;p5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403" name="Google Shape;403;p5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" name="Google Shape;411;p5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8" name="Google Shape;418;p5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9" name="Google Shape;419;p5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1" name="Google Shape;431;p5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2" name="Google Shape;432;p5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6" name="Google Shape;436;p5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7" name="Google Shape;437;p5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9" name="Google Shape;439;p5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6" name="Google Shape;446;p5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455" name="Google Shape;455;p5"/>
          <p:cNvSpPr txBox="1"/>
          <p:nvPr>
            <p:ph type="subTitle" idx="1"/>
          </p:nvPr>
        </p:nvSpPr>
        <p:spPr>
          <a:xfrm>
            <a:off x="713224" y="2987100"/>
            <a:ext cx="25158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456" name="Google Shape;456;p5"/>
          <p:cNvSpPr txBox="1"/>
          <p:nvPr>
            <p:ph type="subTitle" idx="2"/>
          </p:nvPr>
        </p:nvSpPr>
        <p:spPr>
          <a:xfrm>
            <a:off x="713375" y="3421500"/>
            <a:ext cx="25155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5"/>
          <p:cNvSpPr txBox="1"/>
          <p:nvPr>
            <p:ph type="subTitle" idx="3"/>
          </p:nvPr>
        </p:nvSpPr>
        <p:spPr>
          <a:xfrm>
            <a:off x="5915025" y="2216250"/>
            <a:ext cx="25158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458" name="Google Shape;458;p5"/>
          <p:cNvSpPr txBox="1"/>
          <p:nvPr>
            <p:ph type="subTitle" idx="4"/>
          </p:nvPr>
        </p:nvSpPr>
        <p:spPr>
          <a:xfrm>
            <a:off x="5915175" y="2650650"/>
            <a:ext cx="25155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9" name="Google Shape;459;p5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bg>
      <p:bgPr>
        <a:solidFill>
          <a:schemeClr val="dk2"/>
        </a:solidFill>
        <a:effectLst/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461;p6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462" name="Google Shape;462;p6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" name="Google Shape;463;p6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64" name="Google Shape;464;p6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465" name="Google Shape;465;p6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1" name="Google Shape;471;p6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2" name="Google Shape;472;p6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3" name="Google Shape;473;p6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4" name="Google Shape;474;p6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5" name="Google Shape;475;p6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6" name="Google Shape;476;p6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7" name="Google Shape;477;p6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8" name="Google Shape;478;p6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9" name="Google Shape;479;p6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0" name="Google Shape;480;p6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1" name="Google Shape;481;p6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2" name="Google Shape;482;p6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3" name="Google Shape;483;p6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4" name="Google Shape;484;p6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5" name="Google Shape;485;p6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" name="Google Shape;486;p6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" name="Google Shape;487;p6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8" name="Google Shape;488;p6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" name="Google Shape;489;p6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0" name="Google Shape;490;p6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6" name="Google Shape;496;p6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7" name="Google Shape;497;p6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8" name="Google Shape;498;p6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9" name="Google Shape;499;p6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0" name="Google Shape;500;p6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1" name="Google Shape;501;p6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5" name="Google Shape;505;p6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6" name="Google Shape;506;p6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7" name="Google Shape;507;p6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8" name="Google Shape;508;p6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9" name="Google Shape;509;p6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0" name="Google Shape;510;p6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1" name="Google Shape;511;p6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2" name="Google Shape;512;p6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3" name="Google Shape;513;p6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4" name="Google Shape;514;p6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5" name="Google Shape;515;p6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6" name="Google Shape;516;p6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17" name="Google Shape;517;p6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518" name="Google Shape;518;p6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9" name="Google Shape;519;p6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2" name="Google Shape;522;p6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3" name="Google Shape;523;p6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4" name="Google Shape;524;p6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5" name="Google Shape;525;p6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2" name="Google Shape;532;p6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3" name="Google Shape;533;p6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4" name="Google Shape;534;p6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5" name="Google Shape;535;p6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6" name="Google Shape;536;p6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7" name="Google Shape;537;p6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8" name="Google Shape;538;p6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9" name="Google Shape;539;p6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0" name="Google Shape;540;p6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1" name="Google Shape;541;p6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2" name="Google Shape;542;p6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3" name="Google Shape;543;p6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4" name="Google Shape;544;p6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5" name="Google Shape;545;p6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6" name="Google Shape;546;p6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7" name="Google Shape;547;p6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8" name="Google Shape;548;p6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9" name="Google Shape;549;p6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0" name="Google Shape;550;p6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1" name="Google Shape;551;p6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2" name="Google Shape;552;p6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3" name="Google Shape;553;p6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8" name="Google Shape;558;p6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9" name="Google Shape;559;p6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0" name="Google Shape;560;p6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1" name="Google Shape;561;p6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2" name="Google Shape;562;p6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3" name="Google Shape;563;p6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4" name="Google Shape;564;p6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5" name="Google Shape;565;p6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6" name="Google Shape;566;p6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7" name="Google Shape;567;p6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570" name="Google Shape;570;p6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7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573" name="Google Shape;573;p7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7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75" name="Google Shape;575;p7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576" name="Google Shape;576;p7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7" name="Google Shape;577;p7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8" name="Google Shape;578;p7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9" name="Google Shape;579;p7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0" name="Google Shape;580;p7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1" name="Google Shape;581;p7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2" name="Google Shape;582;p7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3" name="Google Shape;583;p7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4" name="Google Shape;584;p7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5" name="Google Shape;585;p7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6" name="Google Shape;586;p7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7" name="Google Shape;587;p7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8" name="Google Shape;588;p7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9" name="Google Shape;589;p7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0" name="Google Shape;590;p7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1" name="Google Shape;591;p7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2" name="Google Shape;592;p7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3" name="Google Shape;593;p7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4" name="Google Shape;594;p7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5" name="Google Shape;595;p7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6" name="Google Shape;596;p7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8" name="Google Shape;598;p7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9" name="Google Shape;599;p7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4" name="Google Shape;604;p7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5" name="Google Shape;605;p7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6" name="Google Shape;606;p7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7" name="Google Shape;607;p7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7" name="Google Shape;617;p7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8" name="Google Shape;618;p7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9" name="Google Shape;619;p7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0" name="Google Shape;620;p7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1" name="Google Shape;621;p7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2" name="Google Shape;622;p7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3" name="Google Shape;623;p7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4" name="Google Shape;624;p7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5" name="Google Shape;625;p7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6" name="Google Shape;626;p7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7" name="Google Shape;627;p7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28" name="Google Shape;628;p7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629" name="Google Shape;629;p7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0" name="Google Shape;630;p7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1" name="Google Shape;631;p7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2" name="Google Shape;632;p7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3" name="Google Shape;633;p7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4" name="Google Shape;634;p7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5" name="Google Shape;635;p7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4" name="Google Shape;644;p7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5" name="Google Shape;645;p7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6" name="Google Shape;646;p7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7" name="Google Shape;647;p7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8" name="Google Shape;648;p7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9" name="Google Shape;649;p7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0" name="Google Shape;650;p7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1" name="Google Shape;651;p7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2" name="Google Shape;652;p7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3" name="Google Shape;653;p7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4" name="Google Shape;654;p7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5" name="Google Shape;655;p7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6" name="Google Shape;656;p7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7" name="Google Shape;657;p7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8" name="Google Shape;658;p7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9" name="Google Shape;659;p7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0" name="Google Shape;660;p7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1" name="Google Shape;661;p7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2" name="Google Shape;662;p7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3" name="Google Shape;663;p7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4" name="Google Shape;664;p7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5" name="Google Shape;665;p7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6" name="Google Shape;666;p7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1" name="Google Shape;671;p7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2" name="Google Shape;672;p7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7" name="Google Shape;677;p7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8" name="Google Shape;678;p7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9" name="Google Shape;679;p7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681" name="Google Shape;681;p7"/>
          <p:cNvSpPr txBox="1"/>
          <p:nvPr>
            <p:ph type="subTitle" idx="1"/>
          </p:nvPr>
        </p:nvSpPr>
        <p:spPr>
          <a:xfrm>
            <a:off x="713225" y="1483125"/>
            <a:ext cx="4197900" cy="24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682" name="Google Shape;682;p7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 panose="02000000000000000000"/>
              <a:buNone/>
              <a:defRPr sz="3000">
                <a:solidFill>
                  <a:schemeClr val="lt2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8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685" name="Google Shape;685;p8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8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87" name="Google Shape;687;p8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688" name="Google Shape;688;p8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1" name="Google Shape;691;p8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2" name="Google Shape;692;p8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7" name="Google Shape;697;p8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8" name="Google Shape;698;p8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3" name="Google Shape;703;p8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4" name="Google Shape;704;p8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9" name="Google Shape;709;p8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0" name="Google Shape;710;p8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5" name="Google Shape;715;p8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6" name="Google Shape;716;p8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1" name="Google Shape;721;p8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2" name="Google Shape;722;p8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7" name="Google Shape;727;p8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8" name="Google Shape;728;p8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3" name="Google Shape;733;p8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4" name="Google Shape;734;p8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5" name="Google Shape;735;p8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6" name="Google Shape;736;p8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7" name="Google Shape;737;p8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8" name="Google Shape;738;p8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9" name="Google Shape;739;p8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40" name="Google Shape;740;p8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741" name="Google Shape;741;p8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2" name="Google Shape;742;p8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3" name="Google Shape;743;p8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8" name="Google Shape;748;p8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9" name="Google Shape;749;p8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0" name="Google Shape;750;p8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1" name="Google Shape;751;p8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2" name="Google Shape;752;p8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3" name="Google Shape;753;p8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4" name="Google Shape;754;p8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7" name="Google Shape;757;p8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8" name="Google Shape;758;p8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9" name="Google Shape;759;p8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2" name="Google Shape;762;p8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3" name="Google Shape;763;p8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4" name="Google Shape;764;p8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7" name="Google Shape;767;p8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8" name="Google Shape;768;p8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9" name="Google Shape;769;p8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0" name="Google Shape;770;p8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1" name="Google Shape;771;p8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2" name="Google Shape;772;p8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3" name="Google Shape;773;p8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4" name="Google Shape;774;p8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5" name="Google Shape;775;p8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6" name="Google Shape;776;p8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7" name="Google Shape;777;p8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8" name="Google Shape;778;p8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9" name="Google Shape;779;p8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0" name="Google Shape;780;p8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1" name="Google Shape;781;p8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2" name="Google Shape;782;p8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3" name="Google Shape;783;p8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4" name="Google Shape;784;p8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5" name="Google Shape;785;p8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6" name="Google Shape;786;p8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7" name="Google Shape;787;p8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8" name="Google Shape;788;p8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9" name="Google Shape;789;p8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0" name="Google Shape;790;p8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1" name="Google Shape;791;p8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2" name="Google Shape;792;p8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793" name="Google Shape;793;p8"/>
          <p:cNvSpPr txBox="1"/>
          <p:nvPr>
            <p:ph type="ctrTitle"/>
          </p:nvPr>
        </p:nvSpPr>
        <p:spPr>
          <a:xfrm>
            <a:off x="710750" y="1529550"/>
            <a:ext cx="3861000" cy="20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9"/>
          <p:cNvGrpSpPr/>
          <p:nvPr/>
        </p:nvGrpSpPr>
        <p:grpSpPr>
          <a:xfrm>
            <a:off x="223800" y="223800"/>
            <a:ext cx="8696400" cy="4695900"/>
            <a:chOff x="223800" y="223800"/>
            <a:chExt cx="8696400" cy="4695900"/>
          </a:xfrm>
        </p:grpSpPr>
        <p:sp>
          <p:nvSpPr>
            <p:cNvPr id="796" name="Google Shape;796;p9"/>
            <p:cNvSpPr/>
            <p:nvPr/>
          </p:nvSpPr>
          <p:spPr>
            <a:xfrm>
              <a:off x="223800" y="223800"/>
              <a:ext cx="8696400" cy="4695900"/>
            </a:xfrm>
            <a:prstGeom prst="roundRect">
              <a:avLst>
                <a:gd name="adj" fmla="val 609"/>
              </a:avLst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9"/>
            <p:cNvSpPr/>
            <p:nvPr/>
          </p:nvSpPr>
          <p:spPr>
            <a:xfrm flipH="1">
              <a:off x="247650" y="223800"/>
              <a:ext cx="8648700" cy="4695900"/>
            </a:xfrm>
            <a:prstGeom prst="rtTriangle">
              <a:avLst/>
            </a:prstGeom>
            <a:solidFill>
              <a:srgbClr val="FBEFC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98" name="Google Shape;798;p9"/>
            <p:cNvGrpSpPr/>
            <p:nvPr/>
          </p:nvGrpSpPr>
          <p:grpSpPr>
            <a:xfrm>
              <a:off x="342833" y="376198"/>
              <a:ext cx="8458334" cy="167124"/>
              <a:chOff x="247650" y="304409"/>
              <a:chExt cx="8648604" cy="167107"/>
            </a:xfrm>
          </p:grpSpPr>
          <p:sp>
            <p:nvSpPr>
              <p:cNvPr id="799" name="Google Shape;799;p9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0" name="Google Shape;800;p9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1" name="Google Shape;801;p9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2" name="Google Shape;802;p9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3" name="Google Shape;803;p9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4" name="Google Shape;804;p9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5" name="Google Shape;805;p9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6" name="Google Shape;806;p9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7" name="Google Shape;807;p9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8" name="Google Shape;808;p9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9" name="Google Shape;809;p9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0" name="Google Shape;810;p9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1" name="Google Shape;811;p9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2" name="Google Shape;812;p9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3" name="Google Shape;813;p9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4" name="Google Shape;814;p9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5" name="Google Shape;815;p9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6" name="Google Shape;816;p9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7" name="Google Shape;817;p9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8" name="Google Shape;818;p9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9" name="Google Shape;819;p9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0" name="Google Shape;820;p9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1" name="Google Shape;821;p9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2" name="Google Shape;822;p9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3" name="Google Shape;823;p9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4" name="Google Shape;824;p9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5" name="Google Shape;825;p9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6" name="Google Shape;826;p9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7" name="Google Shape;827;p9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8" name="Google Shape;828;p9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9" name="Google Shape;829;p9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7" name="Google Shape;837;p9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8" name="Google Shape;838;p9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6" name="Google Shape;846;p9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7" name="Google Shape;847;p9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51" name="Google Shape;851;p9"/>
            <p:cNvGrpSpPr/>
            <p:nvPr/>
          </p:nvGrpSpPr>
          <p:grpSpPr>
            <a:xfrm>
              <a:off x="342833" y="4600173"/>
              <a:ext cx="8458334" cy="167124"/>
              <a:chOff x="247650" y="304409"/>
              <a:chExt cx="8648604" cy="167107"/>
            </a:xfrm>
          </p:grpSpPr>
          <p:sp>
            <p:nvSpPr>
              <p:cNvPr id="852" name="Google Shape;852;p9"/>
              <p:cNvSpPr/>
              <p:nvPr/>
            </p:nvSpPr>
            <p:spPr>
              <a:xfrm>
                <a:off x="247650" y="304409"/>
                <a:ext cx="1188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4215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5888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7560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9233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10905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12578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14251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15923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17596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19268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20941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22613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24286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25958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27631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293041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09766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26492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43218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59943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76669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93395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410120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426846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443571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460297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477023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493748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510474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527200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543925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5606515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577377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5941028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61082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627552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644277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661003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677729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694454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711180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7279060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744631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7613573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7780829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7948086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8115342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828258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8449841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8617097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003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8784354" y="304416"/>
                <a:ext cx="111900" cy="167100"/>
              </a:xfrm>
              <a:prstGeom prst="parallelogram">
                <a:avLst>
                  <a:gd name="adj" fmla="val 25000"/>
                </a:avLst>
              </a:prstGeom>
              <a:solidFill>
                <a:srgbClr val="921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904" name="Google Shape;904;p9"/>
          <p:cNvSpPr txBox="1"/>
          <p:nvPr>
            <p:ph type="subTitle" idx="1"/>
          </p:nvPr>
        </p:nvSpPr>
        <p:spPr>
          <a:xfrm>
            <a:off x="4809264" y="2244313"/>
            <a:ext cx="3219900" cy="13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5" name="Google Shape;905;p9"/>
          <p:cNvSpPr txBox="1"/>
          <p:nvPr>
            <p:ph type="title"/>
          </p:nvPr>
        </p:nvSpPr>
        <p:spPr>
          <a:xfrm>
            <a:off x="4809251" y="1502088"/>
            <a:ext cx="3219900" cy="6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0"/>
          <p:cNvSpPr txBox="1"/>
          <p:nvPr>
            <p:ph type="title"/>
          </p:nvPr>
        </p:nvSpPr>
        <p:spPr>
          <a:xfrm>
            <a:off x="909375" y="761875"/>
            <a:ext cx="2706600" cy="1355100"/>
          </a:xfrm>
          <a:prstGeom prst="rect">
            <a:avLst/>
          </a:prstGeom>
          <a:noFill/>
          <a:effectLst>
            <a:outerShdw blurRad="271463" dist="47625" dir="258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Font typeface="Caveat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 panose="02000000000000000000"/>
              <a:buNone/>
              <a:defRPr sz="3000"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/>
        </p:txBody>
      </p:sp>
      <p:sp>
        <p:nvSpPr>
          <p:cNvPr id="908" name="Google Shape;908;p1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259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57" y="7155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 panose="02000000000000000000"/>
              <a:buNone/>
              <a:defRPr sz="3000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tisfy" panose="02000000000000000000"/>
              <a:buNone/>
              <a:defRPr sz="4500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tisfy" panose="02000000000000000000"/>
              <a:buNone/>
              <a:defRPr sz="4500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tisfy" panose="02000000000000000000"/>
              <a:buNone/>
              <a:defRPr sz="4500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tisfy" panose="02000000000000000000"/>
              <a:buNone/>
              <a:defRPr sz="4500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tisfy" panose="02000000000000000000"/>
              <a:buNone/>
              <a:defRPr sz="4500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tisfy" panose="02000000000000000000"/>
              <a:buNone/>
              <a:defRPr sz="4500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tisfy" panose="02000000000000000000"/>
              <a:buNone/>
              <a:defRPr sz="4500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tisfy" panose="02000000000000000000"/>
              <a:buNone/>
              <a:defRPr sz="4500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713250" y="1923500"/>
            <a:ext cx="7717500" cy="30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image" Target="../media/image35.jpeg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39.jpeg"/><Relationship Id="rId11" Type="http://schemas.openxmlformats.org/officeDocument/2006/relationships/image" Target="../media/image38.jpeg"/><Relationship Id="rId10" Type="http://schemas.openxmlformats.org/officeDocument/2006/relationships/image" Target="../media/image37.jpe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43.jpeg"/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0.jpe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tags" Target="../tags/tag3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29.jpeg"/><Relationship Id="rId10" Type="http://schemas.openxmlformats.org/officeDocument/2006/relationships/image" Target="../media/image28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1C00"/>
        </a:solidFill>
        <a:effectLst/>
      </p:bgPr>
    </p:bg>
    <p:spTree>
      <p:nvGrpSpPr>
        <p:cNvPr id="3100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1" name="Google Shape;3101;p35"/>
          <p:cNvGrpSpPr/>
          <p:nvPr/>
        </p:nvGrpSpPr>
        <p:grpSpPr>
          <a:xfrm>
            <a:off x="713225" y="1843100"/>
            <a:ext cx="3391200" cy="1685925"/>
            <a:chOff x="971550" y="1733550"/>
            <a:chExt cx="3391200" cy="1685925"/>
          </a:xfrm>
        </p:grpSpPr>
        <p:cxnSp>
          <p:nvCxnSpPr>
            <p:cNvPr id="3102" name="Google Shape;3102;p35"/>
            <p:cNvCxnSpPr/>
            <p:nvPr/>
          </p:nvCxnSpPr>
          <p:spPr>
            <a:xfrm>
              <a:off x="971550" y="1733550"/>
              <a:ext cx="33912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3" name="Google Shape;3103;p35"/>
            <p:cNvCxnSpPr/>
            <p:nvPr/>
          </p:nvCxnSpPr>
          <p:spPr>
            <a:xfrm>
              <a:off x="971550" y="2576513"/>
              <a:ext cx="33912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4" name="Google Shape;3104;p35"/>
            <p:cNvCxnSpPr/>
            <p:nvPr/>
          </p:nvCxnSpPr>
          <p:spPr>
            <a:xfrm>
              <a:off x="971550" y="3419475"/>
              <a:ext cx="33912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05" name="Google Shape;3105;p35"/>
          <p:cNvSpPr txBox="1"/>
          <p:nvPr>
            <p:ph type="subTitle" idx="1"/>
          </p:nvPr>
        </p:nvSpPr>
        <p:spPr>
          <a:xfrm>
            <a:off x="5436235" y="4084320"/>
            <a:ext cx="3745230" cy="452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presenter: Lydia </a:t>
            </a:r>
            <a:endParaRPr lang="en-US" alt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                   23DGS</a:t>
            </a:r>
            <a:r>
              <a:rPr lang="zh-CN" altLang="en-US"/>
              <a:t>金子灿</a:t>
            </a:r>
            <a:endParaRPr lang="en-US" alt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GB"/>
          </a:p>
        </p:txBody>
      </p:sp>
      <p:grpSp>
        <p:nvGrpSpPr>
          <p:cNvPr id="3106" name="Google Shape;3106;p35"/>
          <p:cNvGrpSpPr/>
          <p:nvPr/>
        </p:nvGrpSpPr>
        <p:grpSpPr>
          <a:xfrm rot="-5400000">
            <a:off x="5233647" y="924347"/>
            <a:ext cx="2972932" cy="3391121"/>
            <a:chOff x="6788725" y="605400"/>
            <a:chExt cx="1642050" cy="2154050"/>
          </a:xfrm>
        </p:grpSpPr>
        <p:sp>
          <p:nvSpPr>
            <p:cNvPr id="3107" name="Google Shape;3107;p35"/>
            <p:cNvSpPr/>
            <p:nvPr/>
          </p:nvSpPr>
          <p:spPr>
            <a:xfrm>
              <a:off x="6788725" y="605400"/>
              <a:ext cx="1642050" cy="2154050"/>
            </a:xfrm>
            <a:custGeom>
              <a:avLst/>
              <a:gdLst/>
              <a:ahLst/>
              <a:cxnLst/>
              <a:rect l="l" t="t" r="r" b="b"/>
              <a:pathLst>
                <a:path w="65682" h="86162" extrusionOk="0">
                  <a:moveTo>
                    <a:pt x="2069" y="0"/>
                  </a:moveTo>
                  <a:cubicBezTo>
                    <a:pt x="2069" y="0"/>
                    <a:pt x="234" y="1201"/>
                    <a:pt x="301" y="1434"/>
                  </a:cubicBezTo>
                  <a:cubicBezTo>
                    <a:pt x="334" y="1668"/>
                    <a:pt x="501" y="2835"/>
                    <a:pt x="301" y="3169"/>
                  </a:cubicBezTo>
                  <a:cubicBezTo>
                    <a:pt x="68" y="3503"/>
                    <a:pt x="1" y="4603"/>
                    <a:pt x="1" y="4837"/>
                  </a:cubicBezTo>
                  <a:cubicBezTo>
                    <a:pt x="1" y="5104"/>
                    <a:pt x="835" y="5604"/>
                    <a:pt x="1035" y="5671"/>
                  </a:cubicBezTo>
                  <a:cubicBezTo>
                    <a:pt x="1235" y="5771"/>
                    <a:pt x="2603" y="6238"/>
                    <a:pt x="2870" y="6471"/>
                  </a:cubicBezTo>
                  <a:cubicBezTo>
                    <a:pt x="3170" y="6738"/>
                    <a:pt x="3403" y="7505"/>
                    <a:pt x="3570" y="7672"/>
                  </a:cubicBezTo>
                  <a:cubicBezTo>
                    <a:pt x="3703" y="7839"/>
                    <a:pt x="3703" y="8740"/>
                    <a:pt x="3837" y="8940"/>
                  </a:cubicBezTo>
                  <a:cubicBezTo>
                    <a:pt x="3970" y="9140"/>
                    <a:pt x="3737" y="10574"/>
                    <a:pt x="4070" y="10808"/>
                  </a:cubicBezTo>
                  <a:cubicBezTo>
                    <a:pt x="4404" y="11075"/>
                    <a:pt x="5038" y="11642"/>
                    <a:pt x="5238" y="11909"/>
                  </a:cubicBezTo>
                  <a:cubicBezTo>
                    <a:pt x="5471" y="12142"/>
                    <a:pt x="6572" y="13310"/>
                    <a:pt x="6505" y="13643"/>
                  </a:cubicBezTo>
                  <a:cubicBezTo>
                    <a:pt x="6405" y="13977"/>
                    <a:pt x="6672" y="14977"/>
                    <a:pt x="6505" y="15111"/>
                  </a:cubicBezTo>
                  <a:cubicBezTo>
                    <a:pt x="6372" y="15178"/>
                    <a:pt x="4704" y="15578"/>
                    <a:pt x="4504" y="16178"/>
                  </a:cubicBezTo>
                  <a:cubicBezTo>
                    <a:pt x="4304" y="16812"/>
                    <a:pt x="4571" y="18113"/>
                    <a:pt x="4571" y="18613"/>
                  </a:cubicBezTo>
                  <a:cubicBezTo>
                    <a:pt x="4537" y="19114"/>
                    <a:pt x="4037" y="20315"/>
                    <a:pt x="3970" y="20848"/>
                  </a:cubicBezTo>
                  <a:cubicBezTo>
                    <a:pt x="3870" y="21415"/>
                    <a:pt x="4037" y="21816"/>
                    <a:pt x="4137" y="22082"/>
                  </a:cubicBezTo>
                  <a:cubicBezTo>
                    <a:pt x="4204" y="22316"/>
                    <a:pt x="5705" y="22683"/>
                    <a:pt x="5672" y="23650"/>
                  </a:cubicBezTo>
                  <a:cubicBezTo>
                    <a:pt x="5638" y="24618"/>
                    <a:pt x="4537" y="26119"/>
                    <a:pt x="4571" y="26352"/>
                  </a:cubicBezTo>
                  <a:cubicBezTo>
                    <a:pt x="4637" y="26619"/>
                    <a:pt x="5071" y="28420"/>
                    <a:pt x="5205" y="28587"/>
                  </a:cubicBezTo>
                  <a:cubicBezTo>
                    <a:pt x="5305" y="28754"/>
                    <a:pt x="6205" y="29788"/>
                    <a:pt x="5805" y="30255"/>
                  </a:cubicBezTo>
                  <a:cubicBezTo>
                    <a:pt x="5371" y="30689"/>
                    <a:pt x="5371" y="30822"/>
                    <a:pt x="5672" y="31156"/>
                  </a:cubicBezTo>
                  <a:cubicBezTo>
                    <a:pt x="5972" y="31489"/>
                    <a:pt x="7573" y="32156"/>
                    <a:pt x="7673" y="32323"/>
                  </a:cubicBezTo>
                  <a:cubicBezTo>
                    <a:pt x="7740" y="32457"/>
                    <a:pt x="8640" y="33190"/>
                    <a:pt x="8840" y="33457"/>
                  </a:cubicBezTo>
                  <a:cubicBezTo>
                    <a:pt x="9041" y="33691"/>
                    <a:pt x="9541" y="34158"/>
                    <a:pt x="9408" y="34625"/>
                  </a:cubicBezTo>
                  <a:cubicBezTo>
                    <a:pt x="9341" y="35125"/>
                    <a:pt x="9074" y="36493"/>
                    <a:pt x="9307" y="37027"/>
                  </a:cubicBezTo>
                  <a:cubicBezTo>
                    <a:pt x="9474" y="37527"/>
                    <a:pt x="9841" y="37961"/>
                    <a:pt x="9841" y="38327"/>
                  </a:cubicBezTo>
                  <a:cubicBezTo>
                    <a:pt x="9841" y="38694"/>
                    <a:pt x="9875" y="39662"/>
                    <a:pt x="9841" y="40162"/>
                  </a:cubicBezTo>
                  <a:cubicBezTo>
                    <a:pt x="9808" y="40662"/>
                    <a:pt x="9908" y="41463"/>
                    <a:pt x="10175" y="41663"/>
                  </a:cubicBezTo>
                  <a:cubicBezTo>
                    <a:pt x="10408" y="41863"/>
                    <a:pt x="9674" y="42997"/>
                    <a:pt x="10041" y="43164"/>
                  </a:cubicBezTo>
                  <a:cubicBezTo>
                    <a:pt x="10153" y="43215"/>
                    <a:pt x="10325" y="43229"/>
                    <a:pt x="10522" y="43229"/>
                  </a:cubicBezTo>
                  <a:cubicBezTo>
                    <a:pt x="10747" y="43229"/>
                    <a:pt x="11006" y="43211"/>
                    <a:pt x="11249" y="43211"/>
                  </a:cubicBezTo>
                  <a:cubicBezTo>
                    <a:pt x="11489" y="43211"/>
                    <a:pt x="11715" y="43228"/>
                    <a:pt x="11876" y="43298"/>
                  </a:cubicBezTo>
                  <a:cubicBezTo>
                    <a:pt x="12343" y="43498"/>
                    <a:pt x="12810" y="43398"/>
                    <a:pt x="13010" y="43631"/>
                  </a:cubicBezTo>
                  <a:cubicBezTo>
                    <a:pt x="13210" y="43898"/>
                    <a:pt x="13410" y="44465"/>
                    <a:pt x="13510" y="44765"/>
                  </a:cubicBezTo>
                  <a:cubicBezTo>
                    <a:pt x="13577" y="45066"/>
                    <a:pt x="14144" y="45566"/>
                    <a:pt x="14344" y="45666"/>
                  </a:cubicBezTo>
                  <a:cubicBezTo>
                    <a:pt x="14545" y="45799"/>
                    <a:pt x="13844" y="47234"/>
                    <a:pt x="14211" y="47467"/>
                  </a:cubicBezTo>
                  <a:cubicBezTo>
                    <a:pt x="14545" y="47768"/>
                    <a:pt x="15345" y="47934"/>
                    <a:pt x="15579" y="48335"/>
                  </a:cubicBezTo>
                  <a:cubicBezTo>
                    <a:pt x="15845" y="48768"/>
                    <a:pt x="16513" y="48802"/>
                    <a:pt x="16579" y="49135"/>
                  </a:cubicBezTo>
                  <a:cubicBezTo>
                    <a:pt x="16679" y="49469"/>
                    <a:pt x="17080" y="50069"/>
                    <a:pt x="17180" y="50269"/>
                  </a:cubicBezTo>
                  <a:cubicBezTo>
                    <a:pt x="17246" y="50469"/>
                    <a:pt x="17246" y="50670"/>
                    <a:pt x="17180" y="51137"/>
                  </a:cubicBezTo>
                  <a:cubicBezTo>
                    <a:pt x="17080" y="51604"/>
                    <a:pt x="17246" y="52071"/>
                    <a:pt x="17480" y="52304"/>
                  </a:cubicBezTo>
                  <a:cubicBezTo>
                    <a:pt x="17680" y="52571"/>
                    <a:pt x="18247" y="52571"/>
                    <a:pt x="18214" y="52671"/>
                  </a:cubicBezTo>
                  <a:cubicBezTo>
                    <a:pt x="18147" y="52804"/>
                    <a:pt x="16312" y="54239"/>
                    <a:pt x="15979" y="54306"/>
                  </a:cubicBezTo>
                  <a:cubicBezTo>
                    <a:pt x="15645" y="54372"/>
                    <a:pt x="14911" y="54739"/>
                    <a:pt x="14678" y="55306"/>
                  </a:cubicBezTo>
                  <a:cubicBezTo>
                    <a:pt x="14411" y="55873"/>
                    <a:pt x="14678" y="55940"/>
                    <a:pt x="14344" y="56274"/>
                  </a:cubicBezTo>
                  <a:cubicBezTo>
                    <a:pt x="14011" y="56607"/>
                    <a:pt x="13577" y="56774"/>
                    <a:pt x="13310" y="56974"/>
                  </a:cubicBezTo>
                  <a:cubicBezTo>
                    <a:pt x="12977" y="57141"/>
                    <a:pt x="12243" y="57508"/>
                    <a:pt x="12009" y="57675"/>
                  </a:cubicBezTo>
                  <a:cubicBezTo>
                    <a:pt x="11743" y="57808"/>
                    <a:pt x="11075" y="57841"/>
                    <a:pt x="10708" y="58008"/>
                  </a:cubicBezTo>
                  <a:cubicBezTo>
                    <a:pt x="10375" y="58175"/>
                    <a:pt x="9541" y="58775"/>
                    <a:pt x="9508" y="59209"/>
                  </a:cubicBezTo>
                  <a:cubicBezTo>
                    <a:pt x="9408" y="59676"/>
                    <a:pt x="9007" y="60610"/>
                    <a:pt x="8674" y="60710"/>
                  </a:cubicBezTo>
                  <a:cubicBezTo>
                    <a:pt x="8340" y="60844"/>
                    <a:pt x="8640" y="61978"/>
                    <a:pt x="8874" y="62445"/>
                  </a:cubicBezTo>
                  <a:cubicBezTo>
                    <a:pt x="9141" y="62912"/>
                    <a:pt x="9674" y="63679"/>
                    <a:pt x="9641" y="64279"/>
                  </a:cubicBezTo>
                  <a:cubicBezTo>
                    <a:pt x="9574" y="64846"/>
                    <a:pt x="9374" y="65447"/>
                    <a:pt x="9541" y="66147"/>
                  </a:cubicBezTo>
                  <a:cubicBezTo>
                    <a:pt x="9708" y="66848"/>
                    <a:pt x="8907" y="67949"/>
                    <a:pt x="8874" y="68683"/>
                  </a:cubicBezTo>
                  <a:cubicBezTo>
                    <a:pt x="8840" y="69450"/>
                    <a:pt x="9007" y="70217"/>
                    <a:pt x="8340" y="70817"/>
                  </a:cubicBezTo>
                  <a:cubicBezTo>
                    <a:pt x="7640" y="71418"/>
                    <a:pt x="7906" y="71918"/>
                    <a:pt x="7640" y="72318"/>
                  </a:cubicBezTo>
                  <a:cubicBezTo>
                    <a:pt x="7339" y="72752"/>
                    <a:pt x="6839" y="72652"/>
                    <a:pt x="6806" y="73319"/>
                  </a:cubicBezTo>
                  <a:cubicBezTo>
                    <a:pt x="6739" y="73986"/>
                    <a:pt x="6706" y="74453"/>
                    <a:pt x="6572" y="74653"/>
                  </a:cubicBezTo>
                  <a:cubicBezTo>
                    <a:pt x="6472" y="74920"/>
                    <a:pt x="5905" y="75421"/>
                    <a:pt x="5905" y="75587"/>
                  </a:cubicBezTo>
                  <a:cubicBezTo>
                    <a:pt x="5905" y="75721"/>
                    <a:pt x="4571" y="75721"/>
                    <a:pt x="4237" y="75988"/>
                  </a:cubicBezTo>
                  <a:cubicBezTo>
                    <a:pt x="3904" y="76255"/>
                    <a:pt x="3637" y="77155"/>
                    <a:pt x="3737" y="77589"/>
                  </a:cubicBezTo>
                  <a:cubicBezTo>
                    <a:pt x="3870" y="77956"/>
                    <a:pt x="4204" y="77989"/>
                    <a:pt x="4204" y="78323"/>
                  </a:cubicBezTo>
                  <a:cubicBezTo>
                    <a:pt x="4204" y="78656"/>
                    <a:pt x="5138" y="78423"/>
                    <a:pt x="4637" y="78856"/>
                  </a:cubicBezTo>
                  <a:cubicBezTo>
                    <a:pt x="4137" y="79323"/>
                    <a:pt x="3570" y="80257"/>
                    <a:pt x="3503" y="80658"/>
                  </a:cubicBezTo>
                  <a:cubicBezTo>
                    <a:pt x="3403" y="81091"/>
                    <a:pt x="3036" y="80991"/>
                    <a:pt x="2736" y="81425"/>
                  </a:cubicBezTo>
                  <a:cubicBezTo>
                    <a:pt x="2469" y="81792"/>
                    <a:pt x="2036" y="81492"/>
                    <a:pt x="1902" y="81959"/>
                  </a:cubicBezTo>
                  <a:cubicBezTo>
                    <a:pt x="1802" y="82459"/>
                    <a:pt x="1469" y="83793"/>
                    <a:pt x="1535" y="84127"/>
                  </a:cubicBezTo>
                  <a:cubicBezTo>
                    <a:pt x="1635" y="84460"/>
                    <a:pt x="2336" y="85028"/>
                    <a:pt x="2569" y="85128"/>
                  </a:cubicBezTo>
                  <a:cubicBezTo>
                    <a:pt x="2836" y="85194"/>
                    <a:pt x="3837" y="86162"/>
                    <a:pt x="3837" y="86162"/>
                  </a:cubicBezTo>
                  <a:lnTo>
                    <a:pt x="65681" y="86162"/>
                  </a:lnTo>
                  <a:lnTo>
                    <a:pt x="65681" y="267"/>
                  </a:lnTo>
                  <a:lnTo>
                    <a:pt x="2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6840425" y="612050"/>
              <a:ext cx="1590350" cy="2147400"/>
            </a:xfrm>
            <a:custGeom>
              <a:avLst/>
              <a:gdLst/>
              <a:ahLst/>
              <a:cxnLst/>
              <a:rect l="l" t="t" r="r" b="b"/>
              <a:pathLst>
                <a:path w="63614" h="85896" extrusionOk="0">
                  <a:moveTo>
                    <a:pt x="3070" y="1"/>
                  </a:moveTo>
                  <a:cubicBezTo>
                    <a:pt x="1702" y="1168"/>
                    <a:pt x="1" y="2703"/>
                    <a:pt x="1" y="2936"/>
                  </a:cubicBezTo>
                  <a:cubicBezTo>
                    <a:pt x="1" y="3270"/>
                    <a:pt x="2002" y="6472"/>
                    <a:pt x="2303" y="7106"/>
                  </a:cubicBezTo>
                  <a:cubicBezTo>
                    <a:pt x="2603" y="7706"/>
                    <a:pt x="2803" y="10342"/>
                    <a:pt x="3570" y="11042"/>
                  </a:cubicBezTo>
                  <a:cubicBezTo>
                    <a:pt x="4304" y="11776"/>
                    <a:pt x="5438" y="13644"/>
                    <a:pt x="5638" y="14478"/>
                  </a:cubicBezTo>
                  <a:cubicBezTo>
                    <a:pt x="5838" y="15312"/>
                    <a:pt x="2636" y="19682"/>
                    <a:pt x="2803" y="20115"/>
                  </a:cubicBezTo>
                  <a:cubicBezTo>
                    <a:pt x="2970" y="20516"/>
                    <a:pt x="4271" y="22817"/>
                    <a:pt x="4471" y="23351"/>
                  </a:cubicBezTo>
                  <a:cubicBezTo>
                    <a:pt x="4671" y="23885"/>
                    <a:pt x="4137" y="27721"/>
                    <a:pt x="4404" y="28021"/>
                  </a:cubicBezTo>
                  <a:cubicBezTo>
                    <a:pt x="4638" y="28321"/>
                    <a:pt x="8140" y="33525"/>
                    <a:pt x="8574" y="34359"/>
                  </a:cubicBezTo>
                  <a:cubicBezTo>
                    <a:pt x="8974" y="35193"/>
                    <a:pt x="8340" y="40196"/>
                    <a:pt x="8574" y="40630"/>
                  </a:cubicBezTo>
                  <a:cubicBezTo>
                    <a:pt x="8774" y="41030"/>
                    <a:pt x="11676" y="43032"/>
                    <a:pt x="11976" y="43465"/>
                  </a:cubicBezTo>
                  <a:cubicBezTo>
                    <a:pt x="12276" y="43866"/>
                    <a:pt x="14912" y="48135"/>
                    <a:pt x="15312" y="48669"/>
                  </a:cubicBezTo>
                  <a:cubicBezTo>
                    <a:pt x="15746" y="49203"/>
                    <a:pt x="17180" y="51671"/>
                    <a:pt x="16780" y="52205"/>
                  </a:cubicBezTo>
                  <a:cubicBezTo>
                    <a:pt x="16346" y="52739"/>
                    <a:pt x="12310" y="56908"/>
                    <a:pt x="11676" y="57475"/>
                  </a:cubicBezTo>
                  <a:cubicBezTo>
                    <a:pt x="11076" y="58009"/>
                    <a:pt x="7440" y="59877"/>
                    <a:pt x="7306" y="60578"/>
                  </a:cubicBezTo>
                  <a:cubicBezTo>
                    <a:pt x="7173" y="61311"/>
                    <a:pt x="8507" y="65248"/>
                    <a:pt x="8440" y="66415"/>
                  </a:cubicBezTo>
                  <a:cubicBezTo>
                    <a:pt x="8340" y="67583"/>
                    <a:pt x="6772" y="71519"/>
                    <a:pt x="6272" y="72886"/>
                  </a:cubicBezTo>
                  <a:cubicBezTo>
                    <a:pt x="5772" y="74254"/>
                    <a:pt x="3970" y="76722"/>
                    <a:pt x="3904" y="77556"/>
                  </a:cubicBezTo>
                  <a:cubicBezTo>
                    <a:pt x="3804" y="78390"/>
                    <a:pt x="3070" y="79658"/>
                    <a:pt x="2203" y="80492"/>
                  </a:cubicBezTo>
                  <a:cubicBezTo>
                    <a:pt x="1369" y="81326"/>
                    <a:pt x="635" y="83594"/>
                    <a:pt x="968" y="83727"/>
                  </a:cubicBezTo>
                  <a:cubicBezTo>
                    <a:pt x="1168" y="83828"/>
                    <a:pt x="2169" y="85062"/>
                    <a:pt x="2836" y="85896"/>
                  </a:cubicBezTo>
                  <a:lnTo>
                    <a:pt x="63613" y="85896"/>
                  </a:lnTo>
                  <a:lnTo>
                    <a:pt x="636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109" name="Google Shape;3109;p3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194025" y="1276350"/>
            <a:ext cx="1302026" cy="2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0" name="Google Shape;3110;p3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985875" y="1416424"/>
            <a:ext cx="1164151" cy="68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1" name="Google Shape;3111;p3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43455" y="2164826"/>
            <a:ext cx="1259114" cy="104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2" name="Google Shape;3112;p3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461642" y="2312500"/>
            <a:ext cx="636641" cy="110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3" name="Google Shape;3113;p35"/>
          <p:cNvSpPr/>
          <p:nvPr/>
        </p:nvSpPr>
        <p:spPr>
          <a:xfrm>
            <a:off x="4810350" y="3529025"/>
            <a:ext cx="781425" cy="697175"/>
          </a:xfrm>
          <a:custGeom>
            <a:avLst/>
            <a:gdLst/>
            <a:ahLst/>
            <a:cxnLst/>
            <a:rect l="l" t="t" r="r" b="b"/>
            <a:pathLst>
              <a:path w="31257" h="27887" extrusionOk="0">
                <a:moveTo>
                  <a:pt x="5972" y="0"/>
                </a:moveTo>
                <a:lnTo>
                  <a:pt x="5938" y="200"/>
                </a:lnTo>
                <a:cubicBezTo>
                  <a:pt x="5905" y="300"/>
                  <a:pt x="5805" y="367"/>
                  <a:pt x="5771" y="467"/>
                </a:cubicBezTo>
                <a:cubicBezTo>
                  <a:pt x="5705" y="567"/>
                  <a:pt x="5571" y="734"/>
                  <a:pt x="5471" y="834"/>
                </a:cubicBezTo>
                <a:cubicBezTo>
                  <a:pt x="5438" y="879"/>
                  <a:pt x="5416" y="893"/>
                  <a:pt x="5395" y="893"/>
                </a:cubicBezTo>
                <a:cubicBezTo>
                  <a:pt x="5353" y="893"/>
                  <a:pt x="5316" y="834"/>
                  <a:pt x="5204" y="834"/>
                </a:cubicBezTo>
                <a:cubicBezTo>
                  <a:pt x="5204" y="1034"/>
                  <a:pt x="5204" y="1268"/>
                  <a:pt x="5138" y="1501"/>
                </a:cubicBezTo>
                <a:cubicBezTo>
                  <a:pt x="5104" y="1701"/>
                  <a:pt x="5071" y="1568"/>
                  <a:pt x="4937" y="1668"/>
                </a:cubicBezTo>
                <a:cubicBezTo>
                  <a:pt x="4737" y="1835"/>
                  <a:pt x="4737" y="2068"/>
                  <a:pt x="4571" y="2235"/>
                </a:cubicBezTo>
                <a:cubicBezTo>
                  <a:pt x="4437" y="2369"/>
                  <a:pt x="4304" y="2369"/>
                  <a:pt x="4237" y="2469"/>
                </a:cubicBezTo>
                <a:cubicBezTo>
                  <a:pt x="4104" y="2635"/>
                  <a:pt x="4070" y="2802"/>
                  <a:pt x="3970" y="3002"/>
                </a:cubicBezTo>
                <a:cubicBezTo>
                  <a:pt x="3903" y="3169"/>
                  <a:pt x="3770" y="3369"/>
                  <a:pt x="3737" y="3536"/>
                </a:cubicBezTo>
                <a:lnTo>
                  <a:pt x="3603" y="4036"/>
                </a:lnTo>
                <a:cubicBezTo>
                  <a:pt x="3570" y="4337"/>
                  <a:pt x="3803" y="4537"/>
                  <a:pt x="3770" y="4837"/>
                </a:cubicBezTo>
                <a:cubicBezTo>
                  <a:pt x="3770" y="5004"/>
                  <a:pt x="3737" y="5071"/>
                  <a:pt x="3503" y="5104"/>
                </a:cubicBezTo>
                <a:cubicBezTo>
                  <a:pt x="3479" y="5111"/>
                  <a:pt x="3455" y="5114"/>
                  <a:pt x="3432" y="5114"/>
                </a:cubicBezTo>
                <a:cubicBezTo>
                  <a:pt x="3278" y="5114"/>
                  <a:pt x="3135" y="4986"/>
                  <a:pt x="2972" y="4986"/>
                </a:cubicBezTo>
                <a:cubicBezTo>
                  <a:pt x="2918" y="4986"/>
                  <a:pt x="2862" y="5000"/>
                  <a:pt x="2803" y="5037"/>
                </a:cubicBezTo>
                <a:cubicBezTo>
                  <a:pt x="2602" y="5171"/>
                  <a:pt x="2736" y="5337"/>
                  <a:pt x="2669" y="5504"/>
                </a:cubicBezTo>
                <a:cubicBezTo>
                  <a:pt x="2657" y="5553"/>
                  <a:pt x="2631" y="5566"/>
                  <a:pt x="2598" y="5566"/>
                </a:cubicBezTo>
                <a:cubicBezTo>
                  <a:pt x="2562" y="5566"/>
                  <a:pt x="2518" y="5551"/>
                  <a:pt x="2474" y="5551"/>
                </a:cubicBezTo>
                <a:cubicBezTo>
                  <a:pt x="2449" y="5551"/>
                  <a:pt x="2425" y="5556"/>
                  <a:pt x="2402" y="5571"/>
                </a:cubicBezTo>
                <a:cubicBezTo>
                  <a:pt x="2302" y="5638"/>
                  <a:pt x="2236" y="5804"/>
                  <a:pt x="2169" y="5871"/>
                </a:cubicBezTo>
                <a:cubicBezTo>
                  <a:pt x="2069" y="6038"/>
                  <a:pt x="1902" y="6038"/>
                  <a:pt x="1802" y="6205"/>
                </a:cubicBezTo>
                <a:cubicBezTo>
                  <a:pt x="1635" y="6505"/>
                  <a:pt x="1668" y="6738"/>
                  <a:pt x="1635" y="7039"/>
                </a:cubicBezTo>
                <a:cubicBezTo>
                  <a:pt x="1602" y="7172"/>
                  <a:pt x="1568" y="7305"/>
                  <a:pt x="1602" y="7406"/>
                </a:cubicBezTo>
                <a:cubicBezTo>
                  <a:pt x="1635" y="7539"/>
                  <a:pt x="1735" y="7672"/>
                  <a:pt x="1668" y="7739"/>
                </a:cubicBezTo>
                <a:cubicBezTo>
                  <a:pt x="1629" y="7752"/>
                  <a:pt x="1590" y="7758"/>
                  <a:pt x="1551" y="7758"/>
                </a:cubicBezTo>
                <a:cubicBezTo>
                  <a:pt x="1390" y="7758"/>
                  <a:pt x="1229" y="7666"/>
                  <a:pt x="1068" y="7639"/>
                </a:cubicBezTo>
                <a:cubicBezTo>
                  <a:pt x="901" y="7572"/>
                  <a:pt x="734" y="7572"/>
                  <a:pt x="601" y="7539"/>
                </a:cubicBezTo>
                <a:lnTo>
                  <a:pt x="601" y="7539"/>
                </a:lnTo>
                <a:cubicBezTo>
                  <a:pt x="468" y="7706"/>
                  <a:pt x="634" y="8006"/>
                  <a:pt x="601" y="8173"/>
                </a:cubicBezTo>
                <a:cubicBezTo>
                  <a:pt x="568" y="8306"/>
                  <a:pt x="468" y="8406"/>
                  <a:pt x="334" y="8506"/>
                </a:cubicBezTo>
                <a:cubicBezTo>
                  <a:pt x="301" y="8540"/>
                  <a:pt x="267" y="8540"/>
                  <a:pt x="234" y="8540"/>
                </a:cubicBezTo>
                <a:cubicBezTo>
                  <a:pt x="134" y="8573"/>
                  <a:pt x="101" y="8673"/>
                  <a:pt x="1" y="8706"/>
                </a:cubicBezTo>
                <a:lnTo>
                  <a:pt x="24351" y="27887"/>
                </a:lnTo>
                <a:lnTo>
                  <a:pt x="24418" y="27853"/>
                </a:lnTo>
                <a:cubicBezTo>
                  <a:pt x="24351" y="27720"/>
                  <a:pt x="24251" y="27653"/>
                  <a:pt x="24151" y="27553"/>
                </a:cubicBezTo>
                <a:cubicBezTo>
                  <a:pt x="24118" y="27520"/>
                  <a:pt x="24085" y="27420"/>
                  <a:pt x="24085" y="27353"/>
                </a:cubicBezTo>
                <a:cubicBezTo>
                  <a:pt x="24085" y="27320"/>
                  <a:pt x="24118" y="27320"/>
                  <a:pt x="24118" y="27253"/>
                </a:cubicBezTo>
                <a:cubicBezTo>
                  <a:pt x="24151" y="27053"/>
                  <a:pt x="23984" y="26886"/>
                  <a:pt x="23918" y="26719"/>
                </a:cubicBezTo>
                <a:cubicBezTo>
                  <a:pt x="23818" y="26586"/>
                  <a:pt x="23684" y="26519"/>
                  <a:pt x="23751" y="26386"/>
                </a:cubicBezTo>
                <a:lnTo>
                  <a:pt x="23751" y="26386"/>
                </a:lnTo>
                <a:cubicBezTo>
                  <a:pt x="23918" y="26419"/>
                  <a:pt x="24018" y="26653"/>
                  <a:pt x="24251" y="26719"/>
                </a:cubicBezTo>
                <a:cubicBezTo>
                  <a:pt x="24418" y="26819"/>
                  <a:pt x="24585" y="26853"/>
                  <a:pt x="24752" y="26919"/>
                </a:cubicBezTo>
                <a:cubicBezTo>
                  <a:pt x="24985" y="27086"/>
                  <a:pt x="25285" y="27487"/>
                  <a:pt x="25619" y="27520"/>
                </a:cubicBezTo>
                <a:cubicBezTo>
                  <a:pt x="25819" y="27520"/>
                  <a:pt x="25919" y="27320"/>
                  <a:pt x="26086" y="27253"/>
                </a:cubicBezTo>
                <a:cubicBezTo>
                  <a:pt x="26103" y="27253"/>
                  <a:pt x="26111" y="27270"/>
                  <a:pt x="26119" y="27270"/>
                </a:cubicBezTo>
                <a:cubicBezTo>
                  <a:pt x="26128" y="27270"/>
                  <a:pt x="26136" y="27253"/>
                  <a:pt x="26153" y="27186"/>
                </a:cubicBezTo>
                <a:cubicBezTo>
                  <a:pt x="26219" y="27086"/>
                  <a:pt x="26286" y="26919"/>
                  <a:pt x="26286" y="26853"/>
                </a:cubicBezTo>
                <a:cubicBezTo>
                  <a:pt x="26319" y="26653"/>
                  <a:pt x="26119" y="26319"/>
                  <a:pt x="26319" y="26186"/>
                </a:cubicBezTo>
                <a:cubicBezTo>
                  <a:pt x="26364" y="26175"/>
                  <a:pt x="26397" y="26175"/>
                  <a:pt x="26427" y="26175"/>
                </a:cubicBezTo>
                <a:cubicBezTo>
                  <a:pt x="26486" y="26175"/>
                  <a:pt x="26531" y="26175"/>
                  <a:pt x="26620" y="26086"/>
                </a:cubicBezTo>
                <a:cubicBezTo>
                  <a:pt x="26653" y="26052"/>
                  <a:pt x="26720" y="26019"/>
                  <a:pt x="26753" y="25919"/>
                </a:cubicBezTo>
                <a:cubicBezTo>
                  <a:pt x="26820" y="25819"/>
                  <a:pt x="26887" y="25752"/>
                  <a:pt x="26887" y="25652"/>
                </a:cubicBezTo>
                <a:cubicBezTo>
                  <a:pt x="26887" y="25518"/>
                  <a:pt x="26887" y="25418"/>
                  <a:pt x="26953" y="25318"/>
                </a:cubicBezTo>
                <a:cubicBezTo>
                  <a:pt x="27053" y="25185"/>
                  <a:pt x="27120" y="25185"/>
                  <a:pt x="27253" y="25085"/>
                </a:cubicBezTo>
                <a:cubicBezTo>
                  <a:pt x="27320" y="25051"/>
                  <a:pt x="27387" y="24918"/>
                  <a:pt x="27454" y="24851"/>
                </a:cubicBezTo>
                <a:cubicBezTo>
                  <a:pt x="27754" y="24484"/>
                  <a:pt x="28121" y="24084"/>
                  <a:pt x="28421" y="23717"/>
                </a:cubicBezTo>
                <a:cubicBezTo>
                  <a:pt x="28488" y="23584"/>
                  <a:pt x="28554" y="23550"/>
                  <a:pt x="28588" y="23384"/>
                </a:cubicBezTo>
                <a:cubicBezTo>
                  <a:pt x="28621" y="23183"/>
                  <a:pt x="28654" y="23317"/>
                  <a:pt x="28788" y="23217"/>
                </a:cubicBezTo>
                <a:cubicBezTo>
                  <a:pt x="28921" y="23150"/>
                  <a:pt x="28788" y="22850"/>
                  <a:pt x="28755" y="22683"/>
                </a:cubicBezTo>
                <a:cubicBezTo>
                  <a:pt x="28755" y="22516"/>
                  <a:pt x="28588" y="22249"/>
                  <a:pt x="28588" y="22149"/>
                </a:cubicBezTo>
                <a:cubicBezTo>
                  <a:pt x="28603" y="22074"/>
                  <a:pt x="28639" y="22053"/>
                  <a:pt x="28689" y="22053"/>
                </a:cubicBezTo>
                <a:cubicBezTo>
                  <a:pt x="28749" y="22053"/>
                  <a:pt x="28830" y="22083"/>
                  <a:pt x="28921" y="22083"/>
                </a:cubicBezTo>
                <a:cubicBezTo>
                  <a:pt x="29023" y="22112"/>
                  <a:pt x="29137" y="22134"/>
                  <a:pt x="29250" y="22134"/>
                </a:cubicBezTo>
                <a:cubicBezTo>
                  <a:pt x="29397" y="22134"/>
                  <a:pt x="29542" y="22096"/>
                  <a:pt x="29655" y="21983"/>
                </a:cubicBezTo>
                <a:cubicBezTo>
                  <a:pt x="29755" y="21883"/>
                  <a:pt x="29789" y="21749"/>
                  <a:pt x="29922" y="21682"/>
                </a:cubicBezTo>
                <a:cubicBezTo>
                  <a:pt x="29989" y="21582"/>
                  <a:pt x="30089" y="21549"/>
                  <a:pt x="30122" y="21482"/>
                </a:cubicBezTo>
                <a:cubicBezTo>
                  <a:pt x="30222" y="21349"/>
                  <a:pt x="30256" y="21249"/>
                  <a:pt x="30222" y="21082"/>
                </a:cubicBezTo>
                <a:cubicBezTo>
                  <a:pt x="30156" y="21015"/>
                  <a:pt x="30122" y="20982"/>
                  <a:pt x="30156" y="20882"/>
                </a:cubicBezTo>
                <a:cubicBezTo>
                  <a:pt x="30222" y="20748"/>
                  <a:pt x="30322" y="20648"/>
                  <a:pt x="30456" y="20582"/>
                </a:cubicBezTo>
                <a:cubicBezTo>
                  <a:pt x="30623" y="20548"/>
                  <a:pt x="30656" y="20582"/>
                  <a:pt x="30789" y="20415"/>
                </a:cubicBezTo>
                <a:cubicBezTo>
                  <a:pt x="30889" y="20248"/>
                  <a:pt x="30989" y="19914"/>
                  <a:pt x="31223" y="19881"/>
                </a:cubicBezTo>
                <a:lnTo>
                  <a:pt x="31256" y="19881"/>
                </a:lnTo>
                <a:lnTo>
                  <a:pt x="5972" y="0"/>
                </a:ln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14" name="Google Shape;3114;p35"/>
          <p:cNvSpPr txBox="1"/>
          <p:nvPr>
            <p:ph type="ctrTitle"/>
          </p:nvPr>
        </p:nvSpPr>
        <p:spPr>
          <a:xfrm>
            <a:off x="826475" y="904700"/>
            <a:ext cx="3745500" cy="27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2024 Girton Program</a:t>
            </a:r>
            <a:br>
              <a:rPr lang="en-US" altLang="en-GB"/>
            </a:br>
            <a:r>
              <a:rPr lang="en-US" altLang="en-GB"/>
              <a:t>S h</a:t>
            </a:r>
            <a:r>
              <a:rPr lang="en-US" altLang="en-GB"/>
              <a:t>aring</a:t>
            </a:r>
            <a:endParaRPr lang="en-US" altLang="en-GB"/>
          </a:p>
        </p:txBody>
      </p:sp>
      <p:sp>
        <p:nvSpPr>
          <p:cNvPr id="2" name="文本框 1"/>
          <p:cNvSpPr txBox="1"/>
          <p:nvPr/>
        </p:nvSpPr>
        <p:spPr>
          <a:xfrm>
            <a:off x="830580" y="3641725"/>
            <a:ext cx="34531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Beirut" panose="00000600000000000000" charset="0"/>
                <a:cs typeface="Beirut" panose="00000600000000000000" charset="0"/>
              </a:rPr>
              <a:t>2024 剑桥格顿学院</a:t>
            </a:r>
            <a:endParaRPr lang="zh-CN" altLang="en-US" sz="2400">
              <a:solidFill>
                <a:schemeClr val="tx1"/>
              </a:solidFill>
              <a:latin typeface="Beirut" panose="00000600000000000000" charset="0"/>
              <a:cs typeface="Beirut" panose="00000600000000000000" charset="0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Beirut" panose="00000600000000000000" charset="0"/>
                <a:cs typeface="Beirut" panose="00000600000000000000" charset="0"/>
              </a:rPr>
              <a:t>暑期交换项目经验分享</a:t>
            </a:r>
            <a:endParaRPr lang="zh-CN" altLang="en-US" sz="2400">
              <a:solidFill>
                <a:schemeClr val="tx1"/>
              </a:solidFill>
              <a:latin typeface="Beirut" panose="00000600000000000000" charset="0"/>
              <a:cs typeface="Beirut" panose="0000060000000000000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52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3" name="Google Shape;3253;p45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tx1"/>
                </a:solidFill>
              </a:rPr>
              <a:t>Personal arrangements </a:t>
            </a:r>
            <a:r>
              <a:rPr lang="zh-CN" altLang="en-US">
                <a:solidFill>
                  <a:schemeClr val="tx1"/>
                </a:solidFill>
              </a:rPr>
              <a:t>个人安排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54" name="Google Shape;3254;p45"/>
          <p:cNvSpPr/>
          <p:nvPr/>
        </p:nvSpPr>
        <p:spPr>
          <a:xfrm>
            <a:off x="2746230" y="2086613"/>
            <a:ext cx="28065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3255" name="Google Shape;3255;p45"/>
          <p:cNvSpPr/>
          <p:nvPr/>
        </p:nvSpPr>
        <p:spPr>
          <a:xfrm>
            <a:off x="2746229" y="2832202"/>
            <a:ext cx="28065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3256" name="Google Shape;3256;p45"/>
          <p:cNvSpPr/>
          <p:nvPr/>
        </p:nvSpPr>
        <p:spPr>
          <a:xfrm>
            <a:off x="2746213" y="3577792"/>
            <a:ext cx="28065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3257" name="Google Shape;3257;p45"/>
          <p:cNvSpPr/>
          <p:nvPr/>
        </p:nvSpPr>
        <p:spPr>
          <a:xfrm>
            <a:off x="713251" y="1363450"/>
            <a:ext cx="416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3258" name="Google Shape;3258;p45"/>
          <p:cNvSpPr/>
          <p:nvPr/>
        </p:nvSpPr>
        <p:spPr>
          <a:xfrm>
            <a:off x="713249" y="2029606"/>
            <a:ext cx="180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3259" name="Google Shape;3259;p45"/>
          <p:cNvSpPr/>
          <p:nvPr/>
        </p:nvSpPr>
        <p:spPr>
          <a:xfrm>
            <a:off x="713260" y="3291611"/>
            <a:ext cx="180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3260" name="Google Shape;3260;p45"/>
          <p:cNvSpPr/>
          <p:nvPr/>
        </p:nvSpPr>
        <p:spPr>
          <a:xfrm>
            <a:off x="713249" y="2423205"/>
            <a:ext cx="180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3261" name="Google Shape;3261;p45"/>
          <p:cNvSpPr/>
          <p:nvPr/>
        </p:nvSpPr>
        <p:spPr>
          <a:xfrm>
            <a:off x="713260" y="3685210"/>
            <a:ext cx="180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3262" name="Google Shape;3262;p45"/>
          <p:cNvSpPr/>
          <p:nvPr/>
        </p:nvSpPr>
        <p:spPr>
          <a:xfrm>
            <a:off x="2746230" y="2383208"/>
            <a:ext cx="28065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3263" name="Google Shape;3263;p45"/>
          <p:cNvSpPr/>
          <p:nvPr/>
        </p:nvSpPr>
        <p:spPr>
          <a:xfrm>
            <a:off x="2746229" y="3128797"/>
            <a:ext cx="28065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3264" name="Google Shape;3264;p45"/>
          <p:cNvSpPr/>
          <p:nvPr/>
        </p:nvSpPr>
        <p:spPr>
          <a:xfrm>
            <a:off x="2746213" y="3874386"/>
            <a:ext cx="28065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3265" name="Google Shape;3265;p45"/>
          <p:cNvSpPr/>
          <p:nvPr/>
        </p:nvSpPr>
        <p:spPr>
          <a:xfrm rot="5347052">
            <a:off x="5604066" y="1594466"/>
            <a:ext cx="2767587" cy="2362867"/>
          </a:xfrm>
          <a:custGeom>
            <a:avLst/>
            <a:gdLst/>
            <a:ahLst/>
            <a:cxnLst/>
            <a:rect l="l" t="t" r="r" b="b"/>
            <a:pathLst>
              <a:path w="61111" h="91079" extrusionOk="0">
                <a:moveTo>
                  <a:pt x="58313" y="0"/>
                </a:moveTo>
                <a:cubicBezTo>
                  <a:pt x="57951" y="0"/>
                  <a:pt x="57372" y="289"/>
                  <a:pt x="57108" y="369"/>
                </a:cubicBezTo>
                <a:cubicBezTo>
                  <a:pt x="56707" y="435"/>
                  <a:pt x="56274" y="535"/>
                  <a:pt x="55940" y="669"/>
                </a:cubicBezTo>
                <a:cubicBezTo>
                  <a:pt x="55896" y="680"/>
                  <a:pt x="55850" y="685"/>
                  <a:pt x="55803" y="685"/>
                </a:cubicBezTo>
                <a:cubicBezTo>
                  <a:pt x="55418" y="685"/>
                  <a:pt x="54936" y="358"/>
                  <a:pt x="54639" y="269"/>
                </a:cubicBezTo>
                <a:cubicBezTo>
                  <a:pt x="54397" y="215"/>
                  <a:pt x="53656" y="74"/>
                  <a:pt x="53151" y="74"/>
                </a:cubicBezTo>
                <a:cubicBezTo>
                  <a:pt x="53030" y="74"/>
                  <a:pt x="52922" y="82"/>
                  <a:pt x="52838" y="102"/>
                </a:cubicBezTo>
                <a:cubicBezTo>
                  <a:pt x="52603" y="180"/>
                  <a:pt x="51968" y="212"/>
                  <a:pt x="51362" y="212"/>
                </a:cubicBezTo>
                <a:cubicBezTo>
                  <a:pt x="50933" y="212"/>
                  <a:pt x="50518" y="196"/>
                  <a:pt x="50269" y="169"/>
                </a:cubicBezTo>
                <a:cubicBezTo>
                  <a:pt x="50150" y="150"/>
                  <a:pt x="50040" y="141"/>
                  <a:pt x="49938" y="141"/>
                </a:cubicBezTo>
                <a:cubicBezTo>
                  <a:pt x="49499" y="141"/>
                  <a:pt x="49206" y="294"/>
                  <a:pt x="48935" y="402"/>
                </a:cubicBezTo>
                <a:cubicBezTo>
                  <a:pt x="48602" y="535"/>
                  <a:pt x="48001" y="1069"/>
                  <a:pt x="47801" y="1236"/>
                </a:cubicBezTo>
                <a:cubicBezTo>
                  <a:pt x="47630" y="1378"/>
                  <a:pt x="46854" y="1738"/>
                  <a:pt x="46339" y="1738"/>
                </a:cubicBezTo>
                <a:cubicBezTo>
                  <a:pt x="46250" y="1738"/>
                  <a:pt x="46169" y="1728"/>
                  <a:pt x="46100" y="1703"/>
                </a:cubicBezTo>
                <a:cubicBezTo>
                  <a:pt x="46031" y="1678"/>
                  <a:pt x="45949" y="1668"/>
                  <a:pt x="45858" y="1668"/>
                </a:cubicBezTo>
                <a:cubicBezTo>
                  <a:pt x="45328" y="1668"/>
                  <a:pt x="44498" y="2033"/>
                  <a:pt x="44299" y="2203"/>
                </a:cubicBezTo>
                <a:cubicBezTo>
                  <a:pt x="44065" y="2403"/>
                  <a:pt x="43331" y="3004"/>
                  <a:pt x="43031" y="3204"/>
                </a:cubicBezTo>
                <a:cubicBezTo>
                  <a:pt x="42764" y="3404"/>
                  <a:pt x="42497" y="3938"/>
                  <a:pt x="42264" y="4038"/>
                </a:cubicBezTo>
                <a:cubicBezTo>
                  <a:pt x="41997" y="4105"/>
                  <a:pt x="40162" y="4538"/>
                  <a:pt x="39895" y="4738"/>
                </a:cubicBezTo>
                <a:cubicBezTo>
                  <a:pt x="39595" y="4939"/>
                  <a:pt x="39095" y="5706"/>
                  <a:pt x="38761" y="6006"/>
                </a:cubicBezTo>
                <a:cubicBezTo>
                  <a:pt x="38394" y="6240"/>
                  <a:pt x="37093" y="6273"/>
                  <a:pt x="36760" y="6540"/>
                </a:cubicBezTo>
                <a:cubicBezTo>
                  <a:pt x="36360" y="6773"/>
                  <a:pt x="34992" y="7440"/>
                  <a:pt x="34992" y="7440"/>
                </a:cubicBezTo>
                <a:cubicBezTo>
                  <a:pt x="34992" y="7440"/>
                  <a:pt x="34961" y="8580"/>
                  <a:pt x="34840" y="8580"/>
                </a:cubicBezTo>
                <a:cubicBezTo>
                  <a:pt x="34835" y="8580"/>
                  <a:pt x="34830" y="8578"/>
                  <a:pt x="34825" y="8575"/>
                </a:cubicBezTo>
                <a:cubicBezTo>
                  <a:pt x="34692" y="8508"/>
                  <a:pt x="33691" y="7674"/>
                  <a:pt x="33357" y="7507"/>
                </a:cubicBezTo>
                <a:cubicBezTo>
                  <a:pt x="33298" y="7477"/>
                  <a:pt x="33187" y="7465"/>
                  <a:pt x="33043" y="7465"/>
                </a:cubicBezTo>
                <a:cubicBezTo>
                  <a:pt x="32378" y="7465"/>
                  <a:pt x="31014" y="7737"/>
                  <a:pt x="30822" y="7874"/>
                </a:cubicBezTo>
                <a:cubicBezTo>
                  <a:pt x="30622" y="8041"/>
                  <a:pt x="29521" y="8841"/>
                  <a:pt x="29421" y="8941"/>
                </a:cubicBezTo>
                <a:cubicBezTo>
                  <a:pt x="29288" y="9075"/>
                  <a:pt x="28554" y="9408"/>
                  <a:pt x="28354" y="9542"/>
                </a:cubicBezTo>
                <a:cubicBezTo>
                  <a:pt x="28220" y="9709"/>
                  <a:pt x="26986" y="10076"/>
                  <a:pt x="26986" y="10443"/>
                </a:cubicBezTo>
                <a:cubicBezTo>
                  <a:pt x="26986" y="10843"/>
                  <a:pt x="26352" y="11343"/>
                  <a:pt x="26252" y="11577"/>
                </a:cubicBezTo>
                <a:cubicBezTo>
                  <a:pt x="26086" y="11844"/>
                  <a:pt x="25318" y="12010"/>
                  <a:pt x="24918" y="12210"/>
                </a:cubicBezTo>
                <a:cubicBezTo>
                  <a:pt x="24484" y="12411"/>
                  <a:pt x="23751" y="13044"/>
                  <a:pt x="23317" y="13211"/>
                </a:cubicBezTo>
                <a:cubicBezTo>
                  <a:pt x="23225" y="13249"/>
                  <a:pt x="23107" y="13263"/>
                  <a:pt x="22976" y="13263"/>
                </a:cubicBezTo>
                <a:cubicBezTo>
                  <a:pt x="22647" y="13263"/>
                  <a:pt x="22236" y="13176"/>
                  <a:pt x="21965" y="13176"/>
                </a:cubicBezTo>
                <a:cubicBezTo>
                  <a:pt x="21875" y="13176"/>
                  <a:pt x="21800" y="13186"/>
                  <a:pt x="21749" y="13211"/>
                </a:cubicBezTo>
                <a:cubicBezTo>
                  <a:pt x="21728" y="13220"/>
                  <a:pt x="21704" y="13225"/>
                  <a:pt x="21675" y="13225"/>
                </a:cubicBezTo>
                <a:cubicBezTo>
                  <a:pt x="21292" y="13225"/>
                  <a:pt x="20265" y="12444"/>
                  <a:pt x="20048" y="12444"/>
                </a:cubicBezTo>
                <a:cubicBezTo>
                  <a:pt x="19781" y="12444"/>
                  <a:pt x="18313" y="12210"/>
                  <a:pt x="18046" y="12110"/>
                </a:cubicBezTo>
                <a:cubicBezTo>
                  <a:pt x="18037" y="12109"/>
                  <a:pt x="18027" y="12109"/>
                  <a:pt x="18017" y="12109"/>
                </a:cubicBezTo>
                <a:cubicBezTo>
                  <a:pt x="17753" y="12109"/>
                  <a:pt x="17400" y="12514"/>
                  <a:pt x="17079" y="12611"/>
                </a:cubicBezTo>
                <a:cubicBezTo>
                  <a:pt x="16779" y="12744"/>
                  <a:pt x="16112" y="13745"/>
                  <a:pt x="15912" y="13878"/>
                </a:cubicBezTo>
                <a:cubicBezTo>
                  <a:pt x="15711" y="14045"/>
                  <a:pt x="14878" y="14912"/>
                  <a:pt x="14577" y="15012"/>
                </a:cubicBezTo>
                <a:cubicBezTo>
                  <a:pt x="14534" y="15017"/>
                  <a:pt x="14476" y="15019"/>
                  <a:pt x="14406" y="15019"/>
                </a:cubicBezTo>
                <a:cubicBezTo>
                  <a:pt x="13987" y="15019"/>
                  <a:pt x="13162" y="14946"/>
                  <a:pt x="12876" y="14946"/>
                </a:cubicBezTo>
                <a:cubicBezTo>
                  <a:pt x="12543" y="14946"/>
                  <a:pt x="11975" y="15580"/>
                  <a:pt x="11809" y="15680"/>
                </a:cubicBezTo>
                <a:cubicBezTo>
                  <a:pt x="11642" y="15746"/>
                  <a:pt x="10608" y="16547"/>
                  <a:pt x="10474" y="16580"/>
                </a:cubicBezTo>
                <a:cubicBezTo>
                  <a:pt x="10469" y="16584"/>
                  <a:pt x="10462" y="16585"/>
                  <a:pt x="10453" y="16585"/>
                </a:cubicBezTo>
                <a:cubicBezTo>
                  <a:pt x="10295" y="16585"/>
                  <a:pt x="9598" y="16043"/>
                  <a:pt x="9440" y="15980"/>
                </a:cubicBezTo>
                <a:cubicBezTo>
                  <a:pt x="9274" y="15880"/>
                  <a:pt x="7739" y="14379"/>
                  <a:pt x="7539" y="14379"/>
                </a:cubicBezTo>
                <a:cubicBezTo>
                  <a:pt x="7305" y="14379"/>
                  <a:pt x="6605" y="13478"/>
                  <a:pt x="6205" y="13345"/>
                </a:cubicBezTo>
                <a:cubicBezTo>
                  <a:pt x="6147" y="13327"/>
                  <a:pt x="6083" y="13319"/>
                  <a:pt x="6014" y="13319"/>
                </a:cubicBezTo>
                <a:cubicBezTo>
                  <a:pt x="5562" y="13319"/>
                  <a:pt x="4911" y="13654"/>
                  <a:pt x="4737" y="13712"/>
                </a:cubicBezTo>
                <a:cubicBezTo>
                  <a:pt x="4725" y="13717"/>
                  <a:pt x="4711" y="13720"/>
                  <a:pt x="4696" y="13720"/>
                </a:cubicBezTo>
                <a:cubicBezTo>
                  <a:pt x="4445" y="13720"/>
                  <a:pt x="3726" y="13005"/>
                  <a:pt x="3569" y="12911"/>
                </a:cubicBezTo>
                <a:cubicBezTo>
                  <a:pt x="3407" y="12846"/>
                  <a:pt x="2609" y="12209"/>
                  <a:pt x="2291" y="12209"/>
                </a:cubicBezTo>
                <a:cubicBezTo>
                  <a:pt x="2283" y="12209"/>
                  <a:pt x="2276" y="12210"/>
                  <a:pt x="2269" y="12210"/>
                </a:cubicBezTo>
                <a:cubicBezTo>
                  <a:pt x="2254" y="12212"/>
                  <a:pt x="2236" y="12213"/>
                  <a:pt x="2215" y="12213"/>
                </a:cubicBezTo>
                <a:cubicBezTo>
                  <a:pt x="1788" y="12213"/>
                  <a:pt x="34" y="11910"/>
                  <a:pt x="34" y="11910"/>
                </a:cubicBezTo>
                <a:lnTo>
                  <a:pt x="0" y="11910"/>
                </a:lnTo>
                <a:lnTo>
                  <a:pt x="0" y="88265"/>
                </a:lnTo>
                <a:lnTo>
                  <a:pt x="601" y="88999"/>
                </a:lnTo>
                <a:cubicBezTo>
                  <a:pt x="601" y="88999"/>
                  <a:pt x="2635" y="88498"/>
                  <a:pt x="2969" y="88265"/>
                </a:cubicBezTo>
                <a:cubicBezTo>
                  <a:pt x="3303" y="87998"/>
                  <a:pt x="3770" y="87898"/>
                  <a:pt x="4070" y="87898"/>
                </a:cubicBezTo>
                <a:cubicBezTo>
                  <a:pt x="4303" y="87898"/>
                  <a:pt x="5271" y="88332"/>
                  <a:pt x="5638" y="88432"/>
                </a:cubicBezTo>
                <a:cubicBezTo>
                  <a:pt x="5658" y="88435"/>
                  <a:pt x="5680" y="88437"/>
                  <a:pt x="5702" y="88437"/>
                </a:cubicBezTo>
                <a:cubicBezTo>
                  <a:pt x="6088" y="88437"/>
                  <a:pt x="6788" y="87931"/>
                  <a:pt x="7072" y="87931"/>
                </a:cubicBezTo>
                <a:cubicBezTo>
                  <a:pt x="7339" y="87931"/>
                  <a:pt x="8606" y="87097"/>
                  <a:pt x="8606" y="87097"/>
                </a:cubicBezTo>
                <a:cubicBezTo>
                  <a:pt x="8606" y="87097"/>
                  <a:pt x="9607" y="88165"/>
                  <a:pt x="9774" y="88232"/>
                </a:cubicBezTo>
                <a:cubicBezTo>
                  <a:pt x="9783" y="88233"/>
                  <a:pt x="9793" y="88234"/>
                  <a:pt x="9805" y="88234"/>
                </a:cubicBezTo>
                <a:cubicBezTo>
                  <a:pt x="10071" y="88234"/>
                  <a:pt x="11118" y="87895"/>
                  <a:pt x="11342" y="87831"/>
                </a:cubicBezTo>
                <a:cubicBezTo>
                  <a:pt x="11609" y="87831"/>
                  <a:pt x="12142" y="87431"/>
                  <a:pt x="12242" y="87331"/>
                </a:cubicBezTo>
                <a:cubicBezTo>
                  <a:pt x="12246" y="87330"/>
                  <a:pt x="12251" y="87329"/>
                  <a:pt x="12258" y="87329"/>
                </a:cubicBezTo>
                <a:cubicBezTo>
                  <a:pt x="12448" y="87329"/>
                  <a:pt x="13918" y="87775"/>
                  <a:pt x="14144" y="88065"/>
                </a:cubicBezTo>
                <a:cubicBezTo>
                  <a:pt x="14411" y="88298"/>
                  <a:pt x="16112" y="89166"/>
                  <a:pt x="16312" y="89299"/>
                </a:cubicBezTo>
                <a:cubicBezTo>
                  <a:pt x="16512" y="89432"/>
                  <a:pt x="16912" y="89666"/>
                  <a:pt x="17246" y="89833"/>
                </a:cubicBezTo>
                <a:cubicBezTo>
                  <a:pt x="17579" y="89999"/>
                  <a:pt x="18547" y="90433"/>
                  <a:pt x="18980" y="90500"/>
                </a:cubicBezTo>
                <a:cubicBezTo>
                  <a:pt x="19379" y="90592"/>
                  <a:pt x="21244" y="91079"/>
                  <a:pt x="21724" y="91079"/>
                </a:cubicBezTo>
                <a:cubicBezTo>
                  <a:pt x="21766" y="91079"/>
                  <a:pt x="21797" y="91075"/>
                  <a:pt x="21816" y="91067"/>
                </a:cubicBezTo>
                <a:cubicBezTo>
                  <a:pt x="22083" y="90933"/>
                  <a:pt x="22917" y="90433"/>
                  <a:pt x="23150" y="90400"/>
                </a:cubicBezTo>
                <a:cubicBezTo>
                  <a:pt x="23417" y="90333"/>
                  <a:pt x="23717" y="89799"/>
                  <a:pt x="24084" y="89766"/>
                </a:cubicBezTo>
                <a:cubicBezTo>
                  <a:pt x="24096" y="89765"/>
                  <a:pt x="24108" y="89764"/>
                  <a:pt x="24121" y="89764"/>
                </a:cubicBezTo>
                <a:cubicBezTo>
                  <a:pt x="24468" y="89764"/>
                  <a:pt x="25149" y="90146"/>
                  <a:pt x="25490" y="90146"/>
                </a:cubicBezTo>
                <a:cubicBezTo>
                  <a:pt x="25526" y="90146"/>
                  <a:pt x="25558" y="90142"/>
                  <a:pt x="25585" y="90133"/>
                </a:cubicBezTo>
                <a:cubicBezTo>
                  <a:pt x="25852" y="90066"/>
                  <a:pt x="27053" y="89833"/>
                  <a:pt x="27487" y="89633"/>
                </a:cubicBezTo>
                <a:cubicBezTo>
                  <a:pt x="27954" y="89432"/>
                  <a:pt x="28821" y="87931"/>
                  <a:pt x="29154" y="87598"/>
                </a:cubicBezTo>
                <a:cubicBezTo>
                  <a:pt x="29488" y="87264"/>
                  <a:pt x="29888" y="85930"/>
                  <a:pt x="30122" y="85596"/>
                </a:cubicBezTo>
                <a:cubicBezTo>
                  <a:pt x="30355" y="85263"/>
                  <a:pt x="31156" y="85163"/>
                  <a:pt x="31589" y="85096"/>
                </a:cubicBezTo>
                <a:cubicBezTo>
                  <a:pt x="31990" y="84996"/>
                  <a:pt x="33791" y="84229"/>
                  <a:pt x="33958" y="84095"/>
                </a:cubicBezTo>
                <a:cubicBezTo>
                  <a:pt x="34110" y="83974"/>
                  <a:pt x="35975" y="83548"/>
                  <a:pt x="36535" y="83548"/>
                </a:cubicBezTo>
                <a:cubicBezTo>
                  <a:pt x="36590" y="83548"/>
                  <a:pt x="36633" y="83553"/>
                  <a:pt x="36660" y="83562"/>
                </a:cubicBezTo>
                <a:cubicBezTo>
                  <a:pt x="36910" y="83624"/>
                  <a:pt x="37426" y="84304"/>
                  <a:pt x="37626" y="84304"/>
                </a:cubicBezTo>
                <a:cubicBezTo>
                  <a:pt x="37639" y="84304"/>
                  <a:pt x="37650" y="84302"/>
                  <a:pt x="37660" y="84295"/>
                </a:cubicBezTo>
                <a:cubicBezTo>
                  <a:pt x="37827" y="84229"/>
                  <a:pt x="38928" y="83795"/>
                  <a:pt x="39295" y="83662"/>
                </a:cubicBezTo>
                <a:cubicBezTo>
                  <a:pt x="39345" y="83642"/>
                  <a:pt x="39399" y="83634"/>
                  <a:pt x="39455" y="83634"/>
                </a:cubicBezTo>
                <a:cubicBezTo>
                  <a:pt x="39890" y="83634"/>
                  <a:pt x="40482" y="84140"/>
                  <a:pt x="40629" y="84229"/>
                </a:cubicBezTo>
                <a:cubicBezTo>
                  <a:pt x="40829" y="84295"/>
                  <a:pt x="42164" y="85396"/>
                  <a:pt x="42164" y="85396"/>
                </a:cubicBezTo>
                <a:cubicBezTo>
                  <a:pt x="42164" y="85396"/>
                  <a:pt x="43354" y="85732"/>
                  <a:pt x="43574" y="85732"/>
                </a:cubicBezTo>
                <a:cubicBezTo>
                  <a:pt x="43584" y="85732"/>
                  <a:pt x="43592" y="85731"/>
                  <a:pt x="43598" y="85730"/>
                </a:cubicBezTo>
                <a:cubicBezTo>
                  <a:pt x="43731" y="85663"/>
                  <a:pt x="45533" y="85430"/>
                  <a:pt x="45900" y="85329"/>
                </a:cubicBezTo>
                <a:cubicBezTo>
                  <a:pt x="46267" y="85263"/>
                  <a:pt x="46500" y="84629"/>
                  <a:pt x="47000" y="84295"/>
                </a:cubicBezTo>
                <a:cubicBezTo>
                  <a:pt x="47501" y="83928"/>
                  <a:pt x="47934" y="83328"/>
                  <a:pt x="48168" y="82994"/>
                </a:cubicBezTo>
                <a:cubicBezTo>
                  <a:pt x="48435" y="82661"/>
                  <a:pt x="48768" y="82060"/>
                  <a:pt x="49169" y="81927"/>
                </a:cubicBezTo>
                <a:cubicBezTo>
                  <a:pt x="49602" y="81794"/>
                  <a:pt x="51037" y="81527"/>
                  <a:pt x="51337" y="81427"/>
                </a:cubicBezTo>
                <a:cubicBezTo>
                  <a:pt x="51637" y="81327"/>
                  <a:pt x="52438" y="81260"/>
                  <a:pt x="52938" y="81260"/>
                </a:cubicBezTo>
                <a:cubicBezTo>
                  <a:pt x="53438" y="81260"/>
                  <a:pt x="54172" y="80960"/>
                  <a:pt x="54606" y="80760"/>
                </a:cubicBezTo>
                <a:cubicBezTo>
                  <a:pt x="55006" y="80559"/>
                  <a:pt x="55306" y="80326"/>
                  <a:pt x="55507" y="80259"/>
                </a:cubicBezTo>
                <a:cubicBezTo>
                  <a:pt x="55529" y="80253"/>
                  <a:pt x="55557" y="80250"/>
                  <a:pt x="55591" y="80250"/>
                </a:cubicBezTo>
                <a:cubicBezTo>
                  <a:pt x="55813" y="80250"/>
                  <a:pt x="56268" y="80364"/>
                  <a:pt x="56698" y="80364"/>
                </a:cubicBezTo>
                <a:cubicBezTo>
                  <a:pt x="56906" y="80364"/>
                  <a:pt x="57107" y="80338"/>
                  <a:pt x="57274" y="80259"/>
                </a:cubicBezTo>
                <a:cubicBezTo>
                  <a:pt x="57808" y="80026"/>
                  <a:pt x="61111" y="79225"/>
                  <a:pt x="61111" y="79225"/>
                </a:cubicBezTo>
                <a:lnTo>
                  <a:pt x="61111" y="1570"/>
                </a:lnTo>
                <a:cubicBezTo>
                  <a:pt x="61111" y="1570"/>
                  <a:pt x="58842" y="335"/>
                  <a:pt x="58542" y="68"/>
                </a:cubicBezTo>
                <a:cubicBezTo>
                  <a:pt x="58487" y="20"/>
                  <a:pt x="58407" y="0"/>
                  <a:pt x="583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66" name="Google Shape;3266;p45"/>
          <p:cNvSpPr/>
          <p:nvPr/>
        </p:nvSpPr>
        <p:spPr>
          <a:xfrm rot="394496">
            <a:off x="5713039" y="1199327"/>
            <a:ext cx="825606" cy="371116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67" name="Google Shape;3267;p45"/>
          <p:cNvSpPr/>
          <p:nvPr/>
        </p:nvSpPr>
        <p:spPr>
          <a:xfrm rot="-52942">
            <a:off x="7185823" y="3967856"/>
            <a:ext cx="825640" cy="371132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268" name="Google Shape;3268;p45"/>
          <p:cNvGrpSpPr/>
          <p:nvPr/>
        </p:nvGrpSpPr>
        <p:grpSpPr>
          <a:xfrm>
            <a:off x="809675" y="2158901"/>
            <a:ext cx="1772100" cy="1899900"/>
            <a:chOff x="809675" y="2158901"/>
            <a:chExt cx="1772100" cy="1899900"/>
          </a:xfrm>
        </p:grpSpPr>
        <p:cxnSp>
          <p:nvCxnSpPr>
            <p:cNvPr id="3269" name="Google Shape;3269;p45"/>
            <p:cNvCxnSpPr/>
            <p:nvPr/>
          </p:nvCxnSpPr>
          <p:spPr>
            <a:xfrm>
              <a:off x="2577125" y="2158901"/>
              <a:ext cx="0" cy="18999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0" name="Google Shape;3270;p45"/>
            <p:cNvCxnSpPr/>
            <p:nvPr/>
          </p:nvCxnSpPr>
          <p:spPr>
            <a:xfrm>
              <a:off x="809675" y="3066200"/>
              <a:ext cx="17721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271" name="Google Shape;3271;p4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44098">
            <a:off x="6548490" y="2735970"/>
            <a:ext cx="1259114" cy="104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2" name="Google Shape;3272;p4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174092" y="1655775"/>
            <a:ext cx="636641" cy="110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文本框 0"/>
          <p:cNvSpPr txBox="1"/>
          <p:nvPr/>
        </p:nvSpPr>
        <p:spPr>
          <a:xfrm>
            <a:off x="570230" y="1114425"/>
            <a:ext cx="4867275" cy="737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>
                <a:solidFill>
                  <a:schemeClr val="tx1"/>
                </a:solidFill>
              </a:rPr>
              <a:t>1.A trip to Ireland and a conce</a:t>
            </a:r>
            <a:r>
              <a:rPr lang="en-US" altLang="zh-CN" sz="1800">
                <a:solidFill>
                  <a:schemeClr val="tx1"/>
                </a:solidFill>
              </a:rPr>
              <a:t>rt </a:t>
            </a:r>
            <a:endParaRPr lang="en-US" altLang="zh-CN" sz="1800">
              <a:solidFill>
                <a:schemeClr val="tx1"/>
              </a:solidFill>
            </a:endParaRPr>
          </a:p>
          <a:p>
            <a:r>
              <a:rPr lang="zh-CN" altLang="en-US" sz="1800">
                <a:solidFill>
                  <a:schemeClr val="tx1"/>
                </a:solidFill>
              </a:rPr>
              <a:t>爱尔兰之行和</a:t>
            </a:r>
            <a:r>
              <a:rPr lang="zh-CN" altLang="en-US" sz="1800">
                <a:solidFill>
                  <a:schemeClr val="tx1"/>
                </a:solidFill>
              </a:rPr>
              <a:t>演唱会</a:t>
            </a:r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0"/>
            <a:ext cx="385572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730" y="0"/>
            <a:ext cx="6859905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-164465"/>
            <a:ext cx="4273550" cy="5701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510" y="-20320"/>
            <a:ext cx="3986530" cy="5318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-164465"/>
            <a:ext cx="4234180" cy="5648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520" y="-92075"/>
            <a:ext cx="4481830" cy="5978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1730" y="-92710"/>
            <a:ext cx="4311650" cy="57518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1730" y="0"/>
            <a:ext cx="6859905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650" y="-92710"/>
            <a:ext cx="4426585" cy="59048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1820" y="-1796415"/>
            <a:ext cx="5009515" cy="891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96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Google Shape;3497;p56"/>
          <p:cNvSpPr txBox="1"/>
          <p:nvPr>
            <p:ph type="title" idx="2"/>
          </p:nvPr>
        </p:nvSpPr>
        <p:spPr>
          <a:xfrm>
            <a:off x="4355555" y="2081806"/>
            <a:ext cx="4118400" cy="9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Personnal feelings</a:t>
            </a:r>
            <a:endParaRPr lang="en-US" altLang="en-GB"/>
          </a:p>
        </p:txBody>
      </p:sp>
      <p:sp>
        <p:nvSpPr>
          <p:cNvPr id="3498" name="Google Shape;3498;p56"/>
          <p:cNvSpPr txBox="1"/>
          <p:nvPr>
            <p:ph type="subTitle" idx="1"/>
          </p:nvPr>
        </p:nvSpPr>
        <p:spPr>
          <a:xfrm>
            <a:off x="4312375" y="3433781"/>
            <a:ext cx="4118400" cy="2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/>
              <a:t>个人感受</a:t>
            </a:r>
            <a:endParaRPr lang="zh-CN" altLang="en-US" sz="2000"/>
          </a:p>
        </p:txBody>
      </p:sp>
      <p:sp>
        <p:nvSpPr>
          <p:cNvPr id="3499" name="Google Shape;3499;p56"/>
          <p:cNvSpPr txBox="1"/>
          <p:nvPr>
            <p:ph type="title"/>
          </p:nvPr>
        </p:nvSpPr>
        <p:spPr>
          <a:xfrm>
            <a:off x="5759875" y="1311919"/>
            <a:ext cx="12234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 lang="en-GB"/>
          </a:p>
        </p:txBody>
      </p:sp>
      <p:cxnSp>
        <p:nvCxnSpPr>
          <p:cNvPr id="3500" name="Google Shape;3500;p56"/>
          <p:cNvCxnSpPr/>
          <p:nvPr/>
        </p:nvCxnSpPr>
        <p:spPr>
          <a:xfrm>
            <a:off x="4443144" y="1998031"/>
            <a:ext cx="3858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01" name="Google Shape;3501;p56"/>
          <p:cNvCxnSpPr/>
          <p:nvPr/>
        </p:nvCxnSpPr>
        <p:spPr>
          <a:xfrm>
            <a:off x="4443144" y="2987031"/>
            <a:ext cx="3858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02" name="Google Shape;3502;p56"/>
          <p:cNvSpPr/>
          <p:nvPr/>
        </p:nvSpPr>
        <p:spPr>
          <a:xfrm>
            <a:off x="713225" y="1659529"/>
            <a:ext cx="3380345" cy="2055820"/>
          </a:xfrm>
          <a:custGeom>
            <a:avLst/>
            <a:gdLst/>
            <a:ahLst/>
            <a:cxnLst/>
            <a:rect l="l" t="t" r="r" b="b"/>
            <a:pathLst>
              <a:path w="103075" h="62687" extrusionOk="0">
                <a:moveTo>
                  <a:pt x="1" y="0"/>
                </a:moveTo>
                <a:lnTo>
                  <a:pt x="1" y="51137"/>
                </a:lnTo>
                <a:cubicBezTo>
                  <a:pt x="1035" y="51237"/>
                  <a:pt x="2102" y="51370"/>
                  <a:pt x="2770" y="51937"/>
                </a:cubicBezTo>
                <a:cubicBezTo>
                  <a:pt x="3970" y="52971"/>
                  <a:pt x="3270" y="54606"/>
                  <a:pt x="4037" y="55774"/>
                </a:cubicBezTo>
                <a:cubicBezTo>
                  <a:pt x="4771" y="56808"/>
                  <a:pt x="6272" y="56374"/>
                  <a:pt x="6806" y="57642"/>
                </a:cubicBezTo>
                <a:cubicBezTo>
                  <a:pt x="7139" y="58475"/>
                  <a:pt x="7173" y="59476"/>
                  <a:pt x="7506" y="60310"/>
                </a:cubicBezTo>
                <a:cubicBezTo>
                  <a:pt x="7673" y="60744"/>
                  <a:pt x="8274" y="61311"/>
                  <a:pt x="8707" y="61444"/>
                </a:cubicBezTo>
                <a:cubicBezTo>
                  <a:pt x="8926" y="61520"/>
                  <a:pt x="9075" y="61556"/>
                  <a:pt x="9192" y="61556"/>
                </a:cubicBezTo>
                <a:cubicBezTo>
                  <a:pt x="9485" y="61556"/>
                  <a:pt x="9584" y="61335"/>
                  <a:pt x="10108" y="60977"/>
                </a:cubicBezTo>
                <a:cubicBezTo>
                  <a:pt x="10594" y="60634"/>
                  <a:pt x="11252" y="60242"/>
                  <a:pt x="11871" y="60242"/>
                </a:cubicBezTo>
                <a:cubicBezTo>
                  <a:pt x="11974" y="60242"/>
                  <a:pt x="12076" y="60253"/>
                  <a:pt x="12176" y="60277"/>
                </a:cubicBezTo>
                <a:cubicBezTo>
                  <a:pt x="12376" y="60310"/>
                  <a:pt x="12543" y="60577"/>
                  <a:pt x="12810" y="60610"/>
                </a:cubicBezTo>
                <a:cubicBezTo>
                  <a:pt x="12868" y="60617"/>
                  <a:pt x="12924" y="60621"/>
                  <a:pt x="12979" y="60621"/>
                </a:cubicBezTo>
                <a:cubicBezTo>
                  <a:pt x="14039" y="60621"/>
                  <a:pt x="14533" y="59358"/>
                  <a:pt x="15657" y="59358"/>
                </a:cubicBezTo>
                <a:cubicBezTo>
                  <a:pt x="15845" y="59358"/>
                  <a:pt x="16050" y="59394"/>
                  <a:pt x="16279" y="59476"/>
                </a:cubicBezTo>
                <a:cubicBezTo>
                  <a:pt x="17113" y="59810"/>
                  <a:pt x="17313" y="60610"/>
                  <a:pt x="18014" y="60977"/>
                </a:cubicBezTo>
                <a:cubicBezTo>
                  <a:pt x="18548" y="61277"/>
                  <a:pt x="18781" y="61144"/>
                  <a:pt x="19381" y="61211"/>
                </a:cubicBezTo>
                <a:cubicBezTo>
                  <a:pt x="21342" y="61370"/>
                  <a:pt x="23492" y="62686"/>
                  <a:pt x="25547" y="62686"/>
                </a:cubicBezTo>
                <a:cubicBezTo>
                  <a:pt x="26080" y="62686"/>
                  <a:pt x="26606" y="62598"/>
                  <a:pt x="27120" y="62378"/>
                </a:cubicBezTo>
                <a:cubicBezTo>
                  <a:pt x="27988" y="61978"/>
                  <a:pt x="28388" y="61111"/>
                  <a:pt x="29188" y="60577"/>
                </a:cubicBezTo>
                <a:cubicBezTo>
                  <a:pt x="29522" y="60377"/>
                  <a:pt x="29889" y="60243"/>
                  <a:pt x="30223" y="60043"/>
                </a:cubicBezTo>
                <a:cubicBezTo>
                  <a:pt x="31089" y="59523"/>
                  <a:pt x="31941" y="58989"/>
                  <a:pt x="32834" y="58989"/>
                </a:cubicBezTo>
                <a:cubicBezTo>
                  <a:pt x="33317" y="58989"/>
                  <a:pt x="33811" y="59145"/>
                  <a:pt x="34325" y="59543"/>
                </a:cubicBezTo>
                <a:cubicBezTo>
                  <a:pt x="34659" y="59776"/>
                  <a:pt x="34559" y="59943"/>
                  <a:pt x="34993" y="60077"/>
                </a:cubicBezTo>
                <a:cubicBezTo>
                  <a:pt x="35083" y="60101"/>
                  <a:pt x="35176" y="60112"/>
                  <a:pt x="35270" y="60112"/>
                </a:cubicBezTo>
                <a:cubicBezTo>
                  <a:pt x="35776" y="60112"/>
                  <a:pt x="36319" y="59805"/>
                  <a:pt x="36847" y="59805"/>
                </a:cubicBezTo>
                <a:cubicBezTo>
                  <a:pt x="37009" y="59805"/>
                  <a:pt x="37170" y="59834"/>
                  <a:pt x="37328" y="59910"/>
                </a:cubicBezTo>
                <a:cubicBezTo>
                  <a:pt x="38262" y="60310"/>
                  <a:pt x="38395" y="61311"/>
                  <a:pt x="39596" y="61544"/>
                </a:cubicBezTo>
                <a:cubicBezTo>
                  <a:pt x="39794" y="61570"/>
                  <a:pt x="39993" y="61578"/>
                  <a:pt x="40190" y="61578"/>
                </a:cubicBezTo>
                <a:cubicBezTo>
                  <a:pt x="40515" y="61578"/>
                  <a:pt x="40838" y="61557"/>
                  <a:pt x="41157" y="61557"/>
                </a:cubicBezTo>
                <a:cubicBezTo>
                  <a:pt x="41395" y="61557"/>
                  <a:pt x="41631" y="61569"/>
                  <a:pt x="41864" y="61611"/>
                </a:cubicBezTo>
                <a:cubicBezTo>
                  <a:pt x="42431" y="61711"/>
                  <a:pt x="43032" y="61911"/>
                  <a:pt x="43665" y="61911"/>
                </a:cubicBezTo>
                <a:cubicBezTo>
                  <a:pt x="44933" y="61911"/>
                  <a:pt x="46167" y="61311"/>
                  <a:pt x="47401" y="61211"/>
                </a:cubicBezTo>
                <a:cubicBezTo>
                  <a:pt x="48335" y="61111"/>
                  <a:pt x="49269" y="60977"/>
                  <a:pt x="50103" y="60644"/>
                </a:cubicBezTo>
                <a:cubicBezTo>
                  <a:pt x="50771" y="60410"/>
                  <a:pt x="51238" y="59943"/>
                  <a:pt x="51971" y="59743"/>
                </a:cubicBezTo>
                <a:cubicBezTo>
                  <a:pt x="52438" y="59610"/>
                  <a:pt x="52905" y="59643"/>
                  <a:pt x="53372" y="59476"/>
                </a:cubicBezTo>
                <a:cubicBezTo>
                  <a:pt x="54707" y="59109"/>
                  <a:pt x="56008" y="58442"/>
                  <a:pt x="57375" y="58075"/>
                </a:cubicBezTo>
                <a:cubicBezTo>
                  <a:pt x="58076" y="57875"/>
                  <a:pt x="58643" y="57975"/>
                  <a:pt x="59010" y="57375"/>
                </a:cubicBezTo>
                <a:cubicBezTo>
                  <a:pt x="59744" y="56107"/>
                  <a:pt x="58643" y="54439"/>
                  <a:pt x="59744" y="53305"/>
                </a:cubicBezTo>
                <a:cubicBezTo>
                  <a:pt x="61745" y="51270"/>
                  <a:pt x="64314" y="50903"/>
                  <a:pt x="66982" y="50870"/>
                </a:cubicBezTo>
                <a:cubicBezTo>
                  <a:pt x="67633" y="50870"/>
                  <a:pt x="68284" y="50534"/>
                  <a:pt x="68915" y="50534"/>
                </a:cubicBezTo>
                <a:cubicBezTo>
                  <a:pt x="69027" y="50534"/>
                  <a:pt x="69139" y="50545"/>
                  <a:pt x="69250" y="50570"/>
                </a:cubicBezTo>
                <a:cubicBezTo>
                  <a:pt x="69517" y="50603"/>
                  <a:pt x="70218" y="51137"/>
                  <a:pt x="70351" y="51204"/>
                </a:cubicBezTo>
                <a:cubicBezTo>
                  <a:pt x="70918" y="51437"/>
                  <a:pt x="71652" y="51570"/>
                  <a:pt x="72253" y="51704"/>
                </a:cubicBezTo>
                <a:cubicBezTo>
                  <a:pt x="72683" y="51795"/>
                  <a:pt x="73091" y="51862"/>
                  <a:pt x="73466" y="51862"/>
                </a:cubicBezTo>
                <a:cubicBezTo>
                  <a:pt x="74195" y="51862"/>
                  <a:pt x="74803" y="51607"/>
                  <a:pt x="75221" y="50770"/>
                </a:cubicBezTo>
                <a:cubicBezTo>
                  <a:pt x="75688" y="49869"/>
                  <a:pt x="75388" y="49035"/>
                  <a:pt x="76489" y="48568"/>
                </a:cubicBezTo>
                <a:cubicBezTo>
                  <a:pt x="77390" y="48201"/>
                  <a:pt x="78557" y="48468"/>
                  <a:pt x="79258" y="47801"/>
                </a:cubicBezTo>
                <a:cubicBezTo>
                  <a:pt x="79991" y="47101"/>
                  <a:pt x="80192" y="46067"/>
                  <a:pt x="80925" y="45399"/>
                </a:cubicBezTo>
                <a:cubicBezTo>
                  <a:pt x="81726" y="44732"/>
                  <a:pt x="82527" y="45133"/>
                  <a:pt x="83327" y="44799"/>
                </a:cubicBezTo>
                <a:cubicBezTo>
                  <a:pt x="84328" y="44365"/>
                  <a:pt x="83928" y="43431"/>
                  <a:pt x="83661" y="42764"/>
                </a:cubicBezTo>
                <a:cubicBezTo>
                  <a:pt x="83060" y="41530"/>
                  <a:pt x="82193" y="40296"/>
                  <a:pt x="82593" y="38795"/>
                </a:cubicBezTo>
                <a:cubicBezTo>
                  <a:pt x="82693" y="38528"/>
                  <a:pt x="82927" y="38461"/>
                  <a:pt x="82994" y="38194"/>
                </a:cubicBezTo>
                <a:cubicBezTo>
                  <a:pt x="83027" y="37861"/>
                  <a:pt x="82727" y="37527"/>
                  <a:pt x="82693" y="37227"/>
                </a:cubicBezTo>
                <a:cubicBezTo>
                  <a:pt x="82560" y="36693"/>
                  <a:pt x="82827" y="35793"/>
                  <a:pt x="82393" y="35359"/>
                </a:cubicBezTo>
                <a:cubicBezTo>
                  <a:pt x="82226" y="35192"/>
                  <a:pt x="81993" y="35225"/>
                  <a:pt x="81859" y="35092"/>
                </a:cubicBezTo>
                <a:cubicBezTo>
                  <a:pt x="81593" y="34892"/>
                  <a:pt x="81559" y="34725"/>
                  <a:pt x="81359" y="34392"/>
                </a:cubicBezTo>
                <a:cubicBezTo>
                  <a:pt x="80759" y="33424"/>
                  <a:pt x="80025" y="32757"/>
                  <a:pt x="79024" y="32223"/>
                </a:cubicBezTo>
                <a:lnTo>
                  <a:pt x="79024" y="32223"/>
                </a:lnTo>
                <a:cubicBezTo>
                  <a:pt x="79691" y="32457"/>
                  <a:pt x="80392" y="32290"/>
                  <a:pt x="81059" y="32457"/>
                </a:cubicBezTo>
                <a:cubicBezTo>
                  <a:pt x="81659" y="32624"/>
                  <a:pt x="82193" y="33057"/>
                  <a:pt x="82693" y="33357"/>
                </a:cubicBezTo>
                <a:cubicBezTo>
                  <a:pt x="83434" y="33743"/>
                  <a:pt x="84464" y="34391"/>
                  <a:pt x="85363" y="34391"/>
                </a:cubicBezTo>
                <a:cubicBezTo>
                  <a:pt x="85476" y="34391"/>
                  <a:pt x="85587" y="34381"/>
                  <a:pt x="85695" y="34358"/>
                </a:cubicBezTo>
                <a:cubicBezTo>
                  <a:pt x="86396" y="34191"/>
                  <a:pt x="86730" y="33758"/>
                  <a:pt x="87497" y="33758"/>
                </a:cubicBezTo>
                <a:cubicBezTo>
                  <a:pt x="88831" y="33724"/>
                  <a:pt x="89932" y="33458"/>
                  <a:pt x="90265" y="32023"/>
                </a:cubicBezTo>
                <a:cubicBezTo>
                  <a:pt x="90432" y="31356"/>
                  <a:pt x="90232" y="30222"/>
                  <a:pt x="90999" y="29788"/>
                </a:cubicBezTo>
                <a:cubicBezTo>
                  <a:pt x="91131" y="29722"/>
                  <a:pt x="91271" y="29703"/>
                  <a:pt x="91415" y="29703"/>
                </a:cubicBezTo>
                <a:cubicBezTo>
                  <a:pt x="91615" y="29703"/>
                  <a:pt x="91823" y="29740"/>
                  <a:pt x="92028" y="29740"/>
                </a:cubicBezTo>
                <a:cubicBezTo>
                  <a:pt x="92273" y="29740"/>
                  <a:pt x="92515" y="29687"/>
                  <a:pt x="92734" y="29455"/>
                </a:cubicBezTo>
                <a:cubicBezTo>
                  <a:pt x="93167" y="29054"/>
                  <a:pt x="93034" y="28354"/>
                  <a:pt x="93034" y="27787"/>
                </a:cubicBezTo>
                <a:cubicBezTo>
                  <a:pt x="93034" y="27553"/>
                  <a:pt x="93101" y="27020"/>
                  <a:pt x="93034" y="26753"/>
                </a:cubicBezTo>
                <a:cubicBezTo>
                  <a:pt x="92901" y="26119"/>
                  <a:pt x="92200" y="25519"/>
                  <a:pt x="92367" y="24851"/>
                </a:cubicBezTo>
                <a:cubicBezTo>
                  <a:pt x="92534" y="24184"/>
                  <a:pt x="93034" y="24218"/>
                  <a:pt x="93534" y="23751"/>
                </a:cubicBezTo>
                <a:cubicBezTo>
                  <a:pt x="94101" y="23217"/>
                  <a:pt x="94001" y="23350"/>
                  <a:pt x="93868" y="22750"/>
                </a:cubicBezTo>
                <a:cubicBezTo>
                  <a:pt x="93768" y="22283"/>
                  <a:pt x="93668" y="22250"/>
                  <a:pt x="93735" y="21749"/>
                </a:cubicBezTo>
                <a:cubicBezTo>
                  <a:pt x="93901" y="21082"/>
                  <a:pt x="93868" y="20582"/>
                  <a:pt x="94001" y="19881"/>
                </a:cubicBezTo>
                <a:cubicBezTo>
                  <a:pt x="94068" y="19181"/>
                  <a:pt x="94268" y="18213"/>
                  <a:pt x="95002" y="18046"/>
                </a:cubicBezTo>
                <a:cubicBezTo>
                  <a:pt x="95237" y="17988"/>
                  <a:pt x="95481" y="17966"/>
                  <a:pt x="95732" y="17966"/>
                </a:cubicBezTo>
                <a:cubicBezTo>
                  <a:pt x="96452" y="17966"/>
                  <a:pt x="97223" y="18145"/>
                  <a:pt x="97951" y="18145"/>
                </a:cubicBezTo>
                <a:cubicBezTo>
                  <a:pt x="98268" y="18145"/>
                  <a:pt x="98578" y="18111"/>
                  <a:pt x="98872" y="18013"/>
                </a:cubicBezTo>
                <a:cubicBezTo>
                  <a:pt x="100072" y="17579"/>
                  <a:pt x="99672" y="16279"/>
                  <a:pt x="99672" y="15244"/>
                </a:cubicBezTo>
                <a:cubicBezTo>
                  <a:pt x="99672" y="13677"/>
                  <a:pt x="99238" y="12409"/>
                  <a:pt x="100006" y="11041"/>
                </a:cubicBezTo>
                <a:cubicBezTo>
                  <a:pt x="100606" y="9907"/>
                  <a:pt x="100106" y="8540"/>
                  <a:pt x="100673" y="7339"/>
                </a:cubicBezTo>
                <a:cubicBezTo>
                  <a:pt x="101006" y="6505"/>
                  <a:pt x="101774" y="5938"/>
                  <a:pt x="101607" y="5004"/>
                </a:cubicBezTo>
                <a:cubicBezTo>
                  <a:pt x="101373" y="3436"/>
                  <a:pt x="99172" y="2569"/>
                  <a:pt x="99372" y="1001"/>
                </a:cubicBezTo>
                <a:cubicBezTo>
                  <a:pt x="99698" y="784"/>
                  <a:pt x="100045" y="728"/>
                  <a:pt x="100399" y="728"/>
                </a:cubicBezTo>
                <a:cubicBezTo>
                  <a:pt x="100771" y="728"/>
                  <a:pt x="101151" y="790"/>
                  <a:pt x="101518" y="790"/>
                </a:cubicBezTo>
                <a:cubicBezTo>
                  <a:pt x="101766" y="790"/>
                  <a:pt x="102009" y="762"/>
                  <a:pt x="102241" y="667"/>
                </a:cubicBezTo>
                <a:cubicBezTo>
                  <a:pt x="102507" y="567"/>
                  <a:pt x="102774" y="200"/>
                  <a:pt x="1030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220000" algn="bl" rotWithShape="0">
              <a:srgbClr val="000000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503" name="Google Shape;3503;p5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54275" y="1788125"/>
            <a:ext cx="2000726" cy="13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4" name="Google Shape;3504;p56"/>
          <p:cNvSpPr/>
          <p:nvPr/>
        </p:nvSpPr>
        <p:spPr>
          <a:xfrm rot="507362">
            <a:off x="1104138" y="1463101"/>
            <a:ext cx="1013992" cy="455798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90" name="Shape 3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Google Shape;3191;p41"/>
          <p:cNvSpPr txBox="1"/>
          <p:nvPr>
            <p:ph type="subTitle" idx="1"/>
          </p:nvPr>
        </p:nvSpPr>
        <p:spPr>
          <a:xfrm>
            <a:off x="713188" y="3380800"/>
            <a:ext cx="1896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interpersonal relationship</a:t>
            </a:r>
            <a:endParaRPr lang="en-GB"/>
          </a:p>
        </p:txBody>
      </p:sp>
      <p:sp>
        <p:nvSpPr>
          <p:cNvPr id="3192" name="Google Shape;3192;p41"/>
          <p:cNvSpPr txBox="1"/>
          <p:nvPr>
            <p:ph type="subTitle" idx="2"/>
          </p:nvPr>
        </p:nvSpPr>
        <p:spPr>
          <a:xfrm>
            <a:off x="6538676" y="3380675"/>
            <a:ext cx="1896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learning motivation</a:t>
            </a:r>
            <a:endParaRPr lang="en-GB"/>
          </a:p>
        </p:txBody>
      </p:sp>
      <p:sp>
        <p:nvSpPr>
          <p:cNvPr id="3193" name="Google Shape;3193;p41"/>
          <p:cNvSpPr txBox="1"/>
          <p:nvPr>
            <p:ph type="subTitle" idx="3"/>
          </p:nvPr>
        </p:nvSpPr>
        <p:spPr>
          <a:xfrm>
            <a:off x="4596765" y="3380740"/>
            <a:ext cx="2183130" cy="460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preparation</a:t>
            </a:r>
            <a:r>
              <a:rPr lang="en-GB"/>
              <a:t> for studying abroad</a:t>
            </a:r>
            <a:endParaRPr lang="en-GB"/>
          </a:p>
        </p:txBody>
      </p:sp>
      <p:sp>
        <p:nvSpPr>
          <p:cNvPr id="3194" name="Google Shape;3194;p41"/>
          <p:cNvSpPr txBox="1"/>
          <p:nvPr>
            <p:ph type="subTitle" idx="4"/>
          </p:nvPr>
        </p:nvSpPr>
        <p:spPr>
          <a:xfrm>
            <a:off x="4715654" y="4300093"/>
            <a:ext cx="18966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1800"/>
              <a:t>留学申请</a:t>
            </a:r>
            <a:endParaRPr lang="zh-CN" altLang="en-GB" sz="1800"/>
          </a:p>
        </p:txBody>
      </p:sp>
      <p:sp>
        <p:nvSpPr>
          <p:cNvPr id="3195" name="Google Shape;3195;p41"/>
          <p:cNvSpPr txBox="1"/>
          <p:nvPr>
            <p:ph type="subTitle" idx="5"/>
          </p:nvPr>
        </p:nvSpPr>
        <p:spPr>
          <a:xfrm>
            <a:off x="6538738" y="4084193"/>
            <a:ext cx="18966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1600"/>
              <a:t>学习激励</a:t>
            </a:r>
            <a:endParaRPr lang="zh-CN" altLang="en-GB" sz="1600"/>
          </a:p>
        </p:txBody>
      </p:sp>
      <p:sp>
        <p:nvSpPr>
          <p:cNvPr id="3196" name="Google Shape;3196;p41"/>
          <p:cNvSpPr txBox="1"/>
          <p:nvPr>
            <p:ph type="subTitle" idx="6"/>
          </p:nvPr>
        </p:nvSpPr>
        <p:spPr>
          <a:xfrm>
            <a:off x="713250" y="4011800"/>
            <a:ext cx="18966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800"/>
              <a:t> </a:t>
            </a:r>
            <a:r>
              <a:rPr lang="zh-CN" altLang="en-US" sz="1800"/>
              <a:t>人际关系</a:t>
            </a:r>
            <a:endParaRPr lang="zh-CN" altLang="en-US" sz="1800"/>
          </a:p>
        </p:txBody>
      </p:sp>
      <p:sp>
        <p:nvSpPr>
          <p:cNvPr id="3197" name="Google Shape;3197;p41"/>
          <p:cNvSpPr txBox="1"/>
          <p:nvPr>
            <p:ph type="subTitle" idx="7"/>
          </p:nvPr>
        </p:nvSpPr>
        <p:spPr>
          <a:xfrm>
            <a:off x="2655017" y="3380800"/>
            <a:ext cx="1896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language competence</a:t>
            </a:r>
            <a:endParaRPr lang="en-GB"/>
          </a:p>
        </p:txBody>
      </p:sp>
      <p:sp>
        <p:nvSpPr>
          <p:cNvPr id="3198" name="Google Shape;3198;p41"/>
          <p:cNvSpPr txBox="1"/>
          <p:nvPr>
            <p:ph type="subTitle" idx="8"/>
          </p:nvPr>
        </p:nvSpPr>
        <p:spPr>
          <a:xfrm>
            <a:off x="2655079" y="4022595"/>
            <a:ext cx="18966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800"/>
              <a:t>  </a:t>
            </a:r>
            <a:r>
              <a:rPr lang="zh-CN" altLang="en-US" sz="1800"/>
              <a:t>语言能力</a:t>
            </a:r>
            <a:endParaRPr lang="zh-CN" altLang="en-US" sz="1800"/>
          </a:p>
        </p:txBody>
      </p:sp>
      <p:sp>
        <p:nvSpPr>
          <p:cNvPr id="3199" name="Google Shape;3199;p41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Personal feelings </a:t>
            </a:r>
            <a:r>
              <a:rPr lang="zh-CN" altLang="en-US"/>
              <a:t>个人感受</a:t>
            </a:r>
            <a:endParaRPr lang="zh-CN" altLang="en-US"/>
          </a:p>
        </p:txBody>
      </p:sp>
      <p:sp>
        <p:nvSpPr>
          <p:cNvPr id="3200" name="Google Shape;3200;p41"/>
          <p:cNvSpPr/>
          <p:nvPr/>
        </p:nvSpPr>
        <p:spPr>
          <a:xfrm rot="5400000">
            <a:off x="3883972" y="-2056844"/>
            <a:ext cx="1380530" cy="7722218"/>
          </a:xfrm>
          <a:custGeom>
            <a:avLst/>
            <a:gdLst/>
            <a:ahLst/>
            <a:cxnLst/>
            <a:rect l="l" t="t" r="r" b="b"/>
            <a:pathLst>
              <a:path w="65281" h="97589" extrusionOk="0">
                <a:moveTo>
                  <a:pt x="1" y="1"/>
                </a:moveTo>
                <a:lnTo>
                  <a:pt x="1" y="78824"/>
                </a:lnTo>
                <a:cubicBezTo>
                  <a:pt x="1135" y="79525"/>
                  <a:pt x="2203" y="80358"/>
                  <a:pt x="2603" y="81726"/>
                </a:cubicBezTo>
                <a:cubicBezTo>
                  <a:pt x="2870" y="82427"/>
                  <a:pt x="2469" y="83994"/>
                  <a:pt x="2803" y="84595"/>
                </a:cubicBezTo>
                <a:cubicBezTo>
                  <a:pt x="3237" y="85495"/>
                  <a:pt x="4137" y="84895"/>
                  <a:pt x="4704" y="85596"/>
                </a:cubicBezTo>
                <a:cubicBezTo>
                  <a:pt x="5305" y="86396"/>
                  <a:pt x="5071" y="87597"/>
                  <a:pt x="5271" y="88531"/>
                </a:cubicBezTo>
                <a:cubicBezTo>
                  <a:pt x="5371" y="88998"/>
                  <a:pt x="5405" y="89832"/>
                  <a:pt x="5572" y="90232"/>
                </a:cubicBezTo>
                <a:cubicBezTo>
                  <a:pt x="5838" y="90899"/>
                  <a:pt x="7106" y="91900"/>
                  <a:pt x="7640" y="92334"/>
                </a:cubicBezTo>
                <a:cubicBezTo>
                  <a:pt x="8440" y="92934"/>
                  <a:pt x="9441" y="93334"/>
                  <a:pt x="10442" y="93501"/>
                </a:cubicBezTo>
                <a:cubicBezTo>
                  <a:pt x="10830" y="93568"/>
                  <a:pt x="11234" y="93646"/>
                  <a:pt x="11599" y="93646"/>
                </a:cubicBezTo>
                <a:cubicBezTo>
                  <a:pt x="12142" y="93646"/>
                  <a:pt x="12597" y="93473"/>
                  <a:pt x="12777" y="92834"/>
                </a:cubicBezTo>
                <a:cubicBezTo>
                  <a:pt x="13044" y="91867"/>
                  <a:pt x="12577" y="90999"/>
                  <a:pt x="13144" y="90099"/>
                </a:cubicBezTo>
                <a:cubicBezTo>
                  <a:pt x="13591" y="89428"/>
                  <a:pt x="14298" y="89191"/>
                  <a:pt x="15039" y="89191"/>
                </a:cubicBezTo>
                <a:cubicBezTo>
                  <a:pt x="15514" y="89191"/>
                  <a:pt x="16003" y="89288"/>
                  <a:pt x="16446" y="89432"/>
                </a:cubicBezTo>
                <a:cubicBezTo>
                  <a:pt x="16946" y="89598"/>
                  <a:pt x="17480" y="89765"/>
                  <a:pt x="17847" y="90199"/>
                </a:cubicBezTo>
                <a:cubicBezTo>
                  <a:pt x="18281" y="90666"/>
                  <a:pt x="18247" y="91400"/>
                  <a:pt x="18581" y="91767"/>
                </a:cubicBezTo>
                <a:cubicBezTo>
                  <a:pt x="18748" y="91933"/>
                  <a:pt x="19015" y="91867"/>
                  <a:pt x="19148" y="91933"/>
                </a:cubicBezTo>
                <a:cubicBezTo>
                  <a:pt x="19648" y="92367"/>
                  <a:pt x="19515" y="92434"/>
                  <a:pt x="19815" y="93001"/>
                </a:cubicBezTo>
                <a:cubicBezTo>
                  <a:pt x="20149" y="93668"/>
                  <a:pt x="20115" y="93601"/>
                  <a:pt x="20983" y="93902"/>
                </a:cubicBezTo>
                <a:cubicBezTo>
                  <a:pt x="21950" y="94235"/>
                  <a:pt x="22851" y="94502"/>
                  <a:pt x="23685" y="95102"/>
                </a:cubicBezTo>
                <a:cubicBezTo>
                  <a:pt x="24271" y="95558"/>
                  <a:pt x="24984" y="96873"/>
                  <a:pt x="25763" y="96873"/>
                </a:cubicBezTo>
                <a:cubicBezTo>
                  <a:pt x="25781" y="96873"/>
                  <a:pt x="25800" y="96872"/>
                  <a:pt x="25819" y="96870"/>
                </a:cubicBezTo>
                <a:cubicBezTo>
                  <a:pt x="26120" y="96837"/>
                  <a:pt x="27020" y="95870"/>
                  <a:pt x="27154" y="95736"/>
                </a:cubicBezTo>
                <a:cubicBezTo>
                  <a:pt x="27754" y="95202"/>
                  <a:pt x="27821" y="94769"/>
                  <a:pt x="28154" y="94202"/>
                </a:cubicBezTo>
                <a:cubicBezTo>
                  <a:pt x="28488" y="93668"/>
                  <a:pt x="27821" y="93768"/>
                  <a:pt x="28688" y="93535"/>
                </a:cubicBezTo>
                <a:cubicBezTo>
                  <a:pt x="28817" y="93491"/>
                  <a:pt x="28992" y="93473"/>
                  <a:pt x="29180" y="93473"/>
                </a:cubicBezTo>
                <a:cubicBezTo>
                  <a:pt x="29575" y="93473"/>
                  <a:pt x="30030" y="93555"/>
                  <a:pt x="30256" y="93668"/>
                </a:cubicBezTo>
                <a:cubicBezTo>
                  <a:pt x="30923" y="94062"/>
                  <a:pt x="31479" y="96274"/>
                  <a:pt x="32477" y="96274"/>
                </a:cubicBezTo>
                <a:cubicBezTo>
                  <a:pt x="32577" y="96274"/>
                  <a:pt x="32681" y="96252"/>
                  <a:pt x="32791" y="96203"/>
                </a:cubicBezTo>
                <a:cubicBezTo>
                  <a:pt x="33291" y="96003"/>
                  <a:pt x="33258" y="95369"/>
                  <a:pt x="33492" y="94936"/>
                </a:cubicBezTo>
                <a:cubicBezTo>
                  <a:pt x="33758" y="94535"/>
                  <a:pt x="33992" y="94268"/>
                  <a:pt x="34159" y="93868"/>
                </a:cubicBezTo>
                <a:cubicBezTo>
                  <a:pt x="34440" y="93275"/>
                  <a:pt x="34633" y="92828"/>
                  <a:pt x="35341" y="92828"/>
                </a:cubicBezTo>
                <a:cubicBezTo>
                  <a:pt x="35389" y="92828"/>
                  <a:pt x="35440" y="92830"/>
                  <a:pt x="35493" y="92834"/>
                </a:cubicBezTo>
                <a:cubicBezTo>
                  <a:pt x="35993" y="92867"/>
                  <a:pt x="36494" y="93101"/>
                  <a:pt x="37027" y="93201"/>
                </a:cubicBezTo>
                <a:cubicBezTo>
                  <a:pt x="37995" y="93268"/>
                  <a:pt x="38962" y="93501"/>
                  <a:pt x="39963" y="93535"/>
                </a:cubicBezTo>
                <a:cubicBezTo>
                  <a:pt x="40348" y="93554"/>
                  <a:pt x="40789" y="93573"/>
                  <a:pt x="41221" y="93573"/>
                </a:cubicBezTo>
                <a:cubicBezTo>
                  <a:pt x="41537" y="93573"/>
                  <a:pt x="41849" y="93563"/>
                  <a:pt x="42131" y="93535"/>
                </a:cubicBezTo>
                <a:cubicBezTo>
                  <a:pt x="42832" y="93401"/>
                  <a:pt x="43365" y="93168"/>
                  <a:pt x="44132" y="93168"/>
                </a:cubicBezTo>
                <a:cubicBezTo>
                  <a:pt x="44933" y="93168"/>
                  <a:pt x="45767" y="93334"/>
                  <a:pt x="46501" y="93501"/>
                </a:cubicBezTo>
                <a:cubicBezTo>
                  <a:pt x="47135" y="93601"/>
                  <a:pt x="47702" y="94002"/>
                  <a:pt x="48302" y="94102"/>
                </a:cubicBezTo>
                <a:cubicBezTo>
                  <a:pt x="49303" y="94335"/>
                  <a:pt x="50003" y="93868"/>
                  <a:pt x="50470" y="95069"/>
                </a:cubicBezTo>
                <a:cubicBezTo>
                  <a:pt x="50704" y="95736"/>
                  <a:pt x="50537" y="97004"/>
                  <a:pt x="51271" y="97437"/>
                </a:cubicBezTo>
                <a:cubicBezTo>
                  <a:pt x="51449" y="97556"/>
                  <a:pt x="51752" y="97589"/>
                  <a:pt x="52075" y="97589"/>
                </a:cubicBezTo>
                <a:cubicBezTo>
                  <a:pt x="52478" y="97589"/>
                  <a:pt x="52913" y="97537"/>
                  <a:pt x="53172" y="97537"/>
                </a:cubicBezTo>
                <a:cubicBezTo>
                  <a:pt x="53873" y="97504"/>
                  <a:pt x="54273" y="97271"/>
                  <a:pt x="54773" y="96770"/>
                </a:cubicBezTo>
                <a:cubicBezTo>
                  <a:pt x="55207" y="96337"/>
                  <a:pt x="55207" y="95836"/>
                  <a:pt x="55607" y="95336"/>
                </a:cubicBezTo>
                <a:cubicBezTo>
                  <a:pt x="55839" y="94988"/>
                  <a:pt x="56193" y="94831"/>
                  <a:pt x="56554" y="94831"/>
                </a:cubicBezTo>
                <a:cubicBezTo>
                  <a:pt x="56817" y="94831"/>
                  <a:pt x="57084" y="94914"/>
                  <a:pt x="57309" y="95069"/>
                </a:cubicBezTo>
                <a:cubicBezTo>
                  <a:pt x="57575" y="95236"/>
                  <a:pt x="57609" y="95636"/>
                  <a:pt x="57842" y="95770"/>
                </a:cubicBezTo>
                <a:cubicBezTo>
                  <a:pt x="57972" y="95840"/>
                  <a:pt x="58089" y="95870"/>
                  <a:pt x="58197" y="95870"/>
                </a:cubicBezTo>
                <a:cubicBezTo>
                  <a:pt x="58758" y="95870"/>
                  <a:pt x="59074" y="95065"/>
                  <a:pt x="59577" y="94869"/>
                </a:cubicBezTo>
                <a:cubicBezTo>
                  <a:pt x="60077" y="94669"/>
                  <a:pt x="61078" y="94535"/>
                  <a:pt x="61645" y="94502"/>
                </a:cubicBezTo>
                <a:cubicBezTo>
                  <a:pt x="61951" y="94458"/>
                  <a:pt x="62314" y="94434"/>
                  <a:pt x="62687" y="94434"/>
                </a:cubicBezTo>
                <a:cubicBezTo>
                  <a:pt x="63168" y="94434"/>
                  <a:pt x="63667" y="94475"/>
                  <a:pt x="64080" y="94569"/>
                </a:cubicBezTo>
                <a:cubicBezTo>
                  <a:pt x="64514" y="94669"/>
                  <a:pt x="64847" y="94735"/>
                  <a:pt x="65281" y="94769"/>
                </a:cubicBezTo>
                <a:lnTo>
                  <a:pt x="65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dist="19050" dir="546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201" name="Google Shape;3201;p4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455300" y="1288300"/>
            <a:ext cx="2302751" cy="1048849"/>
          </a:xfrm>
          <a:prstGeom prst="rect">
            <a:avLst/>
          </a:prstGeom>
          <a:noFill/>
          <a:ln>
            <a:noFill/>
          </a:ln>
        </p:spPr>
      </p:pic>
      <p:sp>
        <p:nvSpPr>
          <p:cNvPr id="3202" name="Google Shape;3202;p41"/>
          <p:cNvSpPr/>
          <p:nvPr/>
        </p:nvSpPr>
        <p:spPr>
          <a:xfrm rot="2355937">
            <a:off x="7845337" y="1033449"/>
            <a:ext cx="825604" cy="371115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3" name="Google Shape;3203;p41"/>
          <p:cNvSpPr/>
          <p:nvPr/>
        </p:nvSpPr>
        <p:spPr>
          <a:xfrm rot="5400000">
            <a:off x="1352939" y="2614512"/>
            <a:ext cx="617221" cy="919898"/>
          </a:xfrm>
          <a:custGeom>
            <a:avLst/>
            <a:gdLst/>
            <a:ahLst/>
            <a:cxnLst/>
            <a:rect l="l" t="t" r="r" b="b"/>
            <a:pathLst>
              <a:path w="61111" h="91079" extrusionOk="0">
                <a:moveTo>
                  <a:pt x="58313" y="0"/>
                </a:moveTo>
                <a:cubicBezTo>
                  <a:pt x="57951" y="0"/>
                  <a:pt x="57372" y="289"/>
                  <a:pt x="57108" y="369"/>
                </a:cubicBezTo>
                <a:cubicBezTo>
                  <a:pt x="56707" y="435"/>
                  <a:pt x="56274" y="535"/>
                  <a:pt x="55940" y="669"/>
                </a:cubicBezTo>
                <a:cubicBezTo>
                  <a:pt x="55896" y="680"/>
                  <a:pt x="55850" y="685"/>
                  <a:pt x="55803" y="685"/>
                </a:cubicBezTo>
                <a:cubicBezTo>
                  <a:pt x="55418" y="685"/>
                  <a:pt x="54936" y="358"/>
                  <a:pt x="54639" y="269"/>
                </a:cubicBezTo>
                <a:cubicBezTo>
                  <a:pt x="54397" y="215"/>
                  <a:pt x="53656" y="74"/>
                  <a:pt x="53151" y="74"/>
                </a:cubicBezTo>
                <a:cubicBezTo>
                  <a:pt x="53030" y="74"/>
                  <a:pt x="52922" y="82"/>
                  <a:pt x="52838" y="102"/>
                </a:cubicBezTo>
                <a:cubicBezTo>
                  <a:pt x="52603" y="180"/>
                  <a:pt x="51968" y="212"/>
                  <a:pt x="51362" y="212"/>
                </a:cubicBezTo>
                <a:cubicBezTo>
                  <a:pt x="50933" y="212"/>
                  <a:pt x="50518" y="196"/>
                  <a:pt x="50269" y="169"/>
                </a:cubicBezTo>
                <a:cubicBezTo>
                  <a:pt x="50150" y="150"/>
                  <a:pt x="50040" y="141"/>
                  <a:pt x="49938" y="141"/>
                </a:cubicBezTo>
                <a:cubicBezTo>
                  <a:pt x="49499" y="141"/>
                  <a:pt x="49206" y="294"/>
                  <a:pt x="48935" y="402"/>
                </a:cubicBezTo>
                <a:cubicBezTo>
                  <a:pt x="48602" y="535"/>
                  <a:pt x="48001" y="1069"/>
                  <a:pt x="47801" y="1236"/>
                </a:cubicBezTo>
                <a:cubicBezTo>
                  <a:pt x="47630" y="1378"/>
                  <a:pt x="46854" y="1738"/>
                  <a:pt x="46339" y="1738"/>
                </a:cubicBezTo>
                <a:cubicBezTo>
                  <a:pt x="46250" y="1738"/>
                  <a:pt x="46169" y="1728"/>
                  <a:pt x="46100" y="1703"/>
                </a:cubicBezTo>
                <a:cubicBezTo>
                  <a:pt x="46031" y="1678"/>
                  <a:pt x="45949" y="1668"/>
                  <a:pt x="45858" y="1668"/>
                </a:cubicBezTo>
                <a:cubicBezTo>
                  <a:pt x="45328" y="1668"/>
                  <a:pt x="44498" y="2033"/>
                  <a:pt x="44299" y="2203"/>
                </a:cubicBezTo>
                <a:cubicBezTo>
                  <a:pt x="44065" y="2403"/>
                  <a:pt x="43331" y="3004"/>
                  <a:pt x="43031" y="3204"/>
                </a:cubicBezTo>
                <a:cubicBezTo>
                  <a:pt x="42764" y="3404"/>
                  <a:pt x="42497" y="3938"/>
                  <a:pt x="42264" y="4038"/>
                </a:cubicBezTo>
                <a:cubicBezTo>
                  <a:pt x="41997" y="4105"/>
                  <a:pt x="40162" y="4538"/>
                  <a:pt x="39895" y="4738"/>
                </a:cubicBezTo>
                <a:cubicBezTo>
                  <a:pt x="39595" y="4939"/>
                  <a:pt x="39095" y="5706"/>
                  <a:pt x="38761" y="6006"/>
                </a:cubicBezTo>
                <a:cubicBezTo>
                  <a:pt x="38394" y="6240"/>
                  <a:pt x="37093" y="6273"/>
                  <a:pt x="36760" y="6540"/>
                </a:cubicBezTo>
                <a:cubicBezTo>
                  <a:pt x="36360" y="6773"/>
                  <a:pt x="34992" y="7440"/>
                  <a:pt x="34992" y="7440"/>
                </a:cubicBezTo>
                <a:cubicBezTo>
                  <a:pt x="34992" y="7440"/>
                  <a:pt x="34961" y="8580"/>
                  <a:pt x="34840" y="8580"/>
                </a:cubicBezTo>
                <a:cubicBezTo>
                  <a:pt x="34835" y="8580"/>
                  <a:pt x="34830" y="8578"/>
                  <a:pt x="34825" y="8575"/>
                </a:cubicBezTo>
                <a:cubicBezTo>
                  <a:pt x="34692" y="8508"/>
                  <a:pt x="33691" y="7674"/>
                  <a:pt x="33357" y="7507"/>
                </a:cubicBezTo>
                <a:cubicBezTo>
                  <a:pt x="33298" y="7477"/>
                  <a:pt x="33187" y="7465"/>
                  <a:pt x="33043" y="7465"/>
                </a:cubicBezTo>
                <a:cubicBezTo>
                  <a:pt x="32378" y="7465"/>
                  <a:pt x="31014" y="7737"/>
                  <a:pt x="30822" y="7874"/>
                </a:cubicBezTo>
                <a:cubicBezTo>
                  <a:pt x="30622" y="8041"/>
                  <a:pt x="29521" y="8841"/>
                  <a:pt x="29421" y="8941"/>
                </a:cubicBezTo>
                <a:cubicBezTo>
                  <a:pt x="29288" y="9075"/>
                  <a:pt x="28554" y="9408"/>
                  <a:pt x="28354" y="9542"/>
                </a:cubicBezTo>
                <a:cubicBezTo>
                  <a:pt x="28220" y="9709"/>
                  <a:pt x="26986" y="10076"/>
                  <a:pt x="26986" y="10443"/>
                </a:cubicBezTo>
                <a:cubicBezTo>
                  <a:pt x="26986" y="10843"/>
                  <a:pt x="26352" y="11343"/>
                  <a:pt x="26252" y="11577"/>
                </a:cubicBezTo>
                <a:cubicBezTo>
                  <a:pt x="26086" y="11844"/>
                  <a:pt x="25318" y="12010"/>
                  <a:pt x="24918" y="12210"/>
                </a:cubicBezTo>
                <a:cubicBezTo>
                  <a:pt x="24484" y="12411"/>
                  <a:pt x="23751" y="13044"/>
                  <a:pt x="23317" y="13211"/>
                </a:cubicBezTo>
                <a:cubicBezTo>
                  <a:pt x="23225" y="13249"/>
                  <a:pt x="23107" y="13263"/>
                  <a:pt x="22976" y="13263"/>
                </a:cubicBezTo>
                <a:cubicBezTo>
                  <a:pt x="22647" y="13263"/>
                  <a:pt x="22236" y="13176"/>
                  <a:pt x="21965" y="13176"/>
                </a:cubicBezTo>
                <a:cubicBezTo>
                  <a:pt x="21875" y="13176"/>
                  <a:pt x="21800" y="13186"/>
                  <a:pt x="21749" y="13211"/>
                </a:cubicBezTo>
                <a:cubicBezTo>
                  <a:pt x="21728" y="13220"/>
                  <a:pt x="21704" y="13225"/>
                  <a:pt x="21675" y="13225"/>
                </a:cubicBezTo>
                <a:cubicBezTo>
                  <a:pt x="21292" y="13225"/>
                  <a:pt x="20265" y="12444"/>
                  <a:pt x="20048" y="12444"/>
                </a:cubicBezTo>
                <a:cubicBezTo>
                  <a:pt x="19781" y="12444"/>
                  <a:pt x="18313" y="12210"/>
                  <a:pt x="18046" y="12110"/>
                </a:cubicBezTo>
                <a:cubicBezTo>
                  <a:pt x="18037" y="12109"/>
                  <a:pt x="18027" y="12109"/>
                  <a:pt x="18017" y="12109"/>
                </a:cubicBezTo>
                <a:cubicBezTo>
                  <a:pt x="17753" y="12109"/>
                  <a:pt x="17400" y="12514"/>
                  <a:pt x="17079" y="12611"/>
                </a:cubicBezTo>
                <a:cubicBezTo>
                  <a:pt x="16779" y="12744"/>
                  <a:pt x="16112" y="13745"/>
                  <a:pt x="15912" y="13878"/>
                </a:cubicBezTo>
                <a:cubicBezTo>
                  <a:pt x="15711" y="14045"/>
                  <a:pt x="14878" y="14912"/>
                  <a:pt x="14577" y="15012"/>
                </a:cubicBezTo>
                <a:cubicBezTo>
                  <a:pt x="14534" y="15017"/>
                  <a:pt x="14476" y="15019"/>
                  <a:pt x="14406" y="15019"/>
                </a:cubicBezTo>
                <a:cubicBezTo>
                  <a:pt x="13987" y="15019"/>
                  <a:pt x="13162" y="14946"/>
                  <a:pt x="12876" y="14946"/>
                </a:cubicBezTo>
                <a:cubicBezTo>
                  <a:pt x="12543" y="14946"/>
                  <a:pt x="11975" y="15580"/>
                  <a:pt x="11809" y="15680"/>
                </a:cubicBezTo>
                <a:cubicBezTo>
                  <a:pt x="11642" y="15746"/>
                  <a:pt x="10608" y="16547"/>
                  <a:pt x="10474" y="16580"/>
                </a:cubicBezTo>
                <a:cubicBezTo>
                  <a:pt x="10469" y="16584"/>
                  <a:pt x="10462" y="16585"/>
                  <a:pt x="10453" y="16585"/>
                </a:cubicBezTo>
                <a:cubicBezTo>
                  <a:pt x="10295" y="16585"/>
                  <a:pt x="9598" y="16043"/>
                  <a:pt x="9440" y="15980"/>
                </a:cubicBezTo>
                <a:cubicBezTo>
                  <a:pt x="9274" y="15880"/>
                  <a:pt x="7739" y="14379"/>
                  <a:pt x="7539" y="14379"/>
                </a:cubicBezTo>
                <a:cubicBezTo>
                  <a:pt x="7305" y="14379"/>
                  <a:pt x="6605" y="13478"/>
                  <a:pt x="6205" y="13345"/>
                </a:cubicBezTo>
                <a:cubicBezTo>
                  <a:pt x="6147" y="13327"/>
                  <a:pt x="6083" y="13319"/>
                  <a:pt x="6014" y="13319"/>
                </a:cubicBezTo>
                <a:cubicBezTo>
                  <a:pt x="5562" y="13319"/>
                  <a:pt x="4911" y="13654"/>
                  <a:pt x="4737" y="13712"/>
                </a:cubicBezTo>
                <a:cubicBezTo>
                  <a:pt x="4725" y="13717"/>
                  <a:pt x="4711" y="13720"/>
                  <a:pt x="4696" y="13720"/>
                </a:cubicBezTo>
                <a:cubicBezTo>
                  <a:pt x="4445" y="13720"/>
                  <a:pt x="3726" y="13005"/>
                  <a:pt x="3569" y="12911"/>
                </a:cubicBezTo>
                <a:cubicBezTo>
                  <a:pt x="3407" y="12846"/>
                  <a:pt x="2609" y="12209"/>
                  <a:pt x="2291" y="12209"/>
                </a:cubicBezTo>
                <a:cubicBezTo>
                  <a:pt x="2283" y="12209"/>
                  <a:pt x="2276" y="12210"/>
                  <a:pt x="2269" y="12210"/>
                </a:cubicBezTo>
                <a:cubicBezTo>
                  <a:pt x="2254" y="12212"/>
                  <a:pt x="2236" y="12213"/>
                  <a:pt x="2215" y="12213"/>
                </a:cubicBezTo>
                <a:cubicBezTo>
                  <a:pt x="1788" y="12213"/>
                  <a:pt x="34" y="11910"/>
                  <a:pt x="34" y="11910"/>
                </a:cubicBezTo>
                <a:lnTo>
                  <a:pt x="0" y="11910"/>
                </a:lnTo>
                <a:lnTo>
                  <a:pt x="0" y="88265"/>
                </a:lnTo>
                <a:lnTo>
                  <a:pt x="601" y="88999"/>
                </a:lnTo>
                <a:cubicBezTo>
                  <a:pt x="601" y="88999"/>
                  <a:pt x="2635" y="88498"/>
                  <a:pt x="2969" y="88265"/>
                </a:cubicBezTo>
                <a:cubicBezTo>
                  <a:pt x="3303" y="87998"/>
                  <a:pt x="3770" y="87898"/>
                  <a:pt x="4070" y="87898"/>
                </a:cubicBezTo>
                <a:cubicBezTo>
                  <a:pt x="4303" y="87898"/>
                  <a:pt x="5271" y="88332"/>
                  <a:pt x="5638" y="88432"/>
                </a:cubicBezTo>
                <a:cubicBezTo>
                  <a:pt x="5658" y="88435"/>
                  <a:pt x="5680" y="88437"/>
                  <a:pt x="5702" y="88437"/>
                </a:cubicBezTo>
                <a:cubicBezTo>
                  <a:pt x="6088" y="88437"/>
                  <a:pt x="6788" y="87931"/>
                  <a:pt x="7072" y="87931"/>
                </a:cubicBezTo>
                <a:cubicBezTo>
                  <a:pt x="7339" y="87931"/>
                  <a:pt x="8606" y="87097"/>
                  <a:pt x="8606" y="87097"/>
                </a:cubicBezTo>
                <a:cubicBezTo>
                  <a:pt x="8606" y="87097"/>
                  <a:pt x="9607" y="88165"/>
                  <a:pt x="9774" y="88232"/>
                </a:cubicBezTo>
                <a:cubicBezTo>
                  <a:pt x="9783" y="88233"/>
                  <a:pt x="9793" y="88234"/>
                  <a:pt x="9805" y="88234"/>
                </a:cubicBezTo>
                <a:cubicBezTo>
                  <a:pt x="10071" y="88234"/>
                  <a:pt x="11118" y="87895"/>
                  <a:pt x="11342" y="87831"/>
                </a:cubicBezTo>
                <a:cubicBezTo>
                  <a:pt x="11609" y="87831"/>
                  <a:pt x="12142" y="87431"/>
                  <a:pt x="12242" y="87331"/>
                </a:cubicBezTo>
                <a:cubicBezTo>
                  <a:pt x="12246" y="87330"/>
                  <a:pt x="12251" y="87329"/>
                  <a:pt x="12258" y="87329"/>
                </a:cubicBezTo>
                <a:cubicBezTo>
                  <a:pt x="12448" y="87329"/>
                  <a:pt x="13918" y="87775"/>
                  <a:pt x="14144" y="88065"/>
                </a:cubicBezTo>
                <a:cubicBezTo>
                  <a:pt x="14411" y="88298"/>
                  <a:pt x="16112" y="89166"/>
                  <a:pt x="16312" y="89299"/>
                </a:cubicBezTo>
                <a:cubicBezTo>
                  <a:pt x="16512" y="89432"/>
                  <a:pt x="16912" y="89666"/>
                  <a:pt x="17246" y="89833"/>
                </a:cubicBezTo>
                <a:cubicBezTo>
                  <a:pt x="17579" y="89999"/>
                  <a:pt x="18547" y="90433"/>
                  <a:pt x="18980" y="90500"/>
                </a:cubicBezTo>
                <a:cubicBezTo>
                  <a:pt x="19379" y="90592"/>
                  <a:pt x="21244" y="91079"/>
                  <a:pt x="21724" y="91079"/>
                </a:cubicBezTo>
                <a:cubicBezTo>
                  <a:pt x="21766" y="91079"/>
                  <a:pt x="21797" y="91075"/>
                  <a:pt x="21816" y="91067"/>
                </a:cubicBezTo>
                <a:cubicBezTo>
                  <a:pt x="22083" y="90933"/>
                  <a:pt x="22917" y="90433"/>
                  <a:pt x="23150" y="90400"/>
                </a:cubicBezTo>
                <a:cubicBezTo>
                  <a:pt x="23417" y="90333"/>
                  <a:pt x="23717" y="89799"/>
                  <a:pt x="24084" y="89766"/>
                </a:cubicBezTo>
                <a:cubicBezTo>
                  <a:pt x="24096" y="89765"/>
                  <a:pt x="24108" y="89764"/>
                  <a:pt x="24121" y="89764"/>
                </a:cubicBezTo>
                <a:cubicBezTo>
                  <a:pt x="24468" y="89764"/>
                  <a:pt x="25149" y="90146"/>
                  <a:pt x="25490" y="90146"/>
                </a:cubicBezTo>
                <a:cubicBezTo>
                  <a:pt x="25526" y="90146"/>
                  <a:pt x="25558" y="90142"/>
                  <a:pt x="25585" y="90133"/>
                </a:cubicBezTo>
                <a:cubicBezTo>
                  <a:pt x="25852" y="90066"/>
                  <a:pt x="27053" y="89833"/>
                  <a:pt x="27487" y="89633"/>
                </a:cubicBezTo>
                <a:cubicBezTo>
                  <a:pt x="27954" y="89432"/>
                  <a:pt x="28821" y="87931"/>
                  <a:pt x="29154" y="87598"/>
                </a:cubicBezTo>
                <a:cubicBezTo>
                  <a:pt x="29488" y="87264"/>
                  <a:pt x="29888" y="85930"/>
                  <a:pt x="30122" y="85596"/>
                </a:cubicBezTo>
                <a:cubicBezTo>
                  <a:pt x="30355" y="85263"/>
                  <a:pt x="31156" y="85163"/>
                  <a:pt x="31589" y="85096"/>
                </a:cubicBezTo>
                <a:cubicBezTo>
                  <a:pt x="31990" y="84996"/>
                  <a:pt x="33791" y="84229"/>
                  <a:pt x="33958" y="84095"/>
                </a:cubicBezTo>
                <a:cubicBezTo>
                  <a:pt x="34110" y="83974"/>
                  <a:pt x="35975" y="83548"/>
                  <a:pt x="36535" y="83548"/>
                </a:cubicBezTo>
                <a:cubicBezTo>
                  <a:pt x="36590" y="83548"/>
                  <a:pt x="36633" y="83553"/>
                  <a:pt x="36660" y="83562"/>
                </a:cubicBezTo>
                <a:cubicBezTo>
                  <a:pt x="36910" y="83624"/>
                  <a:pt x="37426" y="84304"/>
                  <a:pt x="37626" y="84304"/>
                </a:cubicBezTo>
                <a:cubicBezTo>
                  <a:pt x="37639" y="84304"/>
                  <a:pt x="37650" y="84302"/>
                  <a:pt x="37660" y="84295"/>
                </a:cubicBezTo>
                <a:cubicBezTo>
                  <a:pt x="37827" y="84229"/>
                  <a:pt x="38928" y="83795"/>
                  <a:pt x="39295" y="83662"/>
                </a:cubicBezTo>
                <a:cubicBezTo>
                  <a:pt x="39345" y="83642"/>
                  <a:pt x="39399" y="83634"/>
                  <a:pt x="39455" y="83634"/>
                </a:cubicBezTo>
                <a:cubicBezTo>
                  <a:pt x="39890" y="83634"/>
                  <a:pt x="40482" y="84140"/>
                  <a:pt x="40629" y="84229"/>
                </a:cubicBezTo>
                <a:cubicBezTo>
                  <a:pt x="40829" y="84295"/>
                  <a:pt x="42164" y="85396"/>
                  <a:pt x="42164" y="85396"/>
                </a:cubicBezTo>
                <a:cubicBezTo>
                  <a:pt x="42164" y="85396"/>
                  <a:pt x="43354" y="85732"/>
                  <a:pt x="43574" y="85732"/>
                </a:cubicBezTo>
                <a:cubicBezTo>
                  <a:pt x="43584" y="85732"/>
                  <a:pt x="43592" y="85731"/>
                  <a:pt x="43598" y="85730"/>
                </a:cubicBezTo>
                <a:cubicBezTo>
                  <a:pt x="43731" y="85663"/>
                  <a:pt x="45533" y="85430"/>
                  <a:pt x="45900" y="85329"/>
                </a:cubicBezTo>
                <a:cubicBezTo>
                  <a:pt x="46267" y="85263"/>
                  <a:pt x="46500" y="84629"/>
                  <a:pt x="47000" y="84295"/>
                </a:cubicBezTo>
                <a:cubicBezTo>
                  <a:pt x="47501" y="83928"/>
                  <a:pt x="47934" y="83328"/>
                  <a:pt x="48168" y="82994"/>
                </a:cubicBezTo>
                <a:cubicBezTo>
                  <a:pt x="48435" y="82661"/>
                  <a:pt x="48768" y="82060"/>
                  <a:pt x="49169" y="81927"/>
                </a:cubicBezTo>
                <a:cubicBezTo>
                  <a:pt x="49602" y="81794"/>
                  <a:pt x="51037" y="81527"/>
                  <a:pt x="51337" y="81427"/>
                </a:cubicBezTo>
                <a:cubicBezTo>
                  <a:pt x="51637" y="81327"/>
                  <a:pt x="52438" y="81260"/>
                  <a:pt x="52938" y="81260"/>
                </a:cubicBezTo>
                <a:cubicBezTo>
                  <a:pt x="53438" y="81260"/>
                  <a:pt x="54172" y="80960"/>
                  <a:pt x="54606" y="80760"/>
                </a:cubicBezTo>
                <a:cubicBezTo>
                  <a:pt x="55006" y="80559"/>
                  <a:pt x="55306" y="80326"/>
                  <a:pt x="55507" y="80259"/>
                </a:cubicBezTo>
                <a:cubicBezTo>
                  <a:pt x="55529" y="80253"/>
                  <a:pt x="55557" y="80250"/>
                  <a:pt x="55591" y="80250"/>
                </a:cubicBezTo>
                <a:cubicBezTo>
                  <a:pt x="55813" y="80250"/>
                  <a:pt x="56268" y="80364"/>
                  <a:pt x="56698" y="80364"/>
                </a:cubicBezTo>
                <a:cubicBezTo>
                  <a:pt x="56906" y="80364"/>
                  <a:pt x="57107" y="80338"/>
                  <a:pt x="57274" y="80259"/>
                </a:cubicBezTo>
                <a:cubicBezTo>
                  <a:pt x="57808" y="80026"/>
                  <a:pt x="61111" y="79225"/>
                  <a:pt x="61111" y="79225"/>
                </a:cubicBezTo>
                <a:lnTo>
                  <a:pt x="61111" y="1570"/>
                </a:lnTo>
                <a:cubicBezTo>
                  <a:pt x="61111" y="1570"/>
                  <a:pt x="58842" y="335"/>
                  <a:pt x="58542" y="68"/>
                </a:cubicBezTo>
                <a:cubicBezTo>
                  <a:pt x="58487" y="20"/>
                  <a:pt x="58407" y="0"/>
                  <a:pt x="583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4" name="Google Shape;3204;p41"/>
          <p:cNvSpPr/>
          <p:nvPr/>
        </p:nvSpPr>
        <p:spPr>
          <a:xfrm rot="5400000">
            <a:off x="3294769" y="2614512"/>
            <a:ext cx="617221" cy="919898"/>
          </a:xfrm>
          <a:custGeom>
            <a:avLst/>
            <a:gdLst/>
            <a:ahLst/>
            <a:cxnLst/>
            <a:rect l="l" t="t" r="r" b="b"/>
            <a:pathLst>
              <a:path w="61111" h="91079" extrusionOk="0">
                <a:moveTo>
                  <a:pt x="58313" y="0"/>
                </a:moveTo>
                <a:cubicBezTo>
                  <a:pt x="57951" y="0"/>
                  <a:pt x="57372" y="289"/>
                  <a:pt x="57108" y="369"/>
                </a:cubicBezTo>
                <a:cubicBezTo>
                  <a:pt x="56707" y="435"/>
                  <a:pt x="56274" y="535"/>
                  <a:pt x="55940" y="669"/>
                </a:cubicBezTo>
                <a:cubicBezTo>
                  <a:pt x="55896" y="680"/>
                  <a:pt x="55850" y="685"/>
                  <a:pt x="55803" y="685"/>
                </a:cubicBezTo>
                <a:cubicBezTo>
                  <a:pt x="55418" y="685"/>
                  <a:pt x="54936" y="358"/>
                  <a:pt x="54639" y="269"/>
                </a:cubicBezTo>
                <a:cubicBezTo>
                  <a:pt x="54397" y="215"/>
                  <a:pt x="53656" y="74"/>
                  <a:pt x="53151" y="74"/>
                </a:cubicBezTo>
                <a:cubicBezTo>
                  <a:pt x="53030" y="74"/>
                  <a:pt x="52922" y="82"/>
                  <a:pt x="52838" y="102"/>
                </a:cubicBezTo>
                <a:cubicBezTo>
                  <a:pt x="52603" y="180"/>
                  <a:pt x="51968" y="212"/>
                  <a:pt x="51362" y="212"/>
                </a:cubicBezTo>
                <a:cubicBezTo>
                  <a:pt x="50933" y="212"/>
                  <a:pt x="50518" y="196"/>
                  <a:pt x="50269" y="169"/>
                </a:cubicBezTo>
                <a:cubicBezTo>
                  <a:pt x="50150" y="150"/>
                  <a:pt x="50040" y="141"/>
                  <a:pt x="49938" y="141"/>
                </a:cubicBezTo>
                <a:cubicBezTo>
                  <a:pt x="49499" y="141"/>
                  <a:pt x="49206" y="294"/>
                  <a:pt x="48935" y="402"/>
                </a:cubicBezTo>
                <a:cubicBezTo>
                  <a:pt x="48602" y="535"/>
                  <a:pt x="48001" y="1069"/>
                  <a:pt x="47801" y="1236"/>
                </a:cubicBezTo>
                <a:cubicBezTo>
                  <a:pt x="47630" y="1378"/>
                  <a:pt x="46854" y="1738"/>
                  <a:pt x="46339" y="1738"/>
                </a:cubicBezTo>
                <a:cubicBezTo>
                  <a:pt x="46250" y="1738"/>
                  <a:pt x="46169" y="1728"/>
                  <a:pt x="46100" y="1703"/>
                </a:cubicBezTo>
                <a:cubicBezTo>
                  <a:pt x="46031" y="1678"/>
                  <a:pt x="45949" y="1668"/>
                  <a:pt x="45858" y="1668"/>
                </a:cubicBezTo>
                <a:cubicBezTo>
                  <a:pt x="45328" y="1668"/>
                  <a:pt x="44498" y="2033"/>
                  <a:pt x="44299" y="2203"/>
                </a:cubicBezTo>
                <a:cubicBezTo>
                  <a:pt x="44065" y="2403"/>
                  <a:pt x="43331" y="3004"/>
                  <a:pt x="43031" y="3204"/>
                </a:cubicBezTo>
                <a:cubicBezTo>
                  <a:pt x="42764" y="3404"/>
                  <a:pt x="42497" y="3938"/>
                  <a:pt x="42264" y="4038"/>
                </a:cubicBezTo>
                <a:cubicBezTo>
                  <a:pt x="41997" y="4105"/>
                  <a:pt x="40162" y="4538"/>
                  <a:pt x="39895" y="4738"/>
                </a:cubicBezTo>
                <a:cubicBezTo>
                  <a:pt x="39595" y="4939"/>
                  <a:pt x="39095" y="5706"/>
                  <a:pt x="38761" y="6006"/>
                </a:cubicBezTo>
                <a:cubicBezTo>
                  <a:pt x="38394" y="6240"/>
                  <a:pt x="37093" y="6273"/>
                  <a:pt x="36760" y="6540"/>
                </a:cubicBezTo>
                <a:cubicBezTo>
                  <a:pt x="36360" y="6773"/>
                  <a:pt x="34992" y="7440"/>
                  <a:pt x="34992" y="7440"/>
                </a:cubicBezTo>
                <a:cubicBezTo>
                  <a:pt x="34992" y="7440"/>
                  <a:pt x="34961" y="8580"/>
                  <a:pt x="34840" y="8580"/>
                </a:cubicBezTo>
                <a:cubicBezTo>
                  <a:pt x="34835" y="8580"/>
                  <a:pt x="34830" y="8578"/>
                  <a:pt x="34825" y="8575"/>
                </a:cubicBezTo>
                <a:cubicBezTo>
                  <a:pt x="34692" y="8508"/>
                  <a:pt x="33691" y="7674"/>
                  <a:pt x="33357" y="7507"/>
                </a:cubicBezTo>
                <a:cubicBezTo>
                  <a:pt x="33298" y="7477"/>
                  <a:pt x="33187" y="7465"/>
                  <a:pt x="33043" y="7465"/>
                </a:cubicBezTo>
                <a:cubicBezTo>
                  <a:pt x="32378" y="7465"/>
                  <a:pt x="31014" y="7737"/>
                  <a:pt x="30822" y="7874"/>
                </a:cubicBezTo>
                <a:cubicBezTo>
                  <a:pt x="30622" y="8041"/>
                  <a:pt x="29521" y="8841"/>
                  <a:pt x="29421" y="8941"/>
                </a:cubicBezTo>
                <a:cubicBezTo>
                  <a:pt x="29288" y="9075"/>
                  <a:pt x="28554" y="9408"/>
                  <a:pt x="28354" y="9542"/>
                </a:cubicBezTo>
                <a:cubicBezTo>
                  <a:pt x="28220" y="9709"/>
                  <a:pt x="26986" y="10076"/>
                  <a:pt x="26986" y="10443"/>
                </a:cubicBezTo>
                <a:cubicBezTo>
                  <a:pt x="26986" y="10843"/>
                  <a:pt x="26352" y="11343"/>
                  <a:pt x="26252" y="11577"/>
                </a:cubicBezTo>
                <a:cubicBezTo>
                  <a:pt x="26086" y="11844"/>
                  <a:pt x="25318" y="12010"/>
                  <a:pt x="24918" y="12210"/>
                </a:cubicBezTo>
                <a:cubicBezTo>
                  <a:pt x="24484" y="12411"/>
                  <a:pt x="23751" y="13044"/>
                  <a:pt x="23317" y="13211"/>
                </a:cubicBezTo>
                <a:cubicBezTo>
                  <a:pt x="23225" y="13249"/>
                  <a:pt x="23107" y="13263"/>
                  <a:pt x="22976" y="13263"/>
                </a:cubicBezTo>
                <a:cubicBezTo>
                  <a:pt x="22647" y="13263"/>
                  <a:pt x="22236" y="13176"/>
                  <a:pt x="21965" y="13176"/>
                </a:cubicBezTo>
                <a:cubicBezTo>
                  <a:pt x="21875" y="13176"/>
                  <a:pt x="21800" y="13186"/>
                  <a:pt x="21749" y="13211"/>
                </a:cubicBezTo>
                <a:cubicBezTo>
                  <a:pt x="21728" y="13220"/>
                  <a:pt x="21704" y="13225"/>
                  <a:pt x="21675" y="13225"/>
                </a:cubicBezTo>
                <a:cubicBezTo>
                  <a:pt x="21292" y="13225"/>
                  <a:pt x="20265" y="12444"/>
                  <a:pt x="20048" y="12444"/>
                </a:cubicBezTo>
                <a:cubicBezTo>
                  <a:pt x="19781" y="12444"/>
                  <a:pt x="18313" y="12210"/>
                  <a:pt x="18046" y="12110"/>
                </a:cubicBezTo>
                <a:cubicBezTo>
                  <a:pt x="18037" y="12109"/>
                  <a:pt x="18027" y="12109"/>
                  <a:pt x="18017" y="12109"/>
                </a:cubicBezTo>
                <a:cubicBezTo>
                  <a:pt x="17753" y="12109"/>
                  <a:pt x="17400" y="12514"/>
                  <a:pt x="17079" y="12611"/>
                </a:cubicBezTo>
                <a:cubicBezTo>
                  <a:pt x="16779" y="12744"/>
                  <a:pt x="16112" y="13745"/>
                  <a:pt x="15912" y="13878"/>
                </a:cubicBezTo>
                <a:cubicBezTo>
                  <a:pt x="15711" y="14045"/>
                  <a:pt x="14878" y="14912"/>
                  <a:pt x="14577" y="15012"/>
                </a:cubicBezTo>
                <a:cubicBezTo>
                  <a:pt x="14534" y="15017"/>
                  <a:pt x="14476" y="15019"/>
                  <a:pt x="14406" y="15019"/>
                </a:cubicBezTo>
                <a:cubicBezTo>
                  <a:pt x="13987" y="15019"/>
                  <a:pt x="13162" y="14946"/>
                  <a:pt x="12876" y="14946"/>
                </a:cubicBezTo>
                <a:cubicBezTo>
                  <a:pt x="12543" y="14946"/>
                  <a:pt x="11975" y="15580"/>
                  <a:pt x="11809" y="15680"/>
                </a:cubicBezTo>
                <a:cubicBezTo>
                  <a:pt x="11642" y="15746"/>
                  <a:pt x="10608" y="16547"/>
                  <a:pt x="10474" y="16580"/>
                </a:cubicBezTo>
                <a:cubicBezTo>
                  <a:pt x="10469" y="16584"/>
                  <a:pt x="10462" y="16585"/>
                  <a:pt x="10453" y="16585"/>
                </a:cubicBezTo>
                <a:cubicBezTo>
                  <a:pt x="10295" y="16585"/>
                  <a:pt x="9598" y="16043"/>
                  <a:pt x="9440" y="15980"/>
                </a:cubicBezTo>
                <a:cubicBezTo>
                  <a:pt x="9274" y="15880"/>
                  <a:pt x="7739" y="14379"/>
                  <a:pt x="7539" y="14379"/>
                </a:cubicBezTo>
                <a:cubicBezTo>
                  <a:pt x="7305" y="14379"/>
                  <a:pt x="6605" y="13478"/>
                  <a:pt x="6205" y="13345"/>
                </a:cubicBezTo>
                <a:cubicBezTo>
                  <a:pt x="6147" y="13327"/>
                  <a:pt x="6083" y="13319"/>
                  <a:pt x="6014" y="13319"/>
                </a:cubicBezTo>
                <a:cubicBezTo>
                  <a:pt x="5562" y="13319"/>
                  <a:pt x="4911" y="13654"/>
                  <a:pt x="4737" y="13712"/>
                </a:cubicBezTo>
                <a:cubicBezTo>
                  <a:pt x="4725" y="13717"/>
                  <a:pt x="4711" y="13720"/>
                  <a:pt x="4696" y="13720"/>
                </a:cubicBezTo>
                <a:cubicBezTo>
                  <a:pt x="4445" y="13720"/>
                  <a:pt x="3726" y="13005"/>
                  <a:pt x="3569" y="12911"/>
                </a:cubicBezTo>
                <a:cubicBezTo>
                  <a:pt x="3407" y="12846"/>
                  <a:pt x="2609" y="12209"/>
                  <a:pt x="2291" y="12209"/>
                </a:cubicBezTo>
                <a:cubicBezTo>
                  <a:pt x="2283" y="12209"/>
                  <a:pt x="2276" y="12210"/>
                  <a:pt x="2269" y="12210"/>
                </a:cubicBezTo>
                <a:cubicBezTo>
                  <a:pt x="2254" y="12212"/>
                  <a:pt x="2236" y="12213"/>
                  <a:pt x="2215" y="12213"/>
                </a:cubicBezTo>
                <a:cubicBezTo>
                  <a:pt x="1788" y="12213"/>
                  <a:pt x="34" y="11910"/>
                  <a:pt x="34" y="11910"/>
                </a:cubicBezTo>
                <a:lnTo>
                  <a:pt x="0" y="11910"/>
                </a:lnTo>
                <a:lnTo>
                  <a:pt x="0" y="88265"/>
                </a:lnTo>
                <a:lnTo>
                  <a:pt x="601" y="88999"/>
                </a:lnTo>
                <a:cubicBezTo>
                  <a:pt x="601" y="88999"/>
                  <a:pt x="2635" y="88498"/>
                  <a:pt x="2969" y="88265"/>
                </a:cubicBezTo>
                <a:cubicBezTo>
                  <a:pt x="3303" y="87998"/>
                  <a:pt x="3770" y="87898"/>
                  <a:pt x="4070" y="87898"/>
                </a:cubicBezTo>
                <a:cubicBezTo>
                  <a:pt x="4303" y="87898"/>
                  <a:pt x="5271" y="88332"/>
                  <a:pt x="5638" y="88432"/>
                </a:cubicBezTo>
                <a:cubicBezTo>
                  <a:pt x="5658" y="88435"/>
                  <a:pt x="5680" y="88437"/>
                  <a:pt x="5702" y="88437"/>
                </a:cubicBezTo>
                <a:cubicBezTo>
                  <a:pt x="6088" y="88437"/>
                  <a:pt x="6788" y="87931"/>
                  <a:pt x="7072" y="87931"/>
                </a:cubicBezTo>
                <a:cubicBezTo>
                  <a:pt x="7339" y="87931"/>
                  <a:pt x="8606" y="87097"/>
                  <a:pt x="8606" y="87097"/>
                </a:cubicBezTo>
                <a:cubicBezTo>
                  <a:pt x="8606" y="87097"/>
                  <a:pt x="9607" y="88165"/>
                  <a:pt x="9774" y="88232"/>
                </a:cubicBezTo>
                <a:cubicBezTo>
                  <a:pt x="9783" y="88233"/>
                  <a:pt x="9793" y="88234"/>
                  <a:pt x="9805" y="88234"/>
                </a:cubicBezTo>
                <a:cubicBezTo>
                  <a:pt x="10071" y="88234"/>
                  <a:pt x="11118" y="87895"/>
                  <a:pt x="11342" y="87831"/>
                </a:cubicBezTo>
                <a:cubicBezTo>
                  <a:pt x="11609" y="87831"/>
                  <a:pt x="12142" y="87431"/>
                  <a:pt x="12242" y="87331"/>
                </a:cubicBezTo>
                <a:cubicBezTo>
                  <a:pt x="12246" y="87330"/>
                  <a:pt x="12251" y="87329"/>
                  <a:pt x="12258" y="87329"/>
                </a:cubicBezTo>
                <a:cubicBezTo>
                  <a:pt x="12448" y="87329"/>
                  <a:pt x="13918" y="87775"/>
                  <a:pt x="14144" y="88065"/>
                </a:cubicBezTo>
                <a:cubicBezTo>
                  <a:pt x="14411" y="88298"/>
                  <a:pt x="16112" y="89166"/>
                  <a:pt x="16312" y="89299"/>
                </a:cubicBezTo>
                <a:cubicBezTo>
                  <a:pt x="16512" y="89432"/>
                  <a:pt x="16912" y="89666"/>
                  <a:pt x="17246" y="89833"/>
                </a:cubicBezTo>
                <a:cubicBezTo>
                  <a:pt x="17579" y="89999"/>
                  <a:pt x="18547" y="90433"/>
                  <a:pt x="18980" y="90500"/>
                </a:cubicBezTo>
                <a:cubicBezTo>
                  <a:pt x="19379" y="90592"/>
                  <a:pt x="21244" y="91079"/>
                  <a:pt x="21724" y="91079"/>
                </a:cubicBezTo>
                <a:cubicBezTo>
                  <a:pt x="21766" y="91079"/>
                  <a:pt x="21797" y="91075"/>
                  <a:pt x="21816" y="91067"/>
                </a:cubicBezTo>
                <a:cubicBezTo>
                  <a:pt x="22083" y="90933"/>
                  <a:pt x="22917" y="90433"/>
                  <a:pt x="23150" y="90400"/>
                </a:cubicBezTo>
                <a:cubicBezTo>
                  <a:pt x="23417" y="90333"/>
                  <a:pt x="23717" y="89799"/>
                  <a:pt x="24084" y="89766"/>
                </a:cubicBezTo>
                <a:cubicBezTo>
                  <a:pt x="24096" y="89765"/>
                  <a:pt x="24108" y="89764"/>
                  <a:pt x="24121" y="89764"/>
                </a:cubicBezTo>
                <a:cubicBezTo>
                  <a:pt x="24468" y="89764"/>
                  <a:pt x="25149" y="90146"/>
                  <a:pt x="25490" y="90146"/>
                </a:cubicBezTo>
                <a:cubicBezTo>
                  <a:pt x="25526" y="90146"/>
                  <a:pt x="25558" y="90142"/>
                  <a:pt x="25585" y="90133"/>
                </a:cubicBezTo>
                <a:cubicBezTo>
                  <a:pt x="25852" y="90066"/>
                  <a:pt x="27053" y="89833"/>
                  <a:pt x="27487" y="89633"/>
                </a:cubicBezTo>
                <a:cubicBezTo>
                  <a:pt x="27954" y="89432"/>
                  <a:pt x="28821" y="87931"/>
                  <a:pt x="29154" y="87598"/>
                </a:cubicBezTo>
                <a:cubicBezTo>
                  <a:pt x="29488" y="87264"/>
                  <a:pt x="29888" y="85930"/>
                  <a:pt x="30122" y="85596"/>
                </a:cubicBezTo>
                <a:cubicBezTo>
                  <a:pt x="30355" y="85263"/>
                  <a:pt x="31156" y="85163"/>
                  <a:pt x="31589" y="85096"/>
                </a:cubicBezTo>
                <a:cubicBezTo>
                  <a:pt x="31990" y="84996"/>
                  <a:pt x="33791" y="84229"/>
                  <a:pt x="33958" y="84095"/>
                </a:cubicBezTo>
                <a:cubicBezTo>
                  <a:pt x="34110" y="83974"/>
                  <a:pt x="35975" y="83548"/>
                  <a:pt x="36535" y="83548"/>
                </a:cubicBezTo>
                <a:cubicBezTo>
                  <a:pt x="36590" y="83548"/>
                  <a:pt x="36633" y="83553"/>
                  <a:pt x="36660" y="83562"/>
                </a:cubicBezTo>
                <a:cubicBezTo>
                  <a:pt x="36910" y="83624"/>
                  <a:pt x="37426" y="84304"/>
                  <a:pt x="37626" y="84304"/>
                </a:cubicBezTo>
                <a:cubicBezTo>
                  <a:pt x="37639" y="84304"/>
                  <a:pt x="37650" y="84302"/>
                  <a:pt x="37660" y="84295"/>
                </a:cubicBezTo>
                <a:cubicBezTo>
                  <a:pt x="37827" y="84229"/>
                  <a:pt x="38928" y="83795"/>
                  <a:pt x="39295" y="83662"/>
                </a:cubicBezTo>
                <a:cubicBezTo>
                  <a:pt x="39345" y="83642"/>
                  <a:pt x="39399" y="83634"/>
                  <a:pt x="39455" y="83634"/>
                </a:cubicBezTo>
                <a:cubicBezTo>
                  <a:pt x="39890" y="83634"/>
                  <a:pt x="40482" y="84140"/>
                  <a:pt x="40629" y="84229"/>
                </a:cubicBezTo>
                <a:cubicBezTo>
                  <a:pt x="40829" y="84295"/>
                  <a:pt x="42164" y="85396"/>
                  <a:pt x="42164" y="85396"/>
                </a:cubicBezTo>
                <a:cubicBezTo>
                  <a:pt x="42164" y="85396"/>
                  <a:pt x="43354" y="85732"/>
                  <a:pt x="43574" y="85732"/>
                </a:cubicBezTo>
                <a:cubicBezTo>
                  <a:pt x="43584" y="85732"/>
                  <a:pt x="43592" y="85731"/>
                  <a:pt x="43598" y="85730"/>
                </a:cubicBezTo>
                <a:cubicBezTo>
                  <a:pt x="43731" y="85663"/>
                  <a:pt x="45533" y="85430"/>
                  <a:pt x="45900" y="85329"/>
                </a:cubicBezTo>
                <a:cubicBezTo>
                  <a:pt x="46267" y="85263"/>
                  <a:pt x="46500" y="84629"/>
                  <a:pt x="47000" y="84295"/>
                </a:cubicBezTo>
                <a:cubicBezTo>
                  <a:pt x="47501" y="83928"/>
                  <a:pt x="47934" y="83328"/>
                  <a:pt x="48168" y="82994"/>
                </a:cubicBezTo>
                <a:cubicBezTo>
                  <a:pt x="48435" y="82661"/>
                  <a:pt x="48768" y="82060"/>
                  <a:pt x="49169" y="81927"/>
                </a:cubicBezTo>
                <a:cubicBezTo>
                  <a:pt x="49602" y="81794"/>
                  <a:pt x="51037" y="81527"/>
                  <a:pt x="51337" y="81427"/>
                </a:cubicBezTo>
                <a:cubicBezTo>
                  <a:pt x="51637" y="81327"/>
                  <a:pt x="52438" y="81260"/>
                  <a:pt x="52938" y="81260"/>
                </a:cubicBezTo>
                <a:cubicBezTo>
                  <a:pt x="53438" y="81260"/>
                  <a:pt x="54172" y="80960"/>
                  <a:pt x="54606" y="80760"/>
                </a:cubicBezTo>
                <a:cubicBezTo>
                  <a:pt x="55006" y="80559"/>
                  <a:pt x="55306" y="80326"/>
                  <a:pt x="55507" y="80259"/>
                </a:cubicBezTo>
                <a:cubicBezTo>
                  <a:pt x="55529" y="80253"/>
                  <a:pt x="55557" y="80250"/>
                  <a:pt x="55591" y="80250"/>
                </a:cubicBezTo>
                <a:cubicBezTo>
                  <a:pt x="55813" y="80250"/>
                  <a:pt x="56268" y="80364"/>
                  <a:pt x="56698" y="80364"/>
                </a:cubicBezTo>
                <a:cubicBezTo>
                  <a:pt x="56906" y="80364"/>
                  <a:pt x="57107" y="80338"/>
                  <a:pt x="57274" y="80259"/>
                </a:cubicBezTo>
                <a:cubicBezTo>
                  <a:pt x="57808" y="80026"/>
                  <a:pt x="61111" y="79225"/>
                  <a:pt x="61111" y="79225"/>
                </a:cubicBezTo>
                <a:lnTo>
                  <a:pt x="61111" y="1570"/>
                </a:lnTo>
                <a:cubicBezTo>
                  <a:pt x="61111" y="1570"/>
                  <a:pt x="58842" y="335"/>
                  <a:pt x="58542" y="68"/>
                </a:cubicBezTo>
                <a:cubicBezTo>
                  <a:pt x="58487" y="20"/>
                  <a:pt x="58407" y="0"/>
                  <a:pt x="583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5" name="Google Shape;3205;p41"/>
          <p:cNvSpPr/>
          <p:nvPr/>
        </p:nvSpPr>
        <p:spPr>
          <a:xfrm rot="5400000">
            <a:off x="5236598" y="2614512"/>
            <a:ext cx="617221" cy="919898"/>
          </a:xfrm>
          <a:custGeom>
            <a:avLst/>
            <a:gdLst/>
            <a:ahLst/>
            <a:cxnLst/>
            <a:rect l="l" t="t" r="r" b="b"/>
            <a:pathLst>
              <a:path w="61111" h="91079" extrusionOk="0">
                <a:moveTo>
                  <a:pt x="58313" y="0"/>
                </a:moveTo>
                <a:cubicBezTo>
                  <a:pt x="57951" y="0"/>
                  <a:pt x="57372" y="289"/>
                  <a:pt x="57108" y="369"/>
                </a:cubicBezTo>
                <a:cubicBezTo>
                  <a:pt x="56707" y="435"/>
                  <a:pt x="56274" y="535"/>
                  <a:pt x="55940" y="669"/>
                </a:cubicBezTo>
                <a:cubicBezTo>
                  <a:pt x="55896" y="680"/>
                  <a:pt x="55850" y="685"/>
                  <a:pt x="55803" y="685"/>
                </a:cubicBezTo>
                <a:cubicBezTo>
                  <a:pt x="55418" y="685"/>
                  <a:pt x="54936" y="358"/>
                  <a:pt x="54639" y="269"/>
                </a:cubicBezTo>
                <a:cubicBezTo>
                  <a:pt x="54397" y="215"/>
                  <a:pt x="53656" y="74"/>
                  <a:pt x="53151" y="74"/>
                </a:cubicBezTo>
                <a:cubicBezTo>
                  <a:pt x="53030" y="74"/>
                  <a:pt x="52922" y="82"/>
                  <a:pt x="52838" y="102"/>
                </a:cubicBezTo>
                <a:cubicBezTo>
                  <a:pt x="52603" y="180"/>
                  <a:pt x="51968" y="212"/>
                  <a:pt x="51362" y="212"/>
                </a:cubicBezTo>
                <a:cubicBezTo>
                  <a:pt x="50933" y="212"/>
                  <a:pt x="50518" y="196"/>
                  <a:pt x="50269" y="169"/>
                </a:cubicBezTo>
                <a:cubicBezTo>
                  <a:pt x="50150" y="150"/>
                  <a:pt x="50040" y="141"/>
                  <a:pt x="49938" y="141"/>
                </a:cubicBezTo>
                <a:cubicBezTo>
                  <a:pt x="49499" y="141"/>
                  <a:pt x="49206" y="294"/>
                  <a:pt x="48935" y="402"/>
                </a:cubicBezTo>
                <a:cubicBezTo>
                  <a:pt x="48602" y="535"/>
                  <a:pt x="48001" y="1069"/>
                  <a:pt x="47801" y="1236"/>
                </a:cubicBezTo>
                <a:cubicBezTo>
                  <a:pt x="47630" y="1378"/>
                  <a:pt x="46854" y="1738"/>
                  <a:pt x="46339" y="1738"/>
                </a:cubicBezTo>
                <a:cubicBezTo>
                  <a:pt x="46250" y="1738"/>
                  <a:pt x="46169" y="1728"/>
                  <a:pt x="46100" y="1703"/>
                </a:cubicBezTo>
                <a:cubicBezTo>
                  <a:pt x="46031" y="1678"/>
                  <a:pt x="45949" y="1668"/>
                  <a:pt x="45858" y="1668"/>
                </a:cubicBezTo>
                <a:cubicBezTo>
                  <a:pt x="45328" y="1668"/>
                  <a:pt x="44498" y="2033"/>
                  <a:pt x="44299" y="2203"/>
                </a:cubicBezTo>
                <a:cubicBezTo>
                  <a:pt x="44065" y="2403"/>
                  <a:pt x="43331" y="3004"/>
                  <a:pt x="43031" y="3204"/>
                </a:cubicBezTo>
                <a:cubicBezTo>
                  <a:pt x="42764" y="3404"/>
                  <a:pt x="42497" y="3938"/>
                  <a:pt x="42264" y="4038"/>
                </a:cubicBezTo>
                <a:cubicBezTo>
                  <a:pt x="41997" y="4105"/>
                  <a:pt x="40162" y="4538"/>
                  <a:pt x="39895" y="4738"/>
                </a:cubicBezTo>
                <a:cubicBezTo>
                  <a:pt x="39595" y="4939"/>
                  <a:pt x="39095" y="5706"/>
                  <a:pt x="38761" y="6006"/>
                </a:cubicBezTo>
                <a:cubicBezTo>
                  <a:pt x="38394" y="6240"/>
                  <a:pt x="37093" y="6273"/>
                  <a:pt x="36760" y="6540"/>
                </a:cubicBezTo>
                <a:cubicBezTo>
                  <a:pt x="36360" y="6773"/>
                  <a:pt x="34992" y="7440"/>
                  <a:pt x="34992" y="7440"/>
                </a:cubicBezTo>
                <a:cubicBezTo>
                  <a:pt x="34992" y="7440"/>
                  <a:pt x="34961" y="8580"/>
                  <a:pt x="34840" y="8580"/>
                </a:cubicBezTo>
                <a:cubicBezTo>
                  <a:pt x="34835" y="8580"/>
                  <a:pt x="34830" y="8578"/>
                  <a:pt x="34825" y="8575"/>
                </a:cubicBezTo>
                <a:cubicBezTo>
                  <a:pt x="34692" y="8508"/>
                  <a:pt x="33691" y="7674"/>
                  <a:pt x="33357" y="7507"/>
                </a:cubicBezTo>
                <a:cubicBezTo>
                  <a:pt x="33298" y="7477"/>
                  <a:pt x="33187" y="7465"/>
                  <a:pt x="33043" y="7465"/>
                </a:cubicBezTo>
                <a:cubicBezTo>
                  <a:pt x="32378" y="7465"/>
                  <a:pt x="31014" y="7737"/>
                  <a:pt x="30822" y="7874"/>
                </a:cubicBezTo>
                <a:cubicBezTo>
                  <a:pt x="30622" y="8041"/>
                  <a:pt x="29521" y="8841"/>
                  <a:pt x="29421" y="8941"/>
                </a:cubicBezTo>
                <a:cubicBezTo>
                  <a:pt x="29288" y="9075"/>
                  <a:pt x="28554" y="9408"/>
                  <a:pt x="28354" y="9542"/>
                </a:cubicBezTo>
                <a:cubicBezTo>
                  <a:pt x="28220" y="9709"/>
                  <a:pt x="26986" y="10076"/>
                  <a:pt x="26986" y="10443"/>
                </a:cubicBezTo>
                <a:cubicBezTo>
                  <a:pt x="26986" y="10843"/>
                  <a:pt x="26352" y="11343"/>
                  <a:pt x="26252" y="11577"/>
                </a:cubicBezTo>
                <a:cubicBezTo>
                  <a:pt x="26086" y="11844"/>
                  <a:pt x="25318" y="12010"/>
                  <a:pt x="24918" y="12210"/>
                </a:cubicBezTo>
                <a:cubicBezTo>
                  <a:pt x="24484" y="12411"/>
                  <a:pt x="23751" y="13044"/>
                  <a:pt x="23317" y="13211"/>
                </a:cubicBezTo>
                <a:cubicBezTo>
                  <a:pt x="23225" y="13249"/>
                  <a:pt x="23107" y="13263"/>
                  <a:pt x="22976" y="13263"/>
                </a:cubicBezTo>
                <a:cubicBezTo>
                  <a:pt x="22647" y="13263"/>
                  <a:pt x="22236" y="13176"/>
                  <a:pt x="21965" y="13176"/>
                </a:cubicBezTo>
                <a:cubicBezTo>
                  <a:pt x="21875" y="13176"/>
                  <a:pt x="21800" y="13186"/>
                  <a:pt x="21749" y="13211"/>
                </a:cubicBezTo>
                <a:cubicBezTo>
                  <a:pt x="21728" y="13220"/>
                  <a:pt x="21704" y="13225"/>
                  <a:pt x="21675" y="13225"/>
                </a:cubicBezTo>
                <a:cubicBezTo>
                  <a:pt x="21292" y="13225"/>
                  <a:pt x="20265" y="12444"/>
                  <a:pt x="20048" y="12444"/>
                </a:cubicBezTo>
                <a:cubicBezTo>
                  <a:pt x="19781" y="12444"/>
                  <a:pt x="18313" y="12210"/>
                  <a:pt x="18046" y="12110"/>
                </a:cubicBezTo>
                <a:cubicBezTo>
                  <a:pt x="18037" y="12109"/>
                  <a:pt x="18027" y="12109"/>
                  <a:pt x="18017" y="12109"/>
                </a:cubicBezTo>
                <a:cubicBezTo>
                  <a:pt x="17753" y="12109"/>
                  <a:pt x="17400" y="12514"/>
                  <a:pt x="17079" y="12611"/>
                </a:cubicBezTo>
                <a:cubicBezTo>
                  <a:pt x="16779" y="12744"/>
                  <a:pt x="16112" y="13745"/>
                  <a:pt x="15912" y="13878"/>
                </a:cubicBezTo>
                <a:cubicBezTo>
                  <a:pt x="15711" y="14045"/>
                  <a:pt x="14878" y="14912"/>
                  <a:pt x="14577" y="15012"/>
                </a:cubicBezTo>
                <a:cubicBezTo>
                  <a:pt x="14534" y="15017"/>
                  <a:pt x="14476" y="15019"/>
                  <a:pt x="14406" y="15019"/>
                </a:cubicBezTo>
                <a:cubicBezTo>
                  <a:pt x="13987" y="15019"/>
                  <a:pt x="13162" y="14946"/>
                  <a:pt x="12876" y="14946"/>
                </a:cubicBezTo>
                <a:cubicBezTo>
                  <a:pt x="12543" y="14946"/>
                  <a:pt x="11975" y="15580"/>
                  <a:pt x="11809" y="15680"/>
                </a:cubicBezTo>
                <a:cubicBezTo>
                  <a:pt x="11642" y="15746"/>
                  <a:pt x="10608" y="16547"/>
                  <a:pt x="10474" y="16580"/>
                </a:cubicBezTo>
                <a:cubicBezTo>
                  <a:pt x="10469" y="16584"/>
                  <a:pt x="10462" y="16585"/>
                  <a:pt x="10453" y="16585"/>
                </a:cubicBezTo>
                <a:cubicBezTo>
                  <a:pt x="10295" y="16585"/>
                  <a:pt x="9598" y="16043"/>
                  <a:pt x="9440" y="15980"/>
                </a:cubicBezTo>
                <a:cubicBezTo>
                  <a:pt x="9274" y="15880"/>
                  <a:pt x="7739" y="14379"/>
                  <a:pt x="7539" y="14379"/>
                </a:cubicBezTo>
                <a:cubicBezTo>
                  <a:pt x="7305" y="14379"/>
                  <a:pt x="6605" y="13478"/>
                  <a:pt x="6205" y="13345"/>
                </a:cubicBezTo>
                <a:cubicBezTo>
                  <a:pt x="6147" y="13327"/>
                  <a:pt x="6083" y="13319"/>
                  <a:pt x="6014" y="13319"/>
                </a:cubicBezTo>
                <a:cubicBezTo>
                  <a:pt x="5562" y="13319"/>
                  <a:pt x="4911" y="13654"/>
                  <a:pt x="4737" y="13712"/>
                </a:cubicBezTo>
                <a:cubicBezTo>
                  <a:pt x="4725" y="13717"/>
                  <a:pt x="4711" y="13720"/>
                  <a:pt x="4696" y="13720"/>
                </a:cubicBezTo>
                <a:cubicBezTo>
                  <a:pt x="4445" y="13720"/>
                  <a:pt x="3726" y="13005"/>
                  <a:pt x="3569" y="12911"/>
                </a:cubicBezTo>
                <a:cubicBezTo>
                  <a:pt x="3407" y="12846"/>
                  <a:pt x="2609" y="12209"/>
                  <a:pt x="2291" y="12209"/>
                </a:cubicBezTo>
                <a:cubicBezTo>
                  <a:pt x="2283" y="12209"/>
                  <a:pt x="2276" y="12210"/>
                  <a:pt x="2269" y="12210"/>
                </a:cubicBezTo>
                <a:cubicBezTo>
                  <a:pt x="2254" y="12212"/>
                  <a:pt x="2236" y="12213"/>
                  <a:pt x="2215" y="12213"/>
                </a:cubicBezTo>
                <a:cubicBezTo>
                  <a:pt x="1788" y="12213"/>
                  <a:pt x="34" y="11910"/>
                  <a:pt x="34" y="11910"/>
                </a:cubicBezTo>
                <a:lnTo>
                  <a:pt x="0" y="11910"/>
                </a:lnTo>
                <a:lnTo>
                  <a:pt x="0" y="88265"/>
                </a:lnTo>
                <a:lnTo>
                  <a:pt x="601" y="88999"/>
                </a:lnTo>
                <a:cubicBezTo>
                  <a:pt x="601" y="88999"/>
                  <a:pt x="2635" y="88498"/>
                  <a:pt x="2969" y="88265"/>
                </a:cubicBezTo>
                <a:cubicBezTo>
                  <a:pt x="3303" y="87998"/>
                  <a:pt x="3770" y="87898"/>
                  <a:pt x="4070" y="87898"/>
                </a:cubicBezTo>
                <a:cubicBezTo>
                  <a:pt x="4303" y="87898"/>
                  <a:pt x="5271" y="88332"/>
                  <a:pt x="5638" y="88432"/>
                </a:cubicBezTo>
                <a:cubicBezTo>
                  <a:pt x="5658" y="88435"/>
                  <a:pt x="5680" y="88437"/>
                  <a:pt x="5702" y="88437"/>
                </a:cubicBezTo>
                <a:cubicBezTo>
                  <a:pt x="6088" y="88437"/>
                  <a:pt x="6788" y="87931"/>
                  <a:pt x="7072" y="87931"/>
                </a:cubicBezTo>
                <a:cubicBezTo>
                  <a:pt x="7339" y="87931"/>
                  <a:pt x="8606" y="87097"/>
                  <a:pt x="8606" y="87097"/>
                </a:cubicBezTo>
                <a:cubicBezTo>
                  <a:pt x="8606" y="87097"/>
                  <a:pt x="9607" y="88165"/>
                  <a:pt x="9774" y="88232"/>
                </a:cubicBezTo>
                <a:cubicBezTo>
                  <a:pt x="9783" y="88233"/>
                  <a:pt x="9793" y="88234"/>
                  <a:pt x="9805" y="88234"/>
                </a:cubicBezTo>
                <a:cubicBezTo>
                  <a:pt x="10071" y="88234"/>
                  <a:pt x="11118" y="87895"/>
                  <a:pt x="11342" y="87831"/>
                </a:cubicBezTo>
                <a:cubicBezTo>
                  <a:pt x="11609" y="87831"/>
                  <a:pt x="12142" y="87431"/>
                  <a:pt x="12242" y="87331"/>
                </a:cubicBezTo>
                <a:cubicBezTo>
                  <a:pt x="12246" y="87330"/>
                  <a:pt x="12251" y="87329"/>
                  <a:pt x="12258" y="87329"/>
                </a:cubicBezTo>
                <a:cubicBezTo>
                  <a:pt x="12448" y="87329"/>
                  <a:pt x="13918" y="87775"/>
                  <a:pt x="14144" y="88065"/>
                </a:cubicBezTo>
                <a:cubicBezTo>
                  <a:pt x="14411" y="88298"/>
                  <a:pt x="16112" y="89166"/>
                  <a:pt x="16312" y="89299"/>
                </a:cubicBezTo>
                <a:cubicBezTo>
                  <a:pt x="16512" y="89432"/>
                  <a:pt x="16912" y="89666"/>
                  <a:pt x="17246" y="89833"/>
                </a:cubicBezTo>
                <a:cubicBezTo>
                  <a:pt x="17579" y="89999"/>
                  <a:pt x="18547" y="90433"/>
                  <a:pt x="18980" y="90500"/>
                </a:cubicBezTo>
                <a:cubicBezTo>
                  <a:pt x="19379" y="90592"/>
                  <a:pt x="21244" y="91079"/>
                  <a:pt x="21724" y="91079"/>
                </a:cubicBezTo>
                <a:cubicBezTo>
                  <a:pt x="21766" y="91079"/>
                  <a:pt x="21797" y="91075"/>
                  <a:pt x="21816" y="91067"/>
                </a:cubicBezTo>
                <a:cubicBezTo>
                  <a:pt x="22083" y="90933"/>
                  <a:pt x="22917" y="90433"/>
                  <a:pt x="23150" y="90400"/>
                </a:cubicBezTo>
                <a:cubicBezTo>
                  <a:pt x="23417" y="90333"/>
                  <a:pt x="23717" y="89799"/>
                  <a:pt x="24084" y="89766"/>
                </a:cubicBezTo>
                <a:cubicBezTo>
                  <a:pt x="24096" y="89765"/>
                  <a:pt x="24108" y="89764"/>
                  <a:pt x="24121" y="89764"/>
                </a:cubicBezTo>
                <a:cubicBezTo>
                  <a:pt x="24468" y="89764"/>
                  <a:pt x="25149" y="90146"/>
                  <a:pt x="25490" y="90146"/>
                </a:cubicBezTo>
                <a:cubicBezTo>
                  <a:pt x="25526" y="90146"/>
                  <a:pt x="25558" y="90142"/>
                  <a:pt x="25585" y="90133"/>
                </a:cubicBezTo>
                <a:cubicBezTo>
                  <a:pt x="25852" y="90066"/>
                  <a:pt x="27053" y="89833"/>
                  <a:pt x="27487" y="89633"/>
                </a:cubicBezTo>
                <a:cubicBezTo>
                  <a:pt x="27954" y="89432"/>
                  <a:pt x="28821" y="87931"/>
                  <a:pt x="29154" y="87598"/>
                </a:cubicBezTo>
                <a:cubicBezTo>
                  <a:pt x="29488" y="87264"/>
                  <a:pt x="29888" y="85930"/>
                  <a:pt x="30122" y="85596"/>
                </a:cubicBezTo>
                <a:cubicBezTo>
                  <a:pt x="30355" y="85263"/>
                  <a:pt x="31156" y="85163"/>
                  <a:pt x="31589" y="85096"/>
                </a:cubicBezTo>
                <a:cubicBezTo>
                  <a:pt x="31990" y="84996"/>
                  <a:pt x="33791" y="84229"/>
                  <a:pt x="33958" y="84095"/>
                </a:cubicBezTo>
                <a:cubicBezTo>
                  <a:pt x="34110" y="83974"/>
                  <a:pt x="35975" y="83548"/>
                  <a:pt x="36535" y="83548"/>
                </a:cubicBezTo>
                <a:cubicBezTo>
                  <a:pt x="36590" y="83548"/>
                  <a:pt x="36633" y="83553"/>
                  <a:pt x="36660" y="83562"/>
                </a:cubicBezTo>
                <a:cubicBezTo>
                  <a:pt x="36910" y="83624"/>
                  <a:pt x="37426" y="84304"/>
                  <a:pt x="37626" y="84304"/>
                </a:cubicBezTo>
                <a:cubicBezTo>
                  <a:pt x="37639" y="84304"/>
                  <a:pt x="37650" y="84302"/>
                  <a:pt x="37660" y="84295"/>
                </a:cubicBezTo>
                <a:cubicBezTo>
                  <a:pt x="37827" y="84229"/>
                  <a:pt x="38928" y="83795"/>
                  <a:pt x="39295" y="83662"/>
                </a:cubicBezTo>
                <a:cubicBezTo>
                  <a:pt x="39345" y="83642"/>
                  <a:pt x="39399" y="83634"/>
                  <a:pt x="39455" y="83634"/>
                </a:cubicBezTo>
                <a:cubicBezTo>
                  <a:pt x="39890" y="83634"/>
                  <a:pt x="40482" y="84140"/>
                  <a:pt x="40629" y="84229"/>
                </a:cubicBezTo>
                <a:cubicBezTo>
                  <a:pt x="40829" y="84295"/>
                  <a:pt x="42164" y="85396"/>
                  <a:pt x="42164" y="85396"/>
                </a:cubicBezTo>
                <a:cubicBezTo>
                  <a:pt x="42164" y="85396"/>
                  <a:pt x="43354" y="85732"/>
                  <a:pt x="43574" y="85732"/>
                </a:cubicBezTo>
                <a:cubicBezTo>
                  <a:pt x="43584" y="85732"/>
                  <a:pt x="43592" y="85731"/>
                  <a:pt x="43598" y="85730"/>
                </a:cubicBezTo>
                <a:cubicBezTo>
                  <a:pt x="43731" y="85663"/>
                  <a:pt x="45533" y="85430"/>
                  <a:pt x="45900" y="85329"/>
                </a:cubicBezTo>
                <a:cubicBezTo>
                  <a:pt x="46267" y="85263"/>
                  <a:pt x="46500" y="84629"/>
                  <a:pt x="47000" y="84295"/>
                </a:cubicBezTo>
                <a:cubicBezTo>
                  <a:pt x="47501" y="83928"/>
                  <a:pt x="47934" y="83328"/>
                  <a:pt x="48168" y="82994"/>
                </a:cubicBezTo>
                <a:cubicBezTo>
                  <a:pt x="48435" y="82661"/>
                  <a:pt x="48768" y="82060"/>
                  <a:pt x="49169" y="81927"/>
                </a:cubicBezTo>
                <a:cubicBezTo>
                  <a:pt x="49602" y="81794"/>
                  <a:pt x="51037" y="81527"/>
                  <a:pt x="51337" y="81427"/>
                </a:cubicBezTo>
                <a:cubicBezTo>
                  <a:pt x="51637" y="81327"/>
                  <a:pt x="52438" y="81260"/>
                  <a:pt x="52938" y="81260"/>
                </a:cubicBezTo>
                <a:cubicBezTo>
                  <a:pt x="53438" y="81260"/>
                  <a:pt x="54172" y="80960"/>
                  <a:pt x="54606" y="80760"/>
                </a:cubicBezTo>
                <a:cubicBezTo>
                  <a:pt x="55006" y="80559"/>
                  <a:pt x="55306" y="80326"/>
                  <a:pt x="55507" y="80259"/>
                </a:cubicBezTo>
                <a:cubicBezTo>
                  <a:pt x="55529" y="80253"/>
                  <a:pt x="55557" y="80250"/>
                  <a:pt x="55591" y="80250"/>
                </a:cubicBezTo>
                <a:cubicBezTo>
                  <a:pt x="55813" y="80250"/>
                  <a:pt x="56268" y="80364"/>
                  <a:pt x="56698" y="80364"/>
                </a:cubicBezTo>
                <a:cubicBezTo>
                  <a:pt x="56906" y="80364"/>
                  <a:pt x="57107" y="80338"/>
                  <a:pt x="57274" y="80259"/>
                </a:cubicBezTo>
                <a:cubicBezTo>
                  <a:pt x="57808" y="80026"/>
                  <a:pt x="61111" y="79225"/>
                  <a:pt x="61111" y="79225"/>
                </a:cubicBezTo>
                <a:lnTo>
                  <a:pt x="61111" y="1570"/>
                </a:lnTo>
                <a:cubicBezTo>
                  <a:pt x="61111" y="1570"/>
                  <a:pt x="58842" y="335"/>
                  <a:pt x="58542" y="68"/>
                </a:cubicBezTo>
                <a:cubicBezTo>
                  <a:pt x="58487" y="20"/>
                  <a:pt x="58407" y="0"/>
                  <a:pt x="583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6" name="Google Shape;3206;p41"/>
          <p:cNvSpPr/>
          <p:nvPr/>
        </p:nvSpPr>
        <p:spPr>
          <a:xfrm rot="5400000">
            <a:off x="7178428" y="2614512"/>
            <a:ext cx="617221" cy="919898"/>
          </a:xfrm>
          <a:custGeom>
            <a:avLst/>
            <a:gdLst/>
            <a:ahLst/>
            <a:cxnLst/>
            <a:rect l="l" t="t" r="r" b="b"/>
            <a:pathLst>
              <a:path w="61111" h="91079" extrusionOk="0">
                <a:moveTo>
                  <a:pt x="58313" y="0"/>
                </a:moveTo>
                <a:cubicBezTo>
                  <a:pt x="57951" y="0"/>
                  <a:pt x="57372" y="289"/>
                  <a:pt x="57108" y="369"/>
                </a:cubicBezTo>
                <a:cubicBezTo>
                  <a:pt x="56707" y="435"/>
                  <a:pt x="56274" y="535"/>
                  <a:pt x="55940" y="669"/>
                </a:cubicBezTo>
                <a:cubicBezTo>
                  <a:pt x="55896" y="680"/>
                  <a:pt x="55850" y="685"/>
                  <a:pt x="55803" y="685"/>
                </a:cubicBezTo>
                <a:cubicBezTo>
                  <a:pt x="55418" y="685"/>
                  <a:pt x="54936" y="358"/>
                  <a:pt x="54639" y="269"/>
                </a:cubicBezTo>
                <a:cubicBezTo>
                  <a:pt x="54397" y="215"/>
                  <a:pt x="53656" y="74"/>
                  <a:pt x="53151" y="74"/>
                </a:cubicBezTo>
                <a:cubicBezTo>
                  <a:pt x="53030" y="74"/>
                  <a:pt x="52922" y="82"/>
                  <a:pt x="52838" y="102"/>
                </a:cubicBezTo>
                <a:cubicBezTo>
                  <a:pt x="52603" y="180"/>
                  <a:pt x="51968" y="212"/>
                  <a:pt x="51362" y="212"/>
                </a:cubicBezTo>
                <a:cubicBezTo>
                  <a:pt x="50933" y="212"/>
                  <a:pt x="50518" y="196"/>
                  <a:pt x="50269" y="169"/>
                </a:cubicBezTo>
                <a:cubicBezTo>
                  <a:pt x="50150" y="150"/>
                  <a:pt x="50040" y="141"/>
                  <a:pt x="49938" y="141"/>
                </a:cubicBezTo>
                <a:cubicBezTo>
                  <a:pt x="49499" y="141"/>
                  <a:pt x="49206" y="294"/>
                  <a:pt x="48935" y="402"/>
                </a:cubicBezTo>
                <a:cubicBezTo>
                  <a:pt x="48602" y="535"/>
                  <a:pt x="48001" y="1069"/>
                  <a:pt x="47801" y="1236"/>
                </a:cubicBezTo>
                <a:cubicBezTo>
                  <a:pt x="47630" y="1378"/>
                  <a:pt x="46854" y="1738"/>
                  <a:pt x="46339" y="1738"/>
                </a:cubicBezTo>
                <a:cubicBezTo>
                  <a:pt x="46250" y="1738"/>
                  <a:pt x="46169" y="1728"/>
                  <a:pt x="46100" y="1703"/>
                </a:cubicBezTo>
                <a:cubicBezTo>
                  <a:pt x="46031" y="1678"/>
                  <a:pt x="45949" y="1668"/>
                  <a:pt x="45858" y="1668"/>
                </a:cubicBezTo>
                <a:cubicBezTo>
                  <a:pt x="45328" y="1668"/>
                  <a:pt x="44498" y="2033"/>
                  <a:pt x="44299" y="2203"/>
                </a:cubicBezTo>
                <a:cubicBezTo>
                  <a:pt x="44065" y="2403"/>
                  <a:pt x="43331" y="3004"/>
                  <a:pt x="43031" y="3204"/>
                </a:cubicBezTo>
                <a:cubicBezTo>
                  <a:pt x="42764" y="3404"/>
                  <a:pt x="42497" y="3938"/>
                  <a:pt x="42264" y="4038"/>
                </a:cubicBezTo>
                <a:cubicBezTo>
                  <a:pt x="41997" y="4105"/>
                  <a:pt x="40162" y="4538"/>
                  <a:pt x="39895" y="4738"/>
                </a:cubicBezTo>
                <a:cubicBezTo>
                  <a:pt x="39595" y="4939"/>
                  <a:pt x="39095" y="5706"/>
                  <a:pt x="38761" y="6006"/>
                </a:cubicBezTo>
                <a:cubicBezTo>
                  <a:pt x="38394" y="6240"/>
                  <a:pt x="37093" y="6273"/>
                  <a:pt x="36760" y="6540"/>
                </a:cubicBezTo>
                <a:cubicBezTo>
                  <a:pt x="36360" y="6773"/>
                  <a:pt x="34992" y="7440"/>
                  <a:pt x="34992" y="7440"/>
                </a:cubicBezTo>
                <a:cubicBezTo>
                  <a:pt x="34992" y="7440"/>
                  <a:pt x="34961" y="8580"/>
                  <a:pt x="34840" y="8580"/>
                </a:cubicBezTo>
                <a:cubicBezTo>
                  <a:pt x="34835" y="8580"/>
                  <a:pt x="34830" y="8578"/>
                  <a:pt x="34825" y="8575"/>
                </a:cubicBezTo>
                <a:cubicBezTo>
                  <a:pt x="34692" y="8508"/>
                  <a:pt x="33691" y="7674"/>
                  <a:pt x="33357" y="7507"/>
                </a:cubicBezTo>
                <a:cubicBezTo>
                  <a:pt x="33298" y="7477"/>
                  <a:pt x="33187" y="7465"/>
                  <a:pt x="33043" y="7465"/>
                </a:cubicBezTo>
                <a:cubicBezTo>
                  <a:pt x="32378" y="7465"/>
                  <a:pt x="31014" y="7737"/>
                  <a:pt x="30822" y="7874"/>
                </a:cubicBezTo>
                <a:cubicBezTo>
                  <a:pt x="30622" y="8041"/>
                  <a:pt x="29521" y="8841"/>
                  <a:pt x="29421" y="8941"/>
                </a:cubicBezTo>
                <a:cubicBezTo>
                  <a:pt x="29288" y="9075"/>
                  <a:pt x="28554" y="9408"/>
                  <a:pt x="28354" y="9542"/>
                </a:cubicBezTo>
                <a:cubicBezTo>
                  <a:pt x="28220" y="9709"/>
                  <a:pt x="26986" y="10076"/>
                  <a:pt x="26986" y="10443"/>
                </a:cubicBezTo>
                <a:cubicBezTo>
                  <a:pt x="26986" y="10843"/>
                  <a:pt x="26352" y="11343"/>
                  <a:pt x="26252" y="11577"/>
                </a:cubicBezTo>
                <a:cubicBezTo>
                  <a:pt x="26086" y="11844"/>
                  <a:pt x="25318" y="12010"/>
                  <a:pt x="24918" y="12210"/>
                </a:cubicBezTo>
                <a:cubicBezTo>
                  <a:pt x="24484" y="12411"/>
                  <a:pt x="23751" y="13044"/>
                  <a:pt x="23317" y="13211"/>
                </a:cubicBezTo>
                <a:cubicBezTo>
                  <a:pt x="23225" y="13249"/>
                  <a:pt x="23107" y="13263"/>
                  <a:pt x="22976" y="13263"/>
                </a:cubicBezTo>
                <a:cubicBezTo>
                  <a:pt x="22647" y="13263"/>
                  <a:pt x="22236" y="13176"/>
                  <a:pt x="21965" y="13176"/>
                </a:cubicBezTo>
                <a:cubicBezTo>
                  <a:pt x="21875" y="13176"/>
                  <a:pt x="21800" y="13186"/>
                  <a:pt x="21749" y="13211"/>
                </a:cubicBezTo>
                <a:cubicBezTo>
                  <a:pt x="21728" y="13220"/>
                  <a:pt x="21704" y="13225"/>
                  <a:pt x="21675" y="13225"/>
                </a:cubicBezTo>
                <a:cubicBezTo>
                  <a:pt x="21292" y="13225"/>
                  <a:pt x="20265" y="12444"/>
                  <a:pt x="20048" y="12444"/>
                </a:cubicBezTo>
                <a:cubicBezTo>
                  <a:pt x="19781" y="12444"/>
                  <a:pt x="18313" y="12210"/>
                  <a:pt x="18046" y="12110"/>
                </a:cubicBezTo>
                <a:cubicBezTo>
                  <a:pt x="18037" y="12109"/>
                  <a:pt x="18027" y="12109"/>
                  <a:pt x="18017" y="12109"/>
                </a:cubicBezTo>
                <a:cubicBezTo>
                  <a:pt x="17753" y="12109"/>
                  <a:pt x="17400" y="12514"/>
                  <a:pt x="17079" y="12611"/>
                </a:cubicBezTo>
                <a:cubicBezTo>
                  <a:pt x="16779" y="12744"/>
                  <a:pt x="16112" y="13745"/>
                  <a:pt x="15912" y="13878"/>
                </a:cubicBezTo>
                <a:cubicBezTo>
                  <a:pt x="15711" y="14045"/>
                  <a:pt x="14878" y="14912"/>
                  <a:pt x="14577" y="15012"/>
                </a:cubicBezTo>
                <a:cubicBezTo>
                  <a:pt x="14534" y="15017"/>
                  <a:pt x="14476" y="15019"/>
                  <a:pt x="14406" y="15019"/>
                </a:cubicBezTo>
                <a:cubicBezTo>
                  <a:pt x="13987" y="15019"/>
                  <a:pt x="13162" y="14946"/>
                  <a:pt x="12876" y="14946"/>
                </a:cubicBezTo>
                <a:cubicBezTo>
                  <a:pt x="12543" y="14946"/>
                  <a:pt x="11975" y="15580"/>
                  <a:pt x="11809" y="15680"/>
                </a:cubicBezTo>
                <a:cubicBezTo>
                  <a:pt x="11642" y="15746"/>
                  <a:pt x="10608" y="16547"/>
                  <a:pt x="10474" y="16580"/>
                </a:cubicBezTo>
                <a:cubicBezTo>
                  <a:pt x="10469" y="16584"/>
                  <a:pt x="10462" y="16585"/>
                  <a:pt x="10453" y="16585"/>
                </a:cubicBezTo>
                <a:cubicBezTo>
                  <a:pt x="10295" y="16585"/>
                  <a:pt x="9598" y="16043"/>
                  <a:pt x="9440" y="15980"/>
                </a:cubicBezTo>
                <a:cubicBezTo>
                  <a:pt x="9274" y="15880"/>
                  <a:pt x="7739" y="14379"/>
                  <a:pt x="7539" y="14379"/>
                </a:cubicBezTo>
                <a:cubicBezTo>
                  <a:pt x="7305" y="14379"/>
                  <a:pt x="6605" y="13478"/>
                  <a:pt x="6205" y="13345"/>
                </a:cubicBezTo>
                <a:cubicBezTo>
                  <a:pt x="6147" y="13327"/>
                  <a:pt x="6083" y="13319"/>
                  <a:pt x="6014" y="13319"/>
                </a:cubicBezTo>
                <a:cubicBezTo>
                  <a:pt x="5562" y="13319"/>
                  <a:pt x="4911" y="13654"/>
                  <a:pt x="4737" y="13712"/>
                </a:cubicBezTo>
                <a:cubicBezTo>
                  <a:pt x="4725" y="13717"/>
                  <a:pt x="4711" y="13720"/>
                  <a:pt x="4696" y="13720"/>
                </a:cubicBezTo>
                <a:cubicBezTo>
                  <a:pt x="4445" y="13720"/>
                  <a:pt x="3726" y="13005"/>
                  <a:pt x="3569" y="12911"/>
                </a:cubicBezTo>
                <a:cubicBezTo>
                  <a:pt x="3407" y="12846"/>
                  <a:pt x="2609" y="12209"/>
                  <a:pt x="2291" y="12209"/>
                </a:cubicBezTo>
                <a:cubicBezTo>
                  <a:pt x="2283" y="12209"/>
                  <a:pt x="2276" y="12210"/>
                  <a:pt x="2269" y="12210"/>
                </a:cubicBezTo>
                <a:cubicBezTo>
                  <a:pt x="2254" y="12212"/>
                  <a:pt x="2236" y="12213"/>
                  <a:pt x="2215" y="12213"/>
                </a:cubicBezTo>
                <a:cubicBezTo>
                  <a:pt x="1788" y="12213"/>
                  <a:pt x="34" y="11910"/>
                  <a:pt x="34" y="11910"/>
                </a:cubicBezTo>
                <a:lnTo>
                  <a:pt x="0" y="11910"/>
                </a:lnTo>
                <a:lnTo>
                  <a:pt x="0" y="88265"/>
                </a:lnTo>
                <a:lnTo>
                  <a:pt x="601" y="88999"/>
                </a:lnTo>
                <a:cubicBezTo>
                  <a:pt x="601" y="88999"/>
                  <a:pt x="2635" y="88498"/>
                  <a:pt x="2969" y="88265"/>
                </a:cubicBezTo>
                <a:cubicBezTo>
                  <a:pt x="3303" y="87998"/>
                  <a:pt x="3770" y="87898"/>
                  <a:pt x="4070" y="87898"/>
                </a:cubicBezTo>
                <a:cubicBezTo>
                  <a:pt x="4303" y="87898"/>
                  <a:pt x="5271" y="88332"/>
                  <a:pt x="5638" y="88432"/>
                </a:cubicBezTo>
                <a:cubicBezTo>
                  <a:pt x="5658" y="88435"/>
                  <a:pt x="5680" y="88437"/>
                  <a:pt x="5702" y="88437"/>
                </a:cubicBezTo>
                <a:cubicBezTo>
                  <a:pt x="6088" y="88437"/>
                  <a:pt x="6788" y="87931"/>
                  <a:pt x="7072" y="87931"/>
                </a:cubicBezTo>
                <a:cubicBezTo>
                  <a:pt x="7339" y="87931"/>
                  <a:pt x="8606" y="87097"/>
                  <a:pt x="8606" y="87097"/>
                </a:cubicBezTo>
                <a:cubicBezTo>
                  <a:pt x="8606" y="87097"/>
                  <a:pt x="9607" y="88165"/>
                  <a:pt x="9774" y="88232"/>
                </a:cubicBezTo>
                <a:cubicBezTo>
                  <a:pt x="9783" y="88233"/>
                  <a:pt x="9793" y="88234"/>
                  <a:pt x="9805" y="88234"/>
                </a:cubicBezTo>
                <a:cubicBezTo>
                  <a:pt x="10071" y="88234"/>
                  <a:pt x="11118" y="87895"/>
                  <a:pt x="11342" y="87831"/>
                </a:cubicBezTo>
                <a:cubicBezTo>
                  <a:pt x="11609" y="87831"/>
                  <a:pt x="12142" y="87431"/>
                  <a:pt x="12242" y="87331"/>
                </a:cubicBezTo>
                <a:cubicBezTo>
                  <a:pt x="12246" y="87330"/>
                  <a:pt x="12251" y="87329"/>
                  <a:pt x="12258" y="87329"/>
                </a:cubicBezTo>
                <a:cubicBezTo>
                  <a:pt x="12448" y="87329"/>
                  <a:pt x="13918" y="87775"/>
                  <a:pt x="14144" y="88065"/>
                </a:cubicBezTo>
                <a:cubicBezTo>
                  <a:pt x="14411" y="88298"/>
                  <a:pt x="16112" y="89166"/>
                  <a:pt x="16312" y="89299"/>
                </a:cubicBezTo>
                <a:cubicBezTo>
                  <a:pt x="16512" y="89432"/>
                  <a:pt x="16912" y="89666"/>
                  <a:pt x="17246" y="89833"/>
                </a:cubicBezTo>
                <a:cubicBezTo>
                  <a:pt x="17579" y="89999"/>
                  <a:pt x="18547" y="90433"/>
                  <a:pt x="18980" y="90500"/>
                </a:cubicBezTo>
                <a:cubicBezTo>
                  <a:pt x="19379" y="90592"/>
                  <a:pt x="21244" y="91079"/>
                  <a:pt x="21724" y="91079"/>
                </a:cubicBezTo>
                <a:cubicBezTo>
                  <a:pt x="21766" y="91079"/>
                  <a:pt x="21797" y="91075"/>
                  <a:pt x="21816" y="91067"/>
                </a:cubicBezTo>
                <a:cubicBezTo>
                  <a:pt x="22083" y="90933"/>
                  <a:pt x="22917" y="90433"/>
                  <a:pt x="23150" y="90400"/>
                </a:cubicBezTo>
                <a:cubicBezTo>
                  <a:pt x="23417" y="90333"/>
                  <a:pt x="23717" y="89799"/>
                  <a:pt x="24084" y="89766"/>
                </a:cubicBezTo>
                <a:cubicBezTo>
                  <a:pt x="24096" y="89765"/>
                  <a:pt x="24108" y="89764"/>
                  <a:pt x="24121" y="89764"/>
                </a:cubicBezTo>
                <a:cubicBezTo>
                  <a:pt x="24468" y="89764"/>
                  <a:pt x="25149" y="90146"/>
                  <a:pt x="25490" y="90146"/>
                </a:cubicBezTo>
                <a:cubicBezTo>
                  <a:pt x="25526" y="90146"/>
                  <a:pt x="25558" y="90142"/>
                  <a:pt x="25585" y="90133"/>
                </a:cubicBezTo>
                <a:cubicBezTo>
                  <a:pt x="25852" y="90066"/>
                  <a:pt x="27053" y="89833"/>
                  <a:pt x="27487" y="89633"/>
                </a:cubicBezTo>
                <a:cubicBezTo>
                  <a:pt x="27954" y="89432"/>
                  <a:pt x="28821" y="87931"/>
                  <a:pt x="29154" y="87598"/>
                </a:cubicBezTo>
                <a:cubicBezTo>
                  <a:pt x="29488" y="87264"/>
                  <a:pt x="29888" y="85930"/>
                  <a:pt x="30122" y="85596"/>
                </a:cubicBezTo>
                <a:cubicBezTo>
                  <a:pt x="30355" y="85263"/>
                  <a:pt x="31156" y="85163"/>
                  <a:pt x="31589" y="85096"/>
                </a:cubicBezTo>
                <a:cubicBezTo>
                  <a:pt x="31990" y="84996"/>
                  <a:pt x="33791" y="84229"/>
                  <a:pt x="33958" y="84095"/>
                </a:cubicBezTo>
                <a:cubicBezTo>
                  <a:pt x="34110" y="83974"/>
                  <a:pt x="35975" y="83548"/>
                  <a:pt x="36535" y="83548"/>
                </a:cubicBezTo>
                <a:cubicBezTo>
                  <a:pt x="36590" y="83548"/>
                  <a:pt x="36633" y="83553"/>
                  <a:pt x="36660" y="83562"/>
                </a:cubicBezTo>
                <a:cubicBezTo>
                  <a:pt x="36910" y="83624"/>
                  <a:pt x="37426" y="84304"/>
                  <a:pt x="37626" y="84304"/>
                </a:cubicBezTo>
                <a:cubicBezTo>
                  <a:pt x="37639" y="84304"/>
                  <a:pt x="37650" y="84302"/>
                  <a:pt x="37660" y="84295"/>
                </a:cubicBezTo>
                <a:cubicBezTo>
                  <a:pt x="37827" y="84229"/>
                  <a:pt x="38928" y="83795"/>
                  <a:pt x="39295" y="83662"/>
                </a:cubicBezTo>
                <a:cubicBezTo>
                  <a:pt x="39345" y="83642"/>
                  <a:pt x="39399" y="83634"/>
                  <a:pt x="39455" y="83634"/>
                </a:cubicBezTo>
                <a:cubicBezTo>
                  <a:pt x="39890" y="83634"/>
                  <a:pt x="40482" y="84140"/>
                  <a:pt x="40629" y="84229"/>
                </a:cubicBezTo>
                <a:cubicBezTo>
                  <a:pt x="40829" y="84295"/>
                  <a:pt x="42164" y="85396"/>
                  <a:pt x="42164" y="85396"/>
                </a:cubicBezTo>
                <a:cubicBezTo>
                  <a:pt x="42164" y="85396"/>
                  <a:pt x="43354" y="85732"/>
                  <a:pt x="43574" y="85732"/>
                </a:cubicBezTo>
                <a:cubicBezTo>
                  <a:pt x="43584" y="85732"/>
                  <a:pt x="43592" y="85731"/>
                  <a:pt x="43598" y="85730"/>
                </a:cubicBezTo>
                <a:cubicBezTo>
                  <a:pt x="43731" y="85663"/>
                  <a:pt x="45533" y="85430"/>
                  <a:pt x="45900" y="85329"/>
                </a:cubicBezTo>
                <a:cubicBezTo>
                  <a:pt x="46267" y="85263"/>
                  <a:pt x="46500" y="84629"/>
                  <a:pt x="47000" y="84295"/>
                </a:cubicBezTo>
                <a:cubicBezTo>
                  <a:pt x="47501" y="83928"/>
                  <a:pt x="47934" y="83328"/>
                  <a:pt x="48168" y="82994"/>
                </a:cubicBezTo>
                <a:cubicBezTo>
                  <a:pt x="48435" y="82661"/>
                  <a:pt x="48768" y="82060"/>
                  <a:pt x="49169" y="81927"/>
                </a:cubicBezTo>
                <a:cubicBezTo>
                  <a:pt x="49602" y="81794"/>
                  <a:pt x="51037" y="81527"/>
                  <a:pt x="51337" y="81427"/>
                </a:cubicBezTo>
                <a:cubicBezTo>
                  <a:pt x="51637" y="81327"/>
                  <a:pt x="52438" y="81260"/>
                  <a:pt x="52938" y="81260"/>
                </a:cubicBezTo>
                <a:cubicBezTo>
                  <a:pt x="53438" y="81260"/>
                  <a:pt x="54172" y="80960"/>
                  <a:pt x="54606" y="80760"/>
                </a:cubicBezTo>
                <a:cubicBezTo>
                  <a:pt x="55006" y="80559"/>
                  <a:pt x="55306" y="80326"/>
                  <a:pt x="55507" y="80259"/>
                </a:cubicBezTo>
                <a:cubicBezTo>
                  <a:pt x="55529" y="80253"/>
                  <a:pt x="55557" y="80250"/>
                  <a:pt x="55591" y="80250"/>
                </a:cubicBezTo>
                <a:cubicBezTo>
                  <a:pt x="55813" y="80250"/>
                  <a:pt x="56268" y="80364"/>
                  <a:pt x="56698" y="80364"/>
                </a:cubicBezTo>
                <a:cubicBezTo>
                  <a:pt x="56906" y="80364"/>
                  <a:pt x="57107" y="80338"/>
                  <a:pt x="57274" y="80259"/>
                </a:cubicBezTo>
                <a:cubicBezTo>
                  <a:pt x="57808" y="80026"/>
                  <a:pt x="61111" y="79225"/>
                  <a:pt x="61111" y="79225"/>
                </a:cubicBezTo>
                <a:lnTo>
                  <a:pt x="61111" y="1570"/>
                </a:lnTo>
                <a:cubicBezTo>
                  <a:pt x="61111" y="1570"/>
                  <a:pt x="58842" y="335"/>
                  <a:pt x="58542" y="68"/>
                </a:cubicBezTo>
                <a:cubicBezTo>
                  <a:pt x="58487" y="20"/>
                  <a:pt x="58407" y="0"/>
                  <a:pt x="583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7" name="Google Shape;3207;p41"/>
          <p:cNvSpPr/>
          <p:nvPr/>
        </p:nvSpPr>
        <p:spPr>
          <a:xfrm>
            <a:off x="1525531" y="2882444"/>
            <a:ext cx="272038" cy="384034"/>
          </a:xfrm>
          <a:custGeom>
            <a:avLst/>
            <a:gdLst/>
            <a:ahLst/>
            <a:cxnLst/>
            <a:rect l="l" t="t" r="r" b="b"/>
            <a:pathLst>
              <a:path w="12308" h="17466" extrusionOk="0">
                <a:moveTo>
                  <a:pt x="6150" y="1029"/>
                </a:moveTo>
                <a:cubicBezTo>
                  <a:pt x="8000" y="1029"/>
                  <a:pt x="9503" y="2532"/>
                  <a:pt x="9503" y="4381"/>
                </a:cubicBezTo>
                <a:lnTo>
                  <a:pt x="9503" y="6348"/>
                </a:lnTo>
                <a:lnTo>
                  <a:pt x="2800" y="6348"/>
                </a:lnTo>
                <a:lnTo>
                  <a:pt x="2800" y="4381"/>
                </a:lnTo>
                <a:cubicBezTo>
                  <a:pt x="2797" y="2529"/>
                  <a:pt x="4303" y="1029"/>
                  <a:pt x="6150" y="1029"/>
                </a:cubicBezTo>
                <a:close/>
                <a:moveTo>
                  <a:pt x="9503" y="7371"/>
                </a:moveTo>
                <a:lnTo>
                  <a:pt x="9503" y="8531"/>
                </a:lnTo>
                <a:lnTo>
                  <a:pt x="2797" y="8531"/>
                </a:lnTo>
                <a:lnTo>
                  <a:pt x="2797" y="7371"/>
                </a:lnTo>
                <a:close/>
                <a:moveTo>
                  <a:pt x="2707" y="9551"/>
                </a:moveTo>
                <a:lnTo>
                  <a:pt x="2707" y="10487"/>
                </a:lnTo>
                <a:lnTo>
                  <a:pt x="1968" y="10487"/>
                </a:lnTo>
                <a:cubicBezTo>
                  <a:pt x="1965" y="10487"/>
                  <a:pt x="1962" y="10487"/>
                  <a:pt x="1959" y="10487"/>
                </a:cubicBezTo>
                <a:cubicBezTo>
                  <a:pt x="1906" y="10487"/>
                  <a:pt x="1867" y="10443"/>
                  <a:pt x="1867" y="10391"/>
                </a:cubicBezTo>
                <a:lnTo>
                  <a:pt x="1867" y="9649"/>
                </a:lnTo>
                <a:cubicBezTo>
                  <a:pt x="1867" y="9595"/>
                  <a:pt x="1910" y="9551"/>
                  <a:pt x="1968" y="9551"/>
                </a:cubicBezTo>
                <a:close/>
                <a:moveTo>
                  <a:pt x="10332" y="9554"/>
                </a:moveTo>
                <a:cubicBezTo>
                  <a:pt x="10387" y="9554"/>
                  <a:pt x="10430" y="9595"/>
                  <a:pt x="10430" y="9649"/>
                </a:cubicBezTo>
                <a:lnTo>
                  <a:pt x="10430" y="10391"/>
                </a:lnTo>
                <a:cubicBezTo>
                  <a:pt x="10430" y="10446"/>
                  <a:pt x="10387" y="10492"/>
                  <a:pt x="10332" y="10492"/>
                </a:cubicBezTo>
                <a:lnTo>
                  <a:pt x="9593" y="10492"/>
                </a:lnTo>
                <a:lnTo>
                  <a:pt x="9593" y="9554"/>
                </a:lnTo>
                <a:close/>
                <a:moveTo>
                  <a:pt x="8573" y="9554"/>
                </a:moveTo>
                <a:lnTo>
                  <a:pt x="8573" y="10812"/>
                </a:lnTo>
                <a:cubicBezTo>
                  <a:pt x="8573" y="12146"/>
                  <a:pt x="7484" y="13234"/>
                  <a:pt x="6150" y="13234"/>
                </a:cubicBezTo>
                <a:cubicBezTo>
                  <a:pt x="4819" y="13234"/>
                  <a:pt x="3730" y="12146"/>
                  <a:pt x="3730" y="10812"/>
                </a:cubicBezTo>
                <a:lnTo>
                  <a:pt x="3730" y="9554"/>
                </a:lnTo>
                <a:close/>
                <a:moveTo>
                  <a:pt x="6968" y="14254"/>
                </a:moveTo>
                <a:lnTo>
                  <a:pt x="6150" y="15545"/>
                </a:lnTo>
                <a:lnTo>
                  <a:pt x="5332" y="14254"/>
                </a:lnTo>
                <a:close/>
                <a:moveTo>
                  <a:pt x="6155" y="0"/>
                </a:moveTo>
                <a:cubicBezTo>
                  <a:pt x="3744" y="0"/>
                  <a:pt x="1779" y="1964"/>
                  <a:pt x="1779" y="4376"/>
                </a:cubicBezTo>
                <a:lnTo>
                  <a:pt x="1779" y="8544"/>
                </a:lnTo>
                <a:cubicBezTo>
                  <a:pt x="1253" y="8637"/>
                  <a:pt x="852" y="9096"/>
                  <a:pt x="852" y="9649"/>
                </a:cubicBezTo>
                <a:lnTo>
                  <a:pt x="852" y="10391"/>
                </a:lnTo>
                <a:cubicBezTo>
                  <a:pt x="852" y="11008"/>
                  <a:pt x="1354" y="11515"/>
                  <a:pt x="1973" y="11515"/>
                </a:cubicBezTo>
                <a:lnTo>
                  <a:pt x="2786" y="11515"/>
                </a:lnTo>
                <a:cubicBezTo>
                  <a:pt x="2923" y="12176"/>
                  <a:pt x="3253" y="12770"/>
                  <a:pt x="3708" y="13234"/>
                </a:cubicBezTo>
                <a:lnTo>
                  <a:pt x="2748" y="13234"/>
                </a:lnTo>
                <a:cubicBezTo>
                  <a:pt x="1234" y="13234"/>
                  <a:pt x="1" y="14465"/>
                  <a:pt x="1" y="15979"/>
                </a:cubicBezTo>
                <a:lnTo>
                  <a:pt x="1" y="17465"/>
                </a:lnTo>
                <a:lnTo>
                  <a:pt x="1024" y="17465"/>
                </a:lnTo>
                <a:lnTo>
                  <a:pt x="1024" y="15979"/>
                </a:lnTo>
                <a:cubicBezTo>
                  <a:pt x="1024" y="15111"/>
                  <a:pt x="1670" y="14391"/>
                  <a:pt x="2502" y="14274"/>
                </a:cubicBezTo>
                <a:lnTo>
                  <a:pt x="2502" y="17460"/>
                </a:lnTo>
                <a:lnTo>
                  <a:pt x="3525" y="17460"/>
                </a:lnTo>
                <a:lnTo>
                  <a:pt x="3525" y="14252"/>
                </a:lnTo>
                <a:lnTo>
                  <a:pt x="4126" y="14252"/>
                </a:lnTo>
                <a:lnTo>
                  <a:pt x="5643" y="16642"/>
                </a:lnTo>
                <a:lnTo>
                  <a:pt x="5643" y="17460"/>
                </a:lnTo>
                <a:lnTo>
                  <a:pt x="6666" y="17460"/>
                </a:lnTo>
                <a:lnTo>
                  <a:pt x="6666" y="16642"/>
                </a:lnTo>
                <a:lnTo>
                  <a:pt x="8182" y="14252"/>
                </a:lnTo>
                <a:lnTo>
                  <a:pt x="8783" y="14252"/>
                </a:lnTo>
                <a:lnTo>
                  <a:pt x="8783" y="17460"/>
                </a:lnTo>
                <a:lnTo>
                  <a:pt x="9806" y="17460"/>
                </a:lnTo>
                <a:lnTo>
                  <a:pt x="9806" y="14274"/>
                </a:lnTo>
                <a:cubicBezTo>
                  <a:pt x="10640" y="14391"/>
                  <a:pt x="11282" y="15111"/>
                  <a:pt x="11282" y="15979"/>
                </a:cubicBezTo>
                <a:lnTo>
                  <a:pt x="11282" y="17465"/>
                </a:lnTo>
                <a:lnTo>
                  <a:pt x="12305" y="17465"/>
                </a:lnTo>
                <a:lnTo>
                  <a:pt x="12305" y="15979"/>
                </a:lnTo>
                <a:cubicBezTo>
                  <a:pt x="12307" y="14465"/>
                  <a:pt x="11074" y="13234"/>
                  <a:pt x="9560" y="13234"/>
                </a:cubicBezTo>
                <a:lnTo>
                  <a:pt x="8600" y="13234"/>
                </a:lnTo>
                <a:cubicBezTo>
                  <a:pt x="9061" y="12770"/>
                  <a:pt x="9388" y="12176"/>
                  <a:pt x="9525" y="11515"/>
                </a:cubicBezTo>
                <a:lnTo>
                  <a:pt x="10335" y="11515"/>
                </a:lnTo>
                <a:cubicBezTo>
                  <a:pt x="10951" y="11515"/>
                  <a:pt x="11456" y="11013"/>
                  <a:pt x="11456" y="10391"/>
                </a:cubicBezTo>
                <a:lnTo>
                  <a:pt x="11456" y="9649"/>
                </a:lnTo>
                <a:cubicBezTo>
                  <a:pt x="11456" y="9096"/>
                  <a:pt x="11055" y="8637"/>
                  <a:pt x="10529" y="8544"/>
                </a:cubicBezTo>
                <a:lnTo>
                  <a:pt x="10529" y="4376"/>
                </a:lnTo>
                <a:cubicBezTo>
                  <a:pt x="10529" y="1964"/>
                  <a:pt x="8564" y="0"/>
                  <a:pt x="61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8" name="Google Shape;3208;p41"/>
          <p:cNvSpPr/>
          <p:nvPr/>
        </p:nvSpPr>
        <p:spPr>
          <a:xfrm>
            <a:off x="5334502" y="2942449"/>
            <a:ext cx="384059" cy="264023"/>
          </a:xfrm>
          <a:custGeom>
            <a:avLst/>
            <a:gdLst/>
            <a:ahLst/>
            <a:cxnLst/>
            <a:rect l="l" t="t" r="r" b="b"/>
            <a:pathLst>
              <a:path w="17567" h="12027" extrusionOk="0">
                <a:moveTo>
                  <a:pt x="7737" y="1024"/>
                </a:moveTo>
                <a:cubicBezTo>
                  <a:pt x="8035" y="1024"/>
                  <a:pt x="8272" y="1266"/>
                  <a:pt x="8272" y="1561"/>
                </a:cubicBezTo>
                <a:cubicBezTo>
                  <a:pt x="8272" y="1853"/>
                  <a:pt x="8032" y="2096"/>
                  <a:pt x="7737" y="2096"/>
                </a:cubicBezTo>
                <a:cubicBezTo>
                  <a:pt x="7440" y="2096"/>
                  <a:pt x="7203" y="1856"/>
                  <a:pt x="7203" y="1561"/>
                </a:cubicBezTo>
                <a:cubicBezTo>
                  <a:pt x="7203" y="1264"/>
                  <a:pt x="7440" y="1024"/>
                  <a:pt x="7737" y="1024"/>
                </a:cubicBezTo>
                <a:close/>
                <a:moveTo>
                  <a:pt x="9833" y="1024"/>
                </a:moveTo>
                <a:cubicBezTo>
                  <a:pt x="10127" y="1024"/>
                  <a:pt x="10367" y="1266"/>
                  <a:pt x="10367" y="1561"/>
                </a:cubicBezTo>
                <a:cubicBezTo>
                  <a:pt x="10367" y="1853"/>
                  <a:pt x="10124" y="2096"/>
                  <a:pt x="9833" y="2096"/>
                </a:cubicBezTo>
                <a:cubicBezTo>
                  <a:pt x="9535" y="2096"/>
                  <a:pt x="9295" y="1856"/>
                  <a:pt x="9295" y="1561"/>
                </a:cubicBezTo>
                <a:cubicBezTo>
                  <a:pt x="9295" y="1264"/>
                  <a:pt x="9535" y="1024"/>
                  <a:pt x="9833" y="1024"/>
                </a:cubicBezTo>
                <a:close/>
                <a:moveTo>
                  <a:pt x="7249" y="3269"/>
                </a:moveTo>
                <a:lnTo>
                  <a:pt x="7249" y="3269"/>
                </a:lnTo>
                <a:cubicBezTo>
                  <a:pt x="7126" y="3506"/>
                  <a:pt x="7009" y="3790"/>
                  <a:pt x="6900" y="4128"/>
                </a:cubicBezTo>
                <a:cubicBezTo>
                  <a:pt x="6548" y="5184"/>
                  <a:pt x="6338" y="6543"/>
                  <a:pt x="6300" y="8002"/>
                </a:cubicBezTo>
                <a:lnTo>
                  <a:pt x="3348" y="8002"/>
                </a:lnTo>
                <a:cubicBezTo>
                  <a:pt x="3558" y="5749"/>
                  <a:pt x="5140" y="3888"/>
                  <a:pt x="7249" y="3269"/>
                </a:cubicBezTo>
                <a:close/>
                <a:moveTo>
                  <a:pt x="8785" y="3053"/>
                </a:moveTo>
                <a:cubicBezTo>
                  <a:pt x="8940" y="3053"/>
                  <a:pt x="9333" y="3348"/>
                  <a:pt x="9702" y="4453"/>
                </a:cubicBezTo>
                <a:cubicBezTo>
                  <a:pt x="10018" y="5410"/>
                  <a:pt x="10209" y="6654"/>
                  <a:pt x="10250" y="8002"/>
                </a:cubicBezTo>
                <a:lnTo>
                  <a:pt x="7317" y="8002"/>
                </a:lnTo>
                <a:cubicBezTo>
                  <a:pt x="7355" y="6654"/>
                  <a:pt x="7546" y="5408"/>
                  <a:pt x="7868" y="4453"/>
                </a:cubicBezTo>
                <a:cubicBezTo>
                  <a:pt x="8237" y="3343"/>
                  <a:pt x="8627" y="3053"/>
                  <a:pt x="8785" y="3053"/>
                </a:cubicBezTo>
                <a:close/>
                <a:moveTo>
                  <a:pt x="10318" y="3269"/>
                </a:moveTo>
                <a:cubicBezTo>
                  <a:pt x="12427" y="3888"/>
                  <a:pt x="14012" y="5749"/>
                  <a:pt x="14219" y="8002"/>
                </a:cubicBezTo>
                <a:lnTo>
                  <a:pt x="11270" y="8002"/>
                </a:lnTo>
                <a:cubicBezTo>
                  <a:pt x="11229" y="6545"/>
                  <a:pt x="11022" y="5184"/>
                  <a:pt x="10670" y="4128"/>
                </a:cubicBezTo>
                <a:cubicBezTo>
                  <a:pt x="10558" y="3793"/>
                  <a:pt x="10441" y="3512"/>
                  <a:pt x="10318" y="3269"/>
                </a:cubicBezTo>
                <a:close/>
                <a:moveTo>
                  <a:pt x="5080" y="9023"/>
                </a:moveTo>
                <a:lnTo>
                  <a:pt x="3697" y="10509"/>
                </a:lnTo>
                <a:cubicBezTo>
                  <a:pt x="3402" y="10823"/>
                  <a:pt x="2988" y="11003"/>
                  <a:pt x="2557" y="11003"/>
                </a:cubicBezTo>
                <a:lnTo>
                  <a:pt x="1239" y="11003"/>
                </a:lnTo>
                <a:lnTo>
                  <a:pt x="3034" y="9023"/>
                </a:lnTo>
                <a:close/>
                <a:moveTo>
                  <a:pt x="14530" y="9023"/>
                </a:moveTo>
                <a:lnTo>
                  <a:pt x="16328" y="11003"/>
                </a:lnTo>
                <a:lnTo>
                  <a:pt x="15008" y="11003"/>
                </a:lnTo>
                <a:cubicBezTo>
                  <a:pt x="14580" y="11003"/>
                  <a:pt x="14162" y="10823"/>
                  <a:pt x="13870" y="10509"/>
                </a:cubicBezTo>
                <a:lnTo>
                  <a:pt x="12484" y="9023"/>
                </a:lnTo>
                <a:close/>
                <a:moveTo>
                  <a:pt x="7735" y="1"/>
                </a:moveTo>
                <a:cubicBezTo>
                  <a:pt x="6875" y="1"/>
                  <a:pt x="6177" y="702"/>
                  <a:pt x="6177" y="1561"/>
                </a:cubicBezTo>
                <a:cubicBezTo>
                  <a:pt x="6177" y="1894"/>
                  <a:pt x="6281" y="2205"/>
                  <a:pt x="6463" y="2456"/>
                </a:cubicBezTo>
                <a:cubicBezTo>
                  <a:pt x="4090" y="3367"/>
                  <a:pt x="2385" y="5640"/>
                  <a:pt x="2303" y="8308"/>
                </a:cubicBezTo>
                <a:lnTo>
                  <a:pt x="303" y="10512"/>
                </a:lnTo>
                <a:cubicBezTo>
                  <a:pt x="58" y="10782"/>
                  <a:pt x="0" y="11153"/>
                  <a:pt x="148" y="11486"/>
                </a:cubicBezTo>
                <a:cubicBezTo>
                  <a:pt x="292" y="11819"/>
                  <a:pt x="611" y="12026"/>
                  <a:pt x="972" y="12026"/>
                </a:cubicBezTo>
                <a:lnTo>
                  <a:pt x="2554" y="12026"/>
                </a:lnTo>
                <a:cubicBezTo>
                  <a:pt x="3266" y="12026"/>
                  <a:pt x="3953" y="11726"/>
                  <a:pt x="4439" y="11208"/>
                </a:cubicBezTo>
                <a:lnTo>
                  <a:pt x="6477" y="9025"/>
                </a:lnTo>
                <a:lnTo>
                  <a:pt x="11082" y="9025"/>
                </a:lnTo>
                <a:lnTo>
                  <a:pt x="13120" y="11208"/>
                </a:lnTo>
                <a:cubicBezTo>
                  <a:pt x="13603" y="11729"/>
                  <a:pt x="14293" y="12026"/>
                  <a:pt x="15005" y="12026"/>
                </a:cubicBezTo>
                <a:lnTo>
                  <a:pt x="16587" y="12026"/>
                </a:lnTo>
                <a:cubicBezTo>
                  <a:pt x="16948" y="12026"/>
                  <a:pt x="17267" y="11819"/>
                  <a:pt x="17411" y="11486"/>
                </a:cubicBezTo>
                <a:cubicBezTo>
                  <a:pt x="17567" y="11153"/>
                  <a:pt x="17504" y="10782"/>
                  <a:pt x="17259" y="10512"/>
                </a:cubicBezTo>
                <a:lnTo>
                  <a:pt x="15262" y="8308"/>
                </a:lnTo>
                <a:cubicBezTo>
                  <a:pt x="15180" y="5640"/>
                  <a:pt x="13475" y="3367"/>
                  <a:pt x="11101" y="2456"/>
                </a:cubicBezTo>
                <a:cubicBezTo>
                  <a:pt x="11281" y="2205"/>
                  <a:pt x="11388" y="1894"/>
                  <a:pt x="11388" y="1561"/>
                </a:cubicBezTo>
                <a:cubicBezTo>
                  <a:pt x="11388" y="702"/>
                  <a:pt x="10686" y="1"/>
                  <a:pt x="9827" y="1"/>
                </a:cubicBezTo>
                <a:cubicBezTo>
                  <a:pt x="9426" y="1"/>
                  <a:pt x="9058" y="156"/>
                  <a:pt x="8782" y="407"/>
                </a:cubicBezTo>
                <a:cubicBezTo>
                  <a:pt x="8504" y="156"/>
                  <a:pt x="8136" y="1"/>
                  <a:pt x="7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9" name="Google Shape;3209;p41"/>
          <p:cNvSpPr/>
          <p:nvPr/>
        </p:nvSpPr>
        <p:spPr>
          <a:xfrm>
            <a:off x="3374019" y="2882433"/>
            <a:ext cx="384032" cy="384055"/>
          </a:xfrm>
          <a:custGeom>
            <a:avLst/>
            <a:gdLst/>
            <a:ahLst/>
            <a:cxnLst/>
            <a:rect l="l" t="t" r="r" b="b"/>
            <a:pathLst>
              <a:path w="17458" h="17461" extrusionOk="0">
                <a:moveTo>
                  <a:pt x="2867" y="2311"/>
                </a:moveTo>
                <a:lnTo>
                  <a:pt x="4062" y="3989"/>
                </a:lnTo>
                <a:lnTo>
                  <a:pt x="1675" y="3989"/>
                </a:lnTo>
                <a:lnTo>
                  <a:pt x="2867" y="2311"/>
                </a:lnTo>
                <a:close/>
                <a:moveTo>
                  <a:pt x="14443" y="2311"/>
                </a:moveTo>
                <a:lnTo>
                  <a:pt x="15635" y="3989"/>
                </a:lnTo>
                <a:lnTo>
                  <a:pt x="13248" y="3989"/>
                </a:lnTo>
                <a:lnTo>
                  <a:pt x="14443" y="2311"/>
                </a:lnTo>
                <a:close/>
                <a:moveTo>
                  <a:pt x="8214" y="5012"/>
                </a:moveTo>
                <a:lnTo>
                  <a:pt x="8214" y="6057"/>
                </a:lnTo>
                <a:lnTo>
                  <a:pt x="5317" y="6057"/>
                </a:lnTo>
                <a:lnTo>
                  <a:pt x="5317" y="5012"/>
                </a:lnTo>
                <a:close/>
                <a:moveTo>
                  <a:pt x="11998" y="5012"/>
                </a:moveTo>
                <a:lnTo>
                  <a:pt x="11998" y="6057"/>
                </a:lnTo>
                <a:lnTo>
                  <a:pt x="9238" y="6057"/>
                </a:lnTo>
                <a:lnTo>
                  <a:pt x="9238" y="5012"/>
                </a:lnTo>
                <a:close/>
                <a:moveTo>
                  <a:pt x="4294" y="5012"/>
                </a:moveTo>
                <a:lnTo>
                  <a:pt x="4294" y="7295"/>
                </a:lnTo>
                <a:lnTo>
                  <a:pt x="1446" y="7295"/>
                </a:lnTo>
                <a:lnTo>
                  <a:pt x="1446" y="5012"/>
                </a:lnTo>
                <a:close/>
                <a:moveTo>
                  <a:pt x="15867" y="5012"/>
                </a:moveTo>
                <a:lnTo>
                  <a:pt x="15867" y="7295"/>
                </a:lnTo>
                <a:lnTo>
                  <a:pt x="13021" y="7295"/>
                </a:lnTo>
                <a:lnTo>
                  <a:pt x="13021" y="5012"/>
                </a:lnTo>
                <a:close/>
                <a:moveTo>
                  <a:pt x="3896" y="8318"/>
                </a:moveTo>
                <a:lnTo>
                  <a:pt x="3896" y="9876"/>
                </a:lnTo>
                <a:lnTo>
                  <a:pt x="1760" y="9876"/>
                </a:lnTo>
                <a:lnTo>
                  <a:pt x="1760" y="8318"/>
                </a:lnTo>
                <a:close/>
                <a:moveTo>
                  <a:pt x="15466" y="8318"/>
                </a:moveTo>
                <a:lnTo>
                  <a:pt x="15466" y="9876"/>
                </a:lnTo>
                <a:lnTo>
                  <a:pt x="13330" y="9876"/>
                </a:lnTo>
                <a:lnTo>
                  <a:pt x="13330" y="8318"/>
                </a:lnTo>
                <a:close/>
                <a:moveTo>
                  <a:pt x="3896" y="10899"/>
                </a:moveTo>
                <a:lnTo>
                  <a:pt x="3896" y="12460"/>
                </a:lnTo>
                <a:lnTo>
                  <a:pt x="1760" y="12460"/>
                </a:lnTo>
                <a:lnTo>
                  <a:pt x="1760" y="10899"/>
                </a:lnTo>
                <a:close/>
                <a:moveTo>
                  <a:pt x="11998" y="7085"/>
                </a:moveTo>
                <a:lnTo>
                  <a:pt x="11998" y="8321"/>
                </a:lnTo>
                <a:lnTo>
                  <a:pt x="12312" y="8321"/>
                </a:lnTo>
                <a:lnTo>
                  <a:pt x="12312" y="12460"/>
                </a:lnTo>
                <a:lnTo>
                  <a:pt x="4919" y="12460"/>
                </a:lnTo>
                <a:lnTo>
                  <a:pt x="4919" y="8321"/>
                </a:lnTo>
                <a:lnTo>
                  <a:pt x="5317" y="8321"/>
                </a:lnTo>
                <a:lnTo>
                  <a:pt x="5317" y="7085"/>
                </a:lnTo>
                <a:close/>
                <a:moveTo>
                  <a:pt x="15466" y="10899"/>
                </a:moveTo>
                <a:lnTo>
                  <a:pt x="15466" y="12460"/>
                </a:lnTo>
                <a:lnTo>
                  <a:pt x="13330" y="12460"/>
                </a:lnTo>
                <a:lnTo>
                  <a:pt x="13330" y="10899"/>
                </a:lnTo>
                <a:close/>
                <a:moveTo>
                  <a:pt x="11570" y="13483"/>
                </a:moveTo>
                <a:lnTo>
                  <a:pt x="11570" y="14869"/>
                </a:lnTo>
                <a:cubicBezTo>
                  <a:pt x="10825" y="14601"/>
                  <a:pt x="9816" y="14446"/>
                  <a:pt x="8727" y="14446"/>
                </a:cubicBezTo>
                <a:cubicBezTo>
                  <a:pt x="7639" y="14446"/>
                  <a:pt x="6629" y="14601"/>
                  <a:pt x="5887" y="14869"/>
                </a:cubicBezTo>
                <a:lnTo>
                  <a:pt x="5887" y="13483"/>
                </a:lnTo>
                <a:close/>
                <a:moveTo>
                  <a:pt x="4864" y="13477"/>
                </a:moveTo>
                <a:lnTo>
                  <a:pt x="4864" y="16435"/>
                </a:lnTo>
                <a:lnTo>
                  <a:pt x="1020" y="16435"/>
                </a:lnTo>
                <a:lnTo>
                  <a:pt x="1020" y="13477"/>
                </a:lnTo>
                <a:close/>
                <a:moveTo>
                  <a:pt x="16434" y="13477"/>
                </a:moveTo>
                <a:lnTo>
                  <a:pt x="16434" y="16435"/>
                </a:lnTo>
                <a:lnTo>
                  <a:pt x="12590" y="16435"/>
                </a:lnTo>
                <a:lnTo>
                  <a:pt x="12590" y="13477"/>
                </a:lnTo>
                <a:close/>
                <a:moveTo>
                  <a:pt x="2360" y="0"/>
                </a:moveTo>
                <a:lnTo>
                  <a:pt x="2360" y="1111"/>
                </a:lnTo>
                <a:lnTo>
                  <a:pt x="426" y="3992"/>
                </a:lnTo>
                <a:lnTo>
                  <a:pt x="426" y="8321"/>
                </a:lnTo>
                <a:lnTo>
                  <a:pt x="739" y="8321"/>
                </a:lnTo>
                <a:lnTo>
                  <a:pt x="739" y="12460"/>
                </a:lnTo>
                <a:lnTo>
                  <a:pt x="0" y="12460"/>
                </a:lnTo>
                <a:lnTo>
                  <a:pt x="0" y="17460"/>
                </a:lnTo>
                <a:lnTo>
                  <a:pt x="5887" y="17460"/>
                </a:lnTo>
                <a:lnTo>
                  <a:pt x="5887" y="15976"/>
                </a:lnTo>
                <a:cubicBezTo>
                  <a:pt x="6406" y="15709"/>
                  <a:pt x="7410" y="15469"/>
                  <a:pt x="8727" y="15469"/>
                </a:cubicBezTo>
                <a:cubicBezTo>
                  <a:pt x="10042" y="15469"/>
                  <a:pt x="11049" y="15709"/>
                  <a:pt x="11567" y="15976"/>
                </a:cubicBezTo>
                <a:lnTo>
                  <a:pt x="11567" y="17460"/>
                </a:lnTo>
                <a:lnTo>
                  <a:pt x="17457" y="17460"/>
                </a:lnTo>
                <a:lnTo>
                  <a:pt x="17457" y="12457"/>
                </a:lnTo>
                <a:lnTo>
                  <a:pt x="16489" y="12457"/>
                </a:lnTo>
                <a:lnTo>
                  <a:pt x="16489" y="8321"/>
                </a:lnTo>
                <a:lnTo>
                  <a:pt x="16887" y="8321"/>
                </a:lnTo>
                <a:lnTo>
                  <a:pt x="16887" y="3992"/>
                </a:lnTo>
                <a:lnTo>
                  <a:pt x="14953" y="1111"/>
                </a:lnTo>
                <a:lnTo>
                  <a:pt x="14953" y="0"/>
                </a:lnTo>
                <a:lnTo>
                  <a:pt x="13930" y="0"/>
                </a:lnTo>
                <a:lnTo>
                  <a:pt x="13930" y="1111"/>
                </a:lnTo>
                <a:lnTo>
                  <a:pt x="11998" y="3992"/>
                </a:lnTo>
                <a:lnTo>
                  <a:pt x="5317" y="3992"/>
                </a:lnTo>
                <a:lnTo>
                  <a:pt x="3383" y="1111"/>
                </a:lnTo>
                <a:lnTo>
                  <a:pt x="338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210" name="Google Shape;3210;p41"/>
          <p:cNvGrpSpPr/>
          <p:nvPr/>
        </p:nvGrpSpPr>
        <p:grpSpPr>
          <a:xfrm>
            <a:off x="7295011" y="2882434"/>
            <a:ext cx="384055" cy="384053"/>
            <a:chOff x="3456425" y="3356000"/>
            <a:chExt cx="436575" cy="436325"/>
          </a:xfrm>
        </p:grpSpPr>
        <p:sp>
          <p:nvSpPr>
            <p:cNvPr id="3211" name="Google Shape;3211;p41"/>
            <p:cNvSpPr/>
            <p:nvPr/>
          </p:nvSpPr>
          <p:spPr>
            <a:xfrm>
              <a:off x="3456425" y="3356000"/>
              <a:ext cx="436575" cy="436325"/>
            </a:xfrm>
            <a:custGeom>
              <a:avLst/>
              <a:gdLst/>
              <a:ahLst/>
              <a:cxnLst/>
              <a:rect l="l" t="t" r="r" b="b"/>
              <a:pathLst>
                <a:path w="17463" h="17453" extrusionOk="0">
                  <a:moveTo>
                    <a:pt x="9248" y="1021"/>
                  </a:moveTo>
                  <a:lnTo>
                    <a:pt x="9248" y="3533"/>
                  </a:lnTo>
                  <a:cubicBezTo>
                    <a:pt x="9077" y="3520"/>
                    <a:pt x="8907" y="3512"/>
                    <a:pt x="8736" y="3512"/>
                  </a:cubicBezTo>
                  <a:cubicBezTo>
                    <a:pt x="8566" y="3512"/>
                    <a:pt x="8392" y="3520"/>
                    <a:pt x="8225" y="3533"/>
                  </a:cubicBezTo>
                  <a:lnTo>
                    <a:pt x="8225" y="1021"/>
                  </a:lnTo>
                  <a:close/>
                  <a:moveTo>
                    <a:pt x="3358" y="2131"/>
                  </a:moveTo>
                  <a:lnTo>
                    <a:pt x="4005" y="2960"/>
                  </a:lnTo>
                  <a:lnTo>
                    <a:pt x="2090" y="4461"/>
                  </a:lnTo>
                  <a:lnTo>
                    <a:pt x="1441" y="3634"/>
                  </a:lnTo>
                  <a:lnTo>
                    <a:pt x="3358" y="2131"/>
                  </a:lnTo>
                  <a:close/>
                  <a:moveTo>
                    <a:pt x="14110" y="2134"/>
                  </a:moveTo>
                  <a:lnTo>
                    <a:pt x="16028" y="3640"/>
                  </a:lnTo>
                  <a:lnTo>
                    <a:pt x="15379" y="4466"/>
                  </a:lnTo>
                  <a:lnTo>
                    <a:pt x="13463" y="2966"/>
                  </a:lnTo>
                  <a:lnTo>
                    <a:pt x="14110" y="2134"/>
                  </a:lnTo>
                  <a:close/>
                  <a:moveTo>
                    <a:pt x="8736" y="4535"/>
                  </a:moveTo>
                  <a:cubicBezTo>
                    <a:pt x="12018" y="4535"/>
                    <a:pt x="14683" y="7203"/>
                    <a:pt x="14683" y="10482"/>
                  </a:cubicBezTo>
                  <a:cubicBezTo>
                    <a:pt x="14683" y="13764"/>
                    <a:pt x="12012" y="16429"/>
                    <a:pt x="8736" y="16429"/>
                  </a:cubicBezTo>
                  <a:cubicBezTo>
                    <a:pt x="5459" y="16429"/>
                    <a:pt x="2788" y="13764"/>
                    <a:pt x="2788" y="10482"/>
                  </a:cubicBezTo>
                  <a:cubicBezTo>
                    <a:pt x="2788" y="7205"/>
                    <a:pt x="5454" y="4535"/>
                    <a:pt x="8736" y="4535"/>
                  </a:cubicBezTo>
                  <a:close/>
                  <a:moveTo>
                    <a:pt x="7197" y="0"/>
                  </a:moveTo>
                  <a:lnTo>
                    <a:pt x="7197" y="3689"/>
                  </a:lnTo>
                  <a:cubicBezTo>
                    <a:pt x="6248" y="3904"/>
                    <a:pt x="5366" y="4314"/>
                    <a:pt x="4602" y="4876"/>
                  </a:cubicBezTo>
                  <a:lnTo>
                    <a:pt x="4079" y="4205"/>
                  </a:lnTo>
                  <a:lnTo>
                    <a:pt x="5437" y="3138"/>
                  </a:lnTo>
                  <a:lnTo>
                    <a:pt x="3528" y="699"/>
                  </a:lnTo>
                  <a:lnTo>
                    <a:pt x="0" y="3462"/>
                  </a:lnTo>
                  <a:lnTo>
                    <a:pt x="1910" y="5899"/>
                  </a:lnTo>
                  <a:lnTo>
                    <a:pt x="3268" y="4832"/>
                  </a:lnTo>
                  <a:lnTo>
                    <a:pt x="3822" y="5539"/>
                  </a:lnTo>
                  <a:cubicBezTo>
                    <a:pt x="2551" y="6804"/>
                    <a:pt x="1760" y="8553"/>
                    <a:pt x="1760" y="10482"/>
                  </a:cubicBezTo>
                  <a:cubicBezTo>
                    <a:pt x="1760" y="14326"/>
                    <a:pt x="4886" y="17452"/>
                    <a:pt x="8730" y="17452"/>
                  </a:cubicBezTo>
                  <a:cubicBezTo>
                    <a:pt x="12571" y="17452"/>
                    <a:pt x="15701" y="14326"/>
                    <a:pt x="15701" y="10482"/>
                  </a:cubicBezTo>
                  <a:cubicBezTo>
                    <a:pt x="15706" y="8553"/>
                    <a:pt x="14915" y="6804"/>
                    <a:pt x="13641" y="5539"/>
                  </a:cubicBezTo>
                  <a:lnTo>
                    <a:pt x="14192" y="4832"/>
                  </a:lnTo>
                  <a:lnTo>
                    <a:pt x="15553" y="5899"/>
                  </a:lnTo>
                  <a:lnTo>
                    <a:pt x="17463" y="3462"/>
                  </a:lnTo>
                  <a:lnTo>
                    <a:pt x="13933" y="699"/>
                  </a:lnTo>
                  <a:lnTo>
                    <a:pt x="12023" y="3138"/>
                  </a:lnTo>
                  <a:lnTo>
                    <a:pt x="13384" y="4205"/>
                  </a:lnTo>
                  <a:lnTo>
                    <a:pt x="12858" y="4876"/>
                  </a:lnTo>
                  <a:cubicBezTo>
                    <a:pt x="12099" y="4314"/>
                    <a:pt x="11218" y="3904"/>
                    <a:pt x="10266" y="3689"/>
                  </a:cubicBezTo>
                  <a:lnTo>
                    <a:pt x="102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2" name="Google Shape;3212;p41"/>
            <p:cNvSpPr/>
            <p:nvPr/>
          </p:nvSpPr>
          <p:spPr>
            <a:xfrm>
              <a:off x="3554975" y="3498200"/>
              <a:ext cx="239750" cy="239750"/>
            </a:xfrm>
            <a:custGeom>
              <a:avLst/>
              <a:gdLst/>
              <a:ahLst/>
              <a:cxnLst/>
              <a:rect l="l" t="t" r="r" b="b"/>
              <a:pathLst>
                <a:path w="9590" h="9590" extrusionOk="0">
                  <a:moveTo>
                    <a:pt x="4794" y="1026"/>
                  </a:moveTo>
                  <a:cubicBezTo>
                    <a:pt x="6875" y="1026"/>
                    <a:pt x="8567" y="2718"/>
                    <a:pt x="8567" y="4799"/>
                  </a:cubicBezTo>
                  <a:cubicBezTo>
                    <a:pt x="8567" y="6878"/>
                    <a:pt x="6875" y="8570"/>
                    <a:pt x="4794" y="8570"/>
                  </a:cubicBezTo>
                  <a:cubicBezTo>
                    <a:pt x="2715" y="8570"/>
                    <a:pt x="1023" y="6878"/>
                    <a:pt x="1023" y="4799"/>
                  </a:cubicBezTo>
                  <a:cubicBezTo>
                    <a:pt x="1023" y="2718"/>
                    <a:pt x="2715" y="1026"/>
                    <a:pt x="4794" y="1026"/>
                  </a:cubicBezTo>
                  <a:close/>
                  <a:moveTo>
                    <a:pt x="4794" y="1"/>
                  </a:moveTo>
                  <a:cubicBezTo>
                    <a:pt x="2150" y="1"/>
                    <a:pt x="0" y="2153"/>
                    <a:pt x="0" y="4794"/>
                  </a:cubicBezTo>
                  <a:cubicBezTo>
                    <a:pt x="0" y="7440"/>
                    <a:pt x="2150" y="9590"/>
                    <a:pt x="4794" y="9590"/>
                  </a:cubicBezTo>
                  <a:cubicBezTo>
                    <a:pt x="7437" y="9590"/>
                    <a:pt x="9590" y="7437"/>
                    <a:pt x="9590" y="4794"/>
                  </a:cubicBezTo>
                  <a:cubicBezTo>
                    <a:pt x="9590" y="2153"/>
                    <a:pt x="7437" y="1"/>
                    <a:pt x="47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3" name="Google Shape;3213;p41"/>
            <p:cNvSpPr/>
            <p:nvPr/>
          </p:nvSpPr>
          <p:spPr>
            <a:xfrm>
              <a:off x="3662050" y="3556800"/>
              <a:ext cx="63100" cy="74150"/>
            </a:xfrm>
            <a:custGeom>
              <a:avLst/>
              <a:gdLst/>
              <a:ahLst/>
              <a:cxnLst/>
              <a:rect l="l" t="t" r="r" b="b"/>
              <a:pathLst>
                <a:path w="2524" h="2966" extrusionOk="0">
                  <a:moveTo>
                    <a:pt x="0" y="0"/>
                  </a:moveTo>
                  <a:lnTo>
                    <a:pt x="0" y="2966"/>
                  </a:lnTo>
                  <a:lnTo>
                    <a:pt x="2524" y="2966"/>
                  </a:lnTo>
                  <a:lnTo>
                    <a:pt x="2524" y="1942"/>
                  </a:lnTo>
                  <a:lnTo>
                    <a:pt x="1023" y="1942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214" name="Google Shape;3214;p4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33850" y="1320725"/>
            <a:ext cx="1672826" cy="98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15" name="Google Shape;3215;p41"/>
          <p:cNvSpPr/>
          <p:nvPr/>
        </p:nvSpPr>
        <p:spPr>
          <a:xfrm rot="6004024">
            <a:off x="433366" y="2022216"/>
            <a:ext cx="825622" cy="371124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216" name="Google Shape;3216;p4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872367" y="1353150"/>
            <a:ext cx="1683047" cy="9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" name="图片 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23825"/>
            <a:ext cx="681482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20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p42"/>
          <p:cNvSpPr txBox="1"/>
          <p:nvPr>
            <p:ph type="ctrTitle"/>
          </p:nvPr>
        </p:nvSpPr>
        <p:spPr>
          <a:xfrm>
            <a:off x="710565" y="1529715"/>
            <a:ext cx="3782060" cy="2003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 </a:t>
            </a:r>
            <a:r>
              <a:rPr lang="en-US" altLang="en-GB" sz="5400"/>
              <a:t>Thank you for your listening</a:t>
            </a:r>
            <a:endParaRPr lang="zh-CN" altLang="en-US" sz="5400"/>
          </a:p>
        </p:txBody>
      </p:sp>
      <p:grpSp>
        <p:nvGrpSpPr>
          <p:cNvPr id="3222" name="Google Shape;3222;p42"/>
          <p:cNvGrpSpPr/>
          <p:nvPr/>
        </p:nvGrpSpPr>
        <p:grpSpPr>
          <a:xfrm>
            <a:off x="710751" y="2594775"/>
            <a:ext cx="3860969" cy="1019175"/>
            <a:chOff x="2224050" y="2594781"/>
            <a:chExt cx="4695900" cy="1019175"/>
          </a:xfrm>
        </p:grpSpPr>
        <p:cxnSp>
          <p:nvCxnSpPr>
            <p:cNvPr id="3223" name="Google Shape;3223;p42"/>
            <p:cNvCxnSpPr/>
            <p:nvPr/>
          </p:nvCxnSpPr>
          <p:spPr>
            <a:xfrm>
              <a:off x="2224050" y="2594781"/>
              <a:ext cx="46959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4" name="Google Shape;3224;p42"/>
            <p:cNvCxnSpPr/>
            <p:nvPr/>
          </p:nvCxnSpPr>
          <p:spPr>
            <a:xfrm>
              <a:off x="2224050" y="3613956"/>
              <a:ext cx="46959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25" name="Google Shape;3225;p42"/>
          <p:cNvSpPr/>
          <p:nvPr/>
        </p:nvSpPr>
        <p:spPr>
          <a:xfrm rot="-5611221">
            <a:off x="6036557" y="922163"/>
            <a:ext cx="1970895" cy="1735350"/>
          </a:xfrm>
          <a:custGeom>
            <a:avLst/>
            <a:gdLst/>
            <a:ahLst/>
            <a:cxnLst/>
            <a:rect l="l" t="t" r="r" b="b"/>
            <a:pathLst>
              <a:path w="65682" h="86162" extrusionOk="0">
                <a:moveTo>
                  <a:pt x="2069" y="0"/>
                </a:moveTo>
                <a:cubicBezTo>
                  <a:pt x="2069" y="0"/>
                  <a:pt x="234" y="1201"/>
                  <a:pt x="301" y="1434"/>
                </a:cubicBezTo>
                <a:cubicBezTo>
                  <a:pt x="334" y="1668"/>
                  <a:pt x="501" y="2835"/>
                  <a:pt x="301" y="3169"/>
                </a:cubicBezTo>
                <a:cubicBezTo>
                  <a:pt x="68" y="3503"/>
                  <a:pt x="1" y="4603"/>
                  <a:pt x="1" y="4837"/>
                </a:cubicBezTo>
                <a:cubicBezTo>
                  <a:pt x="1" y="5104"/>
                  <a:pt x="835" y="5604"/>
                  <a:pt x="1035" y="5671"/>
                </a:cubicBezTo>
                <a:cubicBezTo>
                  <a:pt x="1235" y="5771"/>
                  <a:pt x="2603" y="6238"/>
                  <a:pt x="2870" y="6471"/>
                </a:cubicBezTo>
                <a:cubicBezTo>
                  <a:pt x="3170" y="6738"/>
                  <a:pt x="3403" y="7505"/>
                  <a:pt x="3570" y="7672"/>
                </a:cubicBezTo>
                <a:cubicBezTo>
                  <a:pt x="3703" y="7839"/>
                  <a:pt x="3703" y="8740"/>
                  <a:pt x="3837" y="8940"/>
                </a:cubicBezTo>
                <a:cubicBezTo>
                  <a:pt x="3970" y="9140"/>
                  <a:pt x="3737" y="10574"/>
                  <a:pt x="4070" y="10808"/>
                </a:cubicBezTo>
                <a:cubicBezTo>
                  <a:pt x="4404" y="11075"/>
                  <a:pt x="5038" y="11642"/>
                  <a:pt x="5238" y="11909"/>
                </a:cubicBezTo>
                <a:cubicBezTo>
                  <a:pt x="5471" y="12142"/>
                  <a:pt x="6572" y="13310"/>
                  <a:pt x="6505" y="13643"/>
                </a:cubicBezTo>
                <a:cubicBezTo>
                  <a:pt x="6405" y="13977"/>
                  <a:pt x="6672" y="14977"/>
                  <a:pt x="6505" y="15111"/>
                </a:cubicBezTo>
                <a:cubicBezTo>
                  <a:pt x="6372" y="15178"/>
                  <a:pt x="4704" y="15578"/>
                  <a:pt x="4504" y="16178"/>
                </a:cubicBezTo>
                <a:cubicBezTo>
                  <a:pt x="4304" y="16812"/>
                  <a:pt x="4571" y="18113"/>
                  <a:pt x="4571" y="18613"/>
                </a:cubicBezTo>
                <a:cubicBezTo>
                  <a:pt x="4537" y="19114"/>
                  <a:pt x="4037" y="20315"/>
                  <a:pt x="3970" y="20848"/>
                </a:cubicBezTo>
                <a:cubicBezTo>
                  <a:pt x="3870" y="21415"/>
                  <a:pt x="4037" y="21816"/>
                  <a:pt x="4137" y="22082"/>
                </a:cubicBezTo>
                <a:cubicBezTo>
                  <a:pt x="4204" y="22316"/>
                  <a:pt x="5705" y="22683"/>
                  <a:pt x="5672" y="23650"/>
                </a:cubicBezTo>
                <a:cubicBezTo>
                  <a:pt x="5638" y="24618"/>
                  <a:pt x="4537" y="26119"/>
                  <a:pt x="4571" y="26352"/>
                </a:cubicBezTo>
                <a:cubicBezTo>
                  <a:pt x="4637" y="26619"/>
                  <a:pt x="5071" y="28420"/>
                  <a:pt x="5205" y="28587"/>
                </a:cubicBezTo>
                <a:cubicBezTo>
                  <a:pt x="5305" y="28754"/>
                  <a:pt x="6205" y="29788"/>
                  <a:pt x="5805" y="30255"/>
                </a:cubicBezTo>
                <a:cubicBezTo>
                  <a:pt x="5371" y="30689"/>
                  <a:pt x="5371" y="30822"/>
                  <a:pt x="5672" y="31156"/>
                </a:cubicBezTo>
                <a:cubicBezTo>
                  <a:pt x="5972" y="31489"/>
                  <a:pt x="7573" y="32156"/>
                  <a:pt x="7673" y="32323"/>
                </a:cubicBezTo>
                <a:cubicBezTo>
                  <a:pt x="7740" y="32457"/>
                  <a:pt x="8640" y="33190"/>
                  <a:pt x="8840" y="33457"/>
                </a:cubicBezTo>
                <a:cubicBezTo>
                  <a:pt x="9041" y="33691"/>
                  <a:pt x="9541" y="34158"/>
                  <a:pt x="9408" y="34625"/>
                </a:cubicBezTo>
                <a:cubicBezTo>
                  <a:pt x="9341" y="35125"/>
                  <a:pt x="9074" y="36493"/>
                  <a:pt x="9307" y="37027"/>
                </a:cubicBezTo>
                <a:cubicBezTo>
                  <a:pt x="9474" y="37527"/>
                  <a:pt x="9841" y="37961"/>
                  <a:pt x="9841" y="38327"/>
                </a:cubicBezTo>
                <a:cubicBezTo>
                  <a:pt x="9841" y="38694"/>
                  <a:pt x="9875" y="39662"/>
                  <a:pt x="9841" y="40162"/>
                </a:cubicBezTo>
                <a:cubicBezTo>
                  <a:pt x="9808" y="40662"/>
                  <a:pt x="9908" y="41463"/>
                  <a:pt x="10175" y="41663"/>
                </a:cubicBezTo>
                <a:cubicBezTo>
                  <a:pt x="10408" y="41863"/>
                  <a:pt x="9674" y="42997"/>
                  <a:pt x="10041" y="43164"/>
                </a:cubicBezTo>
                <a:cubicBezTo>
                  <a:pt x="10153" y="43215"/>
                  <a:pt x="10325" y="43229"/>
                  <a:pt x="10522" y="43229"/>
                </a:cubicBezTo>
                <a:cubicBezTo>
                  <a:pt x="10747" y="43229"/>
                  <a:pt x="11006" y="43211"/>
                  <a:pt x="11249" y="43211"/>
                </a:cubicBezTo>
                <a:cubicBezTo>
                  <a:pt x="11489" y="43211"/>
                  <a:pt x="11715" y="43228"/>
                  <a:pt x="11876" y="43298"/>
                </a:cubicBezTo>
                <a:cubicBezTo>
                  <a:pt x="12343" y="43498"/>
                  <a:pt x="12810" y="43398"/>
                  <a:pt x="13010" y="43631"/>
                </a:cubicBezTo>
                <a:cubicBezTo>
                  <a:pt x="13210" y="43898"/>
                  <a:pt x="13410" y="44465"/>
                  <a:pt x="13510" y="44765"/>
                </a:cubicBezTo>
                <a:cubicBezTo>
                  <a:pt x="13577" y="45066"/>
                  <a:pt x="14144" y="45566"/>
                  <a:pt x="14344" y="45666"/>
                </a:cubicBezTo>
                <a:cubicBezTo>
                  <a:pt x="14545" y="45799"/>
                  <a:pt x="13844" y="47234"/>
                  <a:pt x="14211" y="47467"/>
                </a:cubicBezTo>
                <a:cubicBezTo>
                  <a:pt x="14545" y="47768"/>
                  <a:pt x="15345" y="47934"/>
                  <a:pt x="15579" y="48335"/>
                </a:cubicBezTo>
                <a:cubicBezTo>
                  <a:pt x="15845" y="48768"/>
                  <a:pt x="16513" y="48802"/>
                  <a:pt x="16579" y="49135"/>
                </a:cubicBezTo>
                <a:cubicBezTo>
                  <a:pt x="16679" y="49469"/>
                  <a:pt x="17080" y="50069"/>
                  <a:pt x="17180" y="50269"/>
                </a:cubicBezTo>
                <a:cubicBezTo>
                  <a:pt x="17246" y="50469"/>
                  <a:pt x="17246" y="50670"/>
                  <a:pt x="17180" y="51137"/>
                </a:cubicBezTo>
                <a:cubicBezTo>
                  <a:pt x="17080" y="51604"/>
                  <a:pt x="17246" y="52071"/>
                  <a:pt x="17480" y="52304"/>
                </a:cubicBezTo>
                <a:cubicBezTo>
                  <a:pt x="17680" y="52571"/>
                  <a:pt x="18247" y="52571"/>
                  <a:pt x="18214" y="52671"/>
                </a:cubicBezTo>
                <a:cubicBezTo>
                  <a:pt x="18147" y="52804"/>
                  <a:pt x="16312" y="54239"/>
                  <a:pt x="15979" y="54306"/>
                </a:cubicBezTo>
                <a:cubicBezTo>
                  <a:pt x="15645" y="54372"/>
                  <a:pt x="14911" y="54739"/>
                  <a:pt x="14678" y="55306"/>
                </a:cubicBezTo>
                <a:cubicBezTo>
                  <a:pt x="14411" y="55873"/>
                  <a:pt x="14678" y="55940"/>
                  <a:pt x="14344" y="56274"/>
                </a:cubicBezTo>
                <a:cubicBezTo>
                  <a:pt x="14011" y="56607"/>
                  <a:pt x="13577" y="56774"/>
                  <a:pt x="13310" y="56974"/>
                </a:cubicBezTo>
                <a:cubicBezTo>
                  <a:pt x="12977" y="57141"/>
                  <a:pt x="12243" y="57508"/>
                  <a:pt x="12009" y="57675"/>
                </a:cubicBezTo>
                <a:cubicBezTo>
                  <a:pt x="11743" y="57808"/>
                  <a:pt x="11075" y="57841"/>
                  <a:pt x="10708" y="58008"/>
                </a:cubicBezTo>
                <a:cubicBezTo>
                  <a:pt x="10375" y="58175"/>
                  <a:pt x="9541" y="58775"/>
                  <a:pt x="9508" y="59209"/>
                </a:cubicBezTo>
                <a:cubicBezTo>
                  <a:pt x="9408" y="59676"/>
                  <a:pt x="9007" y="60610"/>
                  <a:pt x="8674" y="60710"/>
                </a:cubicBezTo>
                <a:cubicBezTo>
                  <a:pt x="8340" y="60844"/>
                  <a:pt x="8640" y="61978"/>
                  <a:pt x="8874" y="62445"/>
                </a:cubicBezTo>
                <a:cubicBezTo>
                  <a:pt x="9141" y="62912"/>
                  <a:pt x="9674" y="63679"/>
                  <a:pt x="9641" y="64279"/>
                </a:cubicBezTo>
                <a:cubicBezTo>
                  <a:pt x="9574" y="64846"/>
                  <a:pt x="9374" y="65447"/>
                  <a:pt x="9541" y="66147"/>
                </a:cubicBezTo>
                <a:cubicBezTo>
                  <a:pt x="9708" y="66848"/>
                  <a:pt x="8907" y="67949"/>
                  <a:pt x="8874" y="68683"/>
                </a:cubicBezTo>
                <a:cubicBezTo>
                  <a:pt x="8840" y="69450"/>
                  <a:pt x="9007" y="70217"/>
                  <a:pt x="8340" y="70817"/>
                </a:cubicBezTo>
                <a:cubicBezTo>
                  <a:pt x="7640" y="71418"/>
                  <a:pt x="7906" y="71918"/>
                  <a:pt x="7640" y="72318"/>
                </a:cubicBezTo>
                <a:cubicBezTo>
                  <a:pt x="7339" y="72752"/>
                  <a:pt x="6839" y="72652"/>
                  <a:pt x="6806" y="73319"/>
                </a:cubicBezTo>
                <a:cubicBezTo>
                  <a:pt x="6739" y="73986"/>
                  <a:pt x="6706" y="74453"/>
                  <a:pt x="6572" y="74653"/>
                </a:cubicBezTo>
                <a:cubicBezTo>
                  <a:pt x="6472" y="74920"/>
                  <a:pt x="5905" y="75421"/>
                  <a:pt x="5905" y="75587"/>
                </a:cubicBezTo>
                <a:cubicBezTo>
                  <a:pt x="5905" y="75721"/>
                  <a:pt x="4571" y="75721"/>
                  <a:pt x="4237" y="75988"/>
                </a:cubicBezTo>
                <a:cubicBezTo>
                  <a:pt x="3904" y="76255"/>
                  <a:pt x="3637" y="77155"/>
                  <a:pt x="3737" y="77589"/>
                </a:cubicBezTo>
                <a:cubicBezTo>
                  <a:pt x="3870" y="77956"/>
                  <a:pt x="4204" y="77989"/>
                  <a:pt x="4204" y="78323"/>
                </a:cubicBezTo>
                <a:cubicBezTo>
                  <a:pt x="4204" y="78656"/>
                  <a:pt x="5138" y="78423"/>
                  <a:pt x="4637" y="78856"/>
                </a:cubicBezTo>
                <a:cubicBezTo>
                  <a:pt x="4137" y="79323"/>
                  <a:pt x="3570" y="80257"/>
                  <a:pt x="3503" y="80658"/>
                </a:cubicBezTo>
                <a:cubicBezTo>
                  <a:pt x="3403" y="81091"/>
                  <a:pt x="3036" y="80991"/>
                  <a:pt x="2736" y="81425"/>
                </a:cubicBezTo>
                <a:cubicBezTo>
                  <a:pt x="2469" y="81792"/>
                  <a:pt x="2036" y="81492"/>
                  <a:pt x="1902" y="81959"/>
                </a:cubicBezTo>
                <a:cubicBezTo>
                  <a:pt x="1802" y="82459"/>
                  <a:pt x="1469" y="83793"/>
                  <a:pt x="1535" y="84127"/>
                </a:cubicBezTo>
                <a:cubicBezTo>
                  <a:pt x="1635" y="84460"/>
                  <a:pt x="2336" y="85028"/>
                  <a:pt x="2569" y="85128"/>
                </a:cubicBezTo>
                <a:cubicBezTo>
                  <a:pt x="2836" y="85194"/>
                  <a:pt x="3837" y="86162"/>
                  <a:pt x="3837" y="86162"/>
                </a:cubicBezTo>
                <a:lnTo>
                  <a:pt x="65681" y="86162"/>
                </a:lnTo>
                <a:lnTo>
                  <a:pt x="65681" y="267"/>
                </a:lnTo>
                <a:lnTo>
                  <a:pt x="206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26" name="Google Shape;3226;p42"/>
          <p:cNvSpPr/>
          <p:nvPr/>
        </p:nvSpPr>
        <p:spPr>
          <a:xfrm rot="5644037">
            <a:off x="5764299" y="1885859"/>
            <a:ext cx="1380580" cy="3395863"/>
          </a:xfrm>
          <a:custGeom>
            <a:avLst/>
            <a:gdLst/>
            <a:ahLst/>
            <a:cxnLst/>
            <a:rect l="l" t="t" r="r" b="b"/>
            <a:pathLst>
              <a:path w="65281" h="97589" extrusionOk="0">
                <a:moveTo>
                  <a:pt x="1" y="1"/>
                </a:moveTo>
                <a:lnTo>
                  <a:pt x="1" y="78824"/>
                </a:lnTo>
                <a:cubicBezTo>
                  <a:pt x="1135" y="79525"/>
                  <a:pt x="2203" y="80358"/>
                  <a:pt x="2603" y="81726"/>
                </a:cubicBezTo>
                <a:cubicBezTo>
                  <a:pt x="2870" y="82427"/>
                  <a:pt x="2469" y="83994"/>
                  <a:pt x="2803" y="84595"/>
                </a:cubicBezTo>
                <a:cubicBezTo>
                  <a:pt x="3237" y="85495"/>
                  <a:pt x="4137" y="84895"/>
                  <a:pt x="4704" y="85596"/>
                </a:cubicBezTo>
                <a:cubicBezTo>
                  <a:pt x="5305" y="86396"/>
                  <a:pt x="5071" y="87597"/>
                  <a:pt x="5271" y="88531"/>
                </a:cubicBezTo>
                <a:cubicBezTo>
                  <a:pt x="5371" y="88998"/>
                  <a:pt x="5405" y="89832"/>
                  <a:pt x="5572" y="90232"/>
                </a:cubicBezTo>
                <a:cubicBezTo>
                  <a:pt x="5838" y="90899"/>
                  <a:pt x="7106" y="91900"/>
                  <a:pt x="7640" y="92334"/>
                </a:cubicBezTo>
                <a:cubicBezTo>
                  <a:pt x="8440" y="92934"/>
                  <a:pt x="9441" y="93334"/>
                  <a:pt x="10442" y="93501"/>
                </a:cubicBezTo>
                <a:cubicBezTo>
                  <a:pt x="10830" y="93568"/>
                  <a:pt x="11234" y="93646"/>
                  <a:pt x="11599" y="93646"/>
                </a:cubicBezTo>
                <a:cubicBezTo>
                  <a:pt x="12142" y="93646"/>
                  <a:pt x="12597" y="93473"/>
                  <a:pt x="12777" y="92834"/>
                </a:cubicBezTo>
                <a:cubicBezTo>
                  <a:pt x="13044" y="91867"/>
                  <a:pt x="12577" y="90999"/>
                  <a:pt x="13144" y="90099"/>
                </a:cubicBezTo>
                <a:cubicBezTo>
                  <a:pt x="13591" y="89428"/>
                  <a:pt x="14298" y="89191"/>
                  <a:pt x="15039" y="89191"/>
                </a:cubicBezTo>
                <a:cubicBezTo>
                  <a:pt x="15514" y="89191"/>
                  <a:pt x="16003" y="89288"/>
                  <a:pt x="16446" y="89432"/>
                </a:cubicBezTo>
                <a:cubicBezTo>
                  <a:pt x="16946" y="89598"/>
                  <a:pt x="17480" y="89765"/>
                  <a:pt x="17847" y="90199"/>
                </a:cubicBezTo>
                <a:cubicBezTo>
                  <a:pt x="18281" y="90666"/>
                  <a:pt x="18247" y="91400"/>
                  <a:pt x="18581" y="91767"/>
                </a:cubicBezTo>
                <a:cubicBezTo>
                  <a:pt x="18748" y="91933"/>
                  <a:pt x="19015" y="91867"/>
                  <a:pt x="19148" y="91933"/>
                </a:cubicBezTo>
                <a:cubicBezTo>
                  <a:pt x="19648" y="92367"/>
                  <a:pt x="19515" y="92434"/>
                  <a:pt x="19815" y="93001"/>
                </a:cubicBezTo>
                <a:cubicBezTo>
                  <a:pt x="20149" y="93668"/>
                  <a:pt x="20115" y="93601"/>
                  <a:pt x="20983" y="93902"/>
                </a:cubicBezTo>
                <a:cubicBezTo>
                  <a:pt x="21950" y="94235"/>
                  <a:pt x="22851" y="94502"/>
                  <a:pt x="23685" y="95102"/>
                </a:cubicBezTo>
                <a:cubicBezTo>
                  <a:pt x="24271" y="95558"/>
                  <a:pt x="24984" y="96873"/>
                  <a:pt x="25763" y="96873"/>
                </a:cubicBezTo>
                <a:cubicBezTo>
                  <a:pt x="25781" y="96873"/>
                  <a:pt x="25800" y="96872"/>
                  <a:pt x="25819" y="96870"/>
                </a:cubicBezTo>
                <a:cubicBezTo>
                  <a:pt x="26120" y="96837"/>
                  <a:pt x="27020" y="95870"/>
                  <a:pt x="27154" y="95736"/>
                </a:cubicBezTo>
                <a:cubicBezTo>
                  <a:pt x="27754" y="95202"/>
                  <a:pt x="27821" y="94769"/>
                  <a:pt x="28154" y="94202"/>
                </a:cubicBezTo>
                <a:cubicBezTo>
                  <a:pt x="28488" y="93668"/>
                  <a:pt x="27821" y="93768"/>
                  <a:pt x="28688" y="93535"/>
                </a:cubicBezTo>
                <a:cubicBezTo>
                  <a:pt x="28817" y="93491"/>
                  <a:pt x="28992" y="93473"/>
                  <a:pt x="29180" y="93473"/>
                </a:cubicBezTo>
                <a:cubicBezTo>
                  <a:pt x="29575" y="93473"/>
                  <a:pt x="30030" y="93555"/>
                  <a:pt x="30256" y="93668"/>
                </a:cubicBezTo>
                <a:cubicBezTo>
                  <a:pt x="30923" y="94062"/>
                  <a:pt x="31479" y="96274"/>
                  <a:pt x="32477" y="96274"/>
                </a:cubicBezTo>
                <a:cubicBezTo>
                  <a:pt x="32577" y="96274"/>
                  <a:pt x="32681" y="96252"/>
                  <a:pt x="32791" y="96203"/>
                </a:cubicBezTo>
                <a:cubicBezTo>
                  <a:pt x="33291" y="96003"/>
                  <a:pt x="33258" y="95369"/>
                  <a:pt x="33492" y="94936"/>
                </a:cubicBezTo>
                <a:cubicBezTo>
                  <a:pt x="33758" y="94535"/>
                  <a:pt x="33992" y="94268"/>
                  <a:pt x="34159" y="93868"/>
                </a:cubicBezTo>
                <a:cubicBezTo>
                  <a:pt x="34440" y="93275"/>
                  <a:pt x="34633" y="92828"/>
                  <a:pt x="35341" y="92828"/>
                </a:cubicBezTo>
                <a:cubicBezTo>
                  <a:pt x="35389" y="92828"/>
                  <a:pt x="35440" y="92830"/>
                  <a:pt x="35493" y="92834"/>
                </a:cubicBezTo>
                <a:cubicBezTo>
                  <a:pt x="35993" y="92867"/>
                  <a:pt x="36494" y="93101"/>
                  <a:pt x="37027" y="93201"/>
                </a:cubicBezTo>
                <a:cubicBezTo>
                  <a:pt x="37995" y="93268"/>
                  <a:pt x="38962" y="93501"/>
                  <a:pt x="39963" y="93535"/>
                </a:cubicBezTo>
                <a:cubicBezTo>
                  <a:pt x="40348" y="93554"/>
                  <a:pt x="40789" y="93573"/>
                  <a:pt x="41221" y="93573"/>
                </a:cubicBezTo>
                <a:cubicBezTo>
                  <a:pt x="41537" y="93573"/>
                  <a:pt x="41849" y="93563"/>
                  <a:pt x="42131" y="93535"/>
                </a:cubicBezTo>
                <a:cubicBezTo>
                  <a:pt x="42832" y="93401"/>
                  <a:pt x="43365" y="93168"/>
                  <a:pt x="44132" y="93168"/>
                </a:cubicBezTo>
                <a:cubicBezTo>
                  <a:pt x="44933" y="93168"/>
                  <a:pt x="45767" y="93334"/>
                  <a:pt x="46501" y="93501"/>
                </a:cubicBezTo>
                <a:cubicBezTo>
                  <a:pt x="47135" y="93601"/>
                  <a:pt x="47702" y="94002"/>
                  <a:pt x="48302" y="94102"/>
                </a:cubicBezTo>
                <a:cubicBezTo>
                  <a:pt x="49303" y="94335"/>
                  <a:pt x="50003" y="93868"/>
                  <a:pt x="50470" y="95069"/>
                </a:cubicBezTo>
                <a:cubicBezTo>
                  <a:pt x="50704" y="95736"/>
                  <a:pt x="50537" y="97004"/>
                  <a:pt x="51271" y="97437"/>
                </a:cubicBezTo>
                <a:cubicBezTo>
                  <a:pt x="51449" y="97556"/>
                  <a:pt x="51752" y="97589"/>
                  <a:pt x="52075" y="97589"/>
                </a:cubicBezTo>
                <a:cubicBezTo>
                  <a:pt x="52478" y="97589"/>
                  <a:pt x="52913" y="97537"/>
                  <a:pt x="53172" y="97537"/>
                </a:cubicBezTo>
                <a:cubicBezTo>
                  <a:pt x="53873" y="97504"/>
                  <a:pt x="54273" y="97271"/>
                  <a:pt x="54773" y="96770"/>
                </a:cubicBezTo>
                <a:cubicBezTo>
                  <a:pt x="55207" y="96337"/>
                  <a:pt x="55207" y="95836"/>
                  <a:pt x="55607" y="95336"/>
                </a:cubicBezTo>
                <a:cubicBezTo>
                  <a:pt x="55839" y="94988"/>
                  <a:pt x="56193" y="94831"/>
                  <a:pt x="56554" y="94831"/>
                </a:cubicBezTo>
                <a:cubicBezTo>
                  <a:pt x="56817" y="94831"/>
                  <a:pt x="57084" y="94914"/>
                  <a:pt x="57309" y="95069"/>
                </a:cubicBezTo>
                <a:cubicBezTo>
                  <a:pt x="57575" y="95236"/>
                  <a:pt x="57609" y="95636"/>
                  <a:pt x="57842" y="95770"/>
                </a:cubicBezTo>
                <a:cubicBezTo>
                  <a:pt x="57972" y="95840"/>
                  <a:pt x="58089" y="95870"/>
                  <a:pt x="58197" y="95870"/>
                </a:cubicBezTo>
                <a:cubicBezTo>
                  <a:pt x="58758" y="95870"/>
                  <a:pt x="59074" y="95065"/>
                  <a:pt x="59577" y="94869"/>
                </a:cubicBezTo>
                <a:cubicBezTo>
                  <a:pt x="60077" y="94669"/>
                  <a:pt x="61078" y="94535"/>
                  <a:pt x="61645" y="94502"/>
                </a:cubicBezTo>
                <a:cubicBezTo>
                  <a:pt x="61951" y="94458"/>
                  <a:pt x="62314" y="94434"/>
                  <a:pt x="62687" y="94434"/>
                </a:cubicBezTo>
                <a:cubicBezTo>
                  <a:pt x="63168" y="94434"/>
                  <a:pt x="63667" y="94475"/>
                  <a:pt x="64080" y="94569"/>
                </a:cubicBezTo>
                <a:cubicBezTo>
                  <a:pt x="64514" y="94669"/>
                  <a:pt x="64847" y="94735"/>
                  <a:pt x="65281" y="94769"/>
                </a:cubicBezTo>
                <a:lnTo>
                  <a:pt x="65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dist="19050" dir="546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27" name="Google Shape;3227;p42"/>
          <p:cNvSpPr/>
          <p:nvPr/>
        </p:nvSpPr>
        <p:spPr>
          <a:xfrm rot="5682221">
            <a:off x="5704745" y="1245801"/>
            <a:ext cx="825598" cy="371113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28" name="Google Shape;3228;p42"/>
          <p:cNvSpPr/>
          <p:nvPr/>
        </p:nvSpPr>
        <p:spPr>
          <a:xfrm rot="6137858">
            <a:off x="7714342" y="3659579"/>
            <a:ext cx="825664" cy="371142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229" name="Google Shape;3229;p42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44098">
            <a:off x="5221140" y="3075658"/>
            <a:ext cx="1259114" cy="104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0" name="Google Shape;3230;p42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211286">
            <a:off x="6491231" y="1054898"/>
            <a:ext cx="1045098" cy="10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1" name="Google Shape;3231;p42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244097">
            <a:off x="6611702" y="3283986"/>
            <a:ext cx="1146476" cy="81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24" name="Shape 3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25" name="Google Shape;3125;p37"/>
          <p:cNvCxnSpPr/>
          <p:nvPr/>
        </p:nvCxnSpPr>
        <p:spPr>
          <a:xfrm>
            <a:off x="713250" y="1967725"/>
            <a:ext cx="3859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6" name="Google Shape;3126;p37"/>
          <p:cNvSpPr txBox="1"/>
          <p:nvPr>
            <p:ph type="title"/>
          </p:nvPr>
        </p:nvSpPr>
        <p:spPr>
          <a:xfrm>
            <a:off x="713250" y="1509850"/>
            <a:ext cx="709800" cy="352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01.</a:t>
            </a:r>
            <a:endParaRPr lang="en-GB"/>
          </a:p>
        </p:txBody>
      </p:sp>
      <p:sp>
        <p:nvSpPr>
          <p:cNvPr id="3127" name="Google Shape;3127;p37"/>
          <p:cNvSpPr txBox="1"/>
          <p:nvPr>
            <p:ph type="title" idx="3"/>
          </p:nvPr>
        </p:nvSpPr>
        <p:spPr>
          <a:xfrm>
            <a:off x="713250" y="539500"/>
            <a:ext cx="7717500" cy="5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 lang="en-GB"/>
          </a:p>
        </p:txBody>
      </p:sp>
      <p:sp>
        <p:nvSpPr>
          <p:cNvPr id="3128" name="Google Shape;3128;p37"/>
          <p:cNvSpPr txBox="1"/>
          <p:nvPr>
            <p:ph type="subTitle" idx="1"/>
          </p:nvPr>
        </p:nvSpPr>
        <p:spPr>
          <a:xfrm>
            <a:off x="899795" y="1522095"/>
            <a:ext cx="3402965" cy="352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r>
              <a:rPr lang="en-US" altLang="en-GB"/>
              <a:t>C</a:t>
            </a:r>
            <a:r>
              <a:rPr lang="en-GB"/>
              <a:t>ourse description</a:t>
            </a:r>
            <a:endParaRPr lang="en-GB"/>
          </a:p>
        </p:txBody>
      </p:sp>
      <p:sp>
        <p:nvSpPr>
          <p:cNvPr id="3129" name="Google Shape;3129;p37"/>
          <p:cNvSpPr txBox="1"/>
          <p:nvPr>
            <p:ph type="subTitle" idx="2"/>
          </p:nvPr>
        </p:nvSpPr>
        <p:spPr>
          <a:xfrm>
            <a:off x="713250" y="1967725"/>
            <a:ext cx="3859500" cy="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1800"/>
              <a:t>课程学习介绍</a:t>
            </a:r>
            <a:endParaRPr lang="zh-CN" altLang="en-GB" sz="1800"/>
          </a:p>
        </p:txBody>
      </p:sp>
      <p:sp>
        <p:nvSpPr>
          <p:cNvPr id="3130" name="Google Shape;3130;p37"/>
          <p:cNvSpPr/>
          <p:nvPr/>
        </p:nvSpPr>
        <p:spPr>
          <a:xfrm>
            <a:off x="5207600" y="1035325"/>
            <a:ext cx="2776426" cy="3072778"/>
          </a:xfrm>
          <a:custGeom>
            <a:avLst/>
            <a:gdLst/>
            <a:ahLst/>
            <a:cxnLst/>
            <a:rect l="l" t="t" r="r" b="b"/>
            <a:pathLst>
              <a:path w="61111" h="91079" extrusionOk="0">
                <a:moveTo>
                  <a:pt x="58313" y="0"/>
                </a:moveTo>
                <a:cubicBezTo>
                  <a:pt x="57951" y="0"/>
                  <a:pt x="57372" y="289"/>
                  <a:pt x="57108" y="369"/>
                </a:cubicBezTo>
                <a:cubicBezTo>
                  <a:pt x="56707" y="435"/>
                  <a:pt x="56274" y="535"/>
                  <a:pt x="55940" y="669"/>
                </a:cubicBezTo>
                <a:cubicBezTo>
                  <a:pt x="55896" y="680"/>
                  <a:pt x="55850" y="685"/>
                  <a:pt x="55803" y="685"/>
                </a:cubicBezTo>
                <a:cubicBezTo>
                  <a:pt x="55418" y="685"/>
                  <a:pt x="54936" y="358"/>
                  <a:pt x="54639" y="269"/>
                </a:cubicBezTo>
                <a:cubicBezTo>
                  <a:pt x="54397" y="215"/>
                  <a:pt x="53656" y="74"/>
                  <a:pt x="53151" y="74"/>
                </a:cubicBezTo>
                <a:cubicBezTo>
                  <a:pt x="53030" y="74"/>
                  <a:pt x="52922" y="82"/>
                  <a:pt x="52838" y="102"/>
                </a:cubicBezTo>
                <a:cubicBezTo>
                  <a:pt x="52603" y="180"/>
                  <a:pt x="51968" y="212"/>
                  <a:pt x="51362" y="212"/>
                </a:cubicBezTo>
                <a:cubicBezTo>
                  <a:pt x="50933" y="212"/>
                  <a:pt x="50518" y="196"/>
                  <a:pt x="50269" y="169"/>
                </a:cubicBezTo>
                <a:cubicBezTo>
                  <a:pt x="50150" y="150"/>
                  <a:pt x="50040" y="141"/>
                  <a:pt x="49938" y="141"/>
                </a:cubicBezTo>
                <a:cubicBezTo>
                  <a:pt x="49499" y="141"/>
                  <a:pt x="49206" y="294"/>
                  <a:pt x="48935" y="402"/>
                </a:cubicBezTo>
                <a:cubicBezTo>
                  <a:pt x="48602" y="535"/>
                  <a:pt x="48001" y="1069"/>
                  <a:pt x="47801" y="1236"/>
                </a:cubicBezTo>
                <a:cubicBezTo>
                  <a:pt x="47630" y="1378"/>
                  <a:pt x="46854" y="1738"/>
                  <a:pt x="46339" y="1738"/>
                </a:cubicBezTo>
                <a:cubicBezTo>
                  <a:pt x="46250" y="1738"/>
                  <a:pt x="46169" y="1728"/>
                  <a:pt x="46100" y="1703"/>
                </a:cubicBezTo>
                <a:cubicBezTo>
                  <a:pt x="46031" y="1678"/>
                  <a:pt x="45949" y="1668"/>
                  <a:pt x="45858" y="1668"/>
                </a:cubicBezTo>
                <a:cubicBezTo>
                  <a:pt x="45328" y="1668"/>
                  <a:pt x="44498" y="2033"/>
                  <a:pt x="44299" y="2203"/>
                </a:cubicBezTo>
                <a:cubicBezTo>
                  <a:pt x="44065" y="2403"/>
                  <a:pt x="43331" y="3004"/>
                  <a:pt x="43031" y="3204"/>
                </a:cubicBezTo>
                <a:cubicBezTo>
                  <a:pt x="42764" y="3404"/>
                  <a:pt x="42497" y="3938"/>
                  <a:pt x="42264" y="4038"/>
                </a:cubicBezTo>
                <a:cubicBezTo>
                  <a:pt x="41997" y="4105"/>
                  <a:pt x="40162" y="4538"/>
                  <a:pt x="39895" y="4738"/>
                </a:cubicBezTo>
                <a:cubicBezTo>
                  <a:pt x="39595" y="4939"/>
                  <a:pt x="39095" y="5706"/>
                  <a:pt x="38761" y="6006"/>
                </a:cubicBezTo>
                <a:cubicBezTo>
                  <a:pt x="38394" y="6240"/>
                  <a:pt x="37093" y="6273"/>
                  <a:pt x="36760" y="6540"/>
                </a:cubicBezTo>
                <a:cubicBezTo>
                  <a:pt x="36360" y="6773"/>
                  <a:pt x="34992" y="7440"/>
                  <a:pt x="34992" y="7440"/>
                </a:cubicBezTo>
                <a:cubicBezTo>
                  <a:pt x="34992" y="7440"/>
                  <a:pt x="34961" y="8580"/>
                  <a:pt x="34840" y="8580"/>
                </a:cubicBezTo>
                <a:cubicBezTo>
                  <a:pt x="34835" y="8580"/>
                  <a:pt x="34830" y="8578"/>
                  <a:pt x="34825" y="8575"/>
                </a:cubicBezTo>
                <a:cubicBezTo>
                  <a:pt x="34692" y="8508"/>
                  <a:pt x="33691" y="7674"/>
                  <a:pt x="33357" y="7507"/>
                </a:cubicBezTo>
                <a:cubicBezTo>
                  <a:pt x="33298" y="7477"/>
                  <a:pt x="33187" y="7465"/>
                  <a:pt x="33043" y="7465"/>
                </a:cubicBezTo>
                <a:cubicBezTo>
                  <a:pt x="32378" y="7465"/>
                  <a:pt x="31014" y="7737"/>
                  <a:pt x="30822" y="7874"/>
                </a:cubicBezTo>
                <a:cubicBezTo>
                  <a:pt x="30622" y="8041"/>
                  <a:pt x="29521" y="8841"/>
                  <a:pt x="29421" y="8941"/>
                </a:cubicBezTo>
                <a:cubicBezTo>
                  <a:pt x="29288" y="9075"/>
                  <a:pt x="28554" y="9408"/>
                  <a:pt x="28354" y="9542"/>
                </a:cubicBezTo>
                <a:cubicBezTo>
                  <a:pt x="28220" y="9709"/>
                  <a:pt x="26986" y="10076"/>
                  <a:pt x="26986" y="10443"/>
                </a:cubicBezTo>
                <a:cubicBezTo>
                  <a:pt x="26986" y="10843"/>
                  <a:pt x="26352" y="11343"/>
                  <a:pt x="26252" y="11577"/>
                </a:cubicBezTo>
                <a:cubicBezTo>
                  <a:pt x="26086" y="11844"/>
                  <a:pt x="25318" y="12010"/>
                  <a:pt x="24918" y="12210"/>
                </a:cubicBezTo>
                <a:cubicBezTo>
                  <a:pt x="24484" y="12411"/>
                  <a:pt x="23751" y="13044"/>
                  <a:pt x="23317" y="13211"/>
                </a:cubicBezTo>
                <a:cubicBezTo>
                  <a:pt x="23225" y="13249"/>
                  <a:pt x="23107" y="13263"/>
                  <a:pt x="22976" y="13263"/>
                </a:cubicBezTo>
                <a:cubicBezTo>
                  <a:pt x="22647" y="13263"/>
                  <a:pt x="22236" y="13176"/>
                  <a:pt x="21965" y="13176"/>
                </a:cubicBezTo>
                <a:cubicBezTo>
                  <a:pt x="21875" y="13176"/>
                  <a:pt x="21800" y="13186"/>
                  <a:pt x="21749" y="13211"/>
                </a:cubicBezTo>
                <a:cubicBezTo>
                  <a:pt x="21728" y="13220"/>
                  <a:pt x="21704" y="13225"/>
                  <a:pt x="21675" y="13225"/>
                </a:cubicBezTo>
                <a:cubicBezTo>
                  <a:pt x="21292" y="13225"/>
                  <a:pt x="20265" y="12444"/>
                  <a:pt x="20048" y="12444"/>
                </a:cubicBezTo>
                <a:cubicBezTo>
                  <a:pt x="19781" y="12444"/>
                  <a:pt x="18313" y="12210"/>
                  <a:pt x="18046" y="12110"/>
                </a:cubicBezTo>
                <a:cubicBezTo>
                  <a:pt x="18037" y="12109"/>
                  <a:pt x="18027" y="12109"/>
                  <a:pt x="18017" y="12109"/>
                </a:cubicBezTo>
                <a:cubicBezTo>
                  <a:pt x="17753" y="12109"/>
                  <a:pt x="17400" y="12514"/>
                  <a:pt x="17079" y="12611"/>
                </a:cubicBezTo>
                <a:cubicBezTo>
                  <a:pt x="16779" y="12744"/>
                  <a:pt x="16112" y="13745"/>
                  <a:pt x="15912" y="13878"/>
                </a:cubicBezTo>
                <a:cubicBezTo>
                  <a:pt x="15711" y="14045"/>
                  <a:pt x="14878" y="14912"/>
                  <a:pt x="14577" y="15012"/>
                </a:cubicBezTo>
                <a:cubicBezTo>
                  <a:pt x="14534" y="15017"/>
                  <a:pt x="14476" y="15019"/>
                  <a:pt x="14406" y="15019"/>
                </a:cubicBezTo>
                <a:cubicBezTo>
                  <a:pt x="13987" y="15019"/>
                  <a:pt x="13162" y="14946"/>
                  <a:pt x="12876" y="14946"/>
                </a:cubicBezTo>
                <a:cubicBezTo>
                  <a:pt x="12543" y="14946"/>
                  <a:pt x="11975" y="15580"/>
                  <a:pt x="11809" y="15680"/>
                </a:cubicBezTo>
                <a:cubicBezTo>
                  <a:pt x="11642" y="15746"/>
                  <a:pt x="10608" y="16547"/>
                  <a:pt x="10474" y="16580"/>
                </a:cubicBezTo>
                <a:cubicBezTo>
                  <a:pt x="10469" y="16584"/>
                  <a:pt x="10462" y="16585"/>
                  <a:pt x="10453" y="16585"/>
                </a:cubicBezTo>
                <a:cubicBezTo>
                  <a:pt x="10295" y="16585"/>
                  <a:pt x="9598" y="16043"/>
                  <a:pt x="9440" y="15980"/>
                </a:cubicBezTo>
                <a:cubicBezTo>
                  <a:pt x="9274" y="15880"/>
                  <a:pt x="7739" y="14379"/>
                  <a:pt x="7539" y="14379"/>
                </a:cubicBezTo>
                <a:cubicBezTo>
                  <a:pt x="7305" y="14379"/>
                  <a:pt x="6605" y="13478"/>
                  <a:pt x="6205" y="13345"/>
                </a:cubicBezTo>
                <a:cubicBezTo>
                  <a:pt x="6147" y="13327"/>
                  <a:pt x="6083" y="13319"/>
                  <a:pt x="6014" y="13319"/>
                </a:cubicBezTo>
                <a:cubicBezTo>
                  <a:pt x="5562" y="13319"/>
                  <a:pt x="4911" y="13654"/>
                  <a:pt x="4737" y="13712"/>
                </a:cubicBezTo>
                <a:cubicBezTo>
                  <a:pt x="4725" y="13717"/>
                  <a:pt x="4711" y="13720"/>
                  <a:pt x="4696" y="13720"/>
                </a:cubicBezTo>
                <a:cubicBezTo>
                  <a:pt x="4445" y="13720"/>
                  <a:pt x="3726" y="13005"/>
                  <a:pt x="3569" y="12911"/>
                </a:cubicBezTo>
                <a:cubicBezTo>
                  <a:pt x="3407" y="12846"/>
                  <a:pt x="2609" y="12209"/>
                  <a:pt x="2291" y="12209"/>
                </a:cubicBezTo>
                <a:cubicBezTo>
                  <a:pt x="2283" y="12209"/>
                  <a:pt x="2276" y="12210"/>
                  <a:pt x="2269" y="12210"/>
                </a:cubicBezTo>
                <a:cubicBezTo>
                  <a:pt x="2254" y="12212"/>
                  <a:pt x="2236" y="12213"/>
                  <a:pt x="2215" y="12213"/>
                </a:cubicBezTo>
                <a:cubicBezTo>
                  <a:pt x="1788" y="12213"/>
                  <a:pt x="34" y="11910"/>
                  <a:pt x="34" y="11910"/>
                </a:cubicBezTo>
                <a:lnTo>
                  <a:pt x="0" y="11910"/>
                </a:lnTo>
                <a:lnTo>
                  <a:pt x="0" y="88265"/>
                </a:lnTo>
                <a:lnTo>
                  <a:pt x="601" y="88999"/>
                </a:lnTo>
                <a:cubicBezTo>
                  <a:pt x="601" y="88999"/>
                  <a:pt x="2635" y="88498"/>
                  <a:pt x="2969" y="88265"/>
                </a:cubicBezTo>
                <a:cubicBezTo>
                  <a:pt x="3303" y="87998"/>
                  <a:pt x="3770" y="87898"/>
                  <a:pt x="4070" y="87898"/>
                </a:cubicBezTo>
                <a:cubicBezTo>
                  <a:pt x="4303" y="87898"/>
                  <a:pt x="5271" y="88332"/>
                  <a:pt x="5638" y="88432"/>
                </a:cubicBezTo>
                <a:cubicBezTo>
                  <a:pt x="5658" y="88435"/>
                  <a:pt x="5680" y="88437"/>
                  <a:pt x="5702" y="88437"/>
                </a:cubicBezTo>
                <a:cubicBezTo>
                  <a:pt x="6088" y="88437"/>
                  <a:pt x="6788" y="87931"/>
                  <a:pt x="7072" y="87931"/>
                </a:cubicBezTo>
                <a:cubicBezTo>
                  <a:pt x="7339" y="87931"/>
                  <a:pt x="8606" y="87097"/>
                  <a:pt x="8606" y="87097"/>
                </a:cubicBezTo>
                <a:cubicBezTo>
                  <a:pt x="8606" y="87097"/>
                  <a:pt x="9607" y="88165"/>
                  <a:pt x="9774" y="88232"/>
                </a:cubicBezTo>
                <a:cubicBezTo>
                  <a:pt x="9783" y="88233"/>
                  <a:pt x="9793" y="88234"/>
                  <a:pt x="9805" y="88234"/>
                </a:cubicBezTo>
                <a:cubicBezTo>
                  <a:pt x="10071" y="88234"/>
                  <a:pt x="11118" y="87895"/>
                  <a:pt x="11342" y="87831"/>
                </a:cubicBezTo>
                <a:cubicBezTo>
                  <a:pt x="11609" y="87831"/>
                  <a:pt x="12142" y="87431"/>
                  <a:pt x="12242" y="87331"/>
                </a:cubicBezTo>
                <a:cubicBezTo>
                  <a:pt x="12246" y="87330"/>
                  <a:pt x="12251" y="87329"/>
                  <a:pt x="12258" y="87329"/>
                </a:cubicBezTo>
                <a:cubicBezTo>
                  <a:pt x="12448" y="87329"/>
                  <a:pt x="13918" y="87775"/>
                  <a:pt x="14144" y="88065"/>
                </a:cubicBezTo>
                <a:cubicBezTo>
                  <a:pt x="14411" y="88298"/>
                  <a:pt x="16112" y="89166"/>
                  <a:pt x="16312" y="89299"/>
                </a:cubicBezTo>
                <a:cubicBezTo>
                  <a:pt x="16512" y="89432"/>
                  <a:pt x="16912" y="89666"/>
                  <a:pt x="17246" y="89833"/>
                </a:cubicBezTo>
                <a:cubicBezTo>
                  <a:pt x="17579" y="89999"/>
                  <a:pt x="18547" y="90433"/>
                  <a:pt x="18980" y="90500"/>
                </a:cubicBezTo>
                <a:cubicBezTo>
                  <a:pt x="19379" y="90592"/>
                  <a:pt x="21244" y="91079"/>
                  <a:pt x="21724" y="91079"/>
                </a:cubicBezTo>
                <a:cubicBezTo>
                  <a:pt x="21766" y="91079"/>
                  <a:pt x="21797" y="91075"/>
                  <a:pt x="21816" y="91067"/>
                </a:cubicBezTo>
                <a:cubicBezTo>
                  <a:pt x="22083" y="90933"/>
                  <a:pt x="22917" y="90433"/>
                  <a:pt x="23150" y="90400"/>
                </a:cubicBezTo>
                <a:cubicBezTo>
                  <a:pt x="23417" y="90333"/>
                  <a:pt x="23717" y="89799"/>
                  <a:pt x="24084" y="89766"/>
                </a:cubicBezTo>
                <a:cubicBezTo>
                  <a:pt x="24096" y="89765"/>
                  <a:pt x="24108" y="89764"/>
                  <a:pt x="24121" y="89764"/>
                </a:cubicBezTo>
                <a:cubicBezTo>
                  <a:pt x="24468" y="89764"/>
                  <a:pt x="25149" y="90146"/>
                  <a:pt x="25490" y="90146"/>
                </a:cubicBezTo>
                <a:cubicBezTo>
                  <a:pt x="25526" y="90146"/>
                  <a:pt x="25558" y="90142"/>
                  <a:pt x="25585" y="90133"/>
                </a:cubicBezTo>
                <a:cubicBezTo>
                  <a:pt x="25852" y="90066"/>
                  <a:pt x="27053" y="89833"/>
                  <a:pt x="27487" y="89633"/>
                </a:cubicBezTo>
                <a:cubicBezTo>
                  <a:pt x="27954" y="89432"/>
                  <a:pt x="28821" y="87931"/>
                  <a:pt x="29154" y="87598"/>
                </a:cubicBezTo>
                <a:cubicBezTo>
                  <a:pt x="29488" y="87264"/>
                  <a:pt x="29888" y="85930"/>
                  <a:pt x="30122" y="85596"/>
                </a:cubicBezTo>
                <a:cubicBezTo>
                  <a:pt x="30355" y="85263"/>
                  <a:pt x="31156" y="85163"/>
                  <a:pt x="31589" y="85096"/>
                </a:cubicBezTo>
                <a:cubicBezTo>
                  <a:pt x="31990" y="84996"/>
                  <a:pt x="33791" y="84229"/>
                  <a:pt x="33958" y="84095"/>
                </a:cubicBezTo>
                <a:cubicBezTo>
                  <a:pt x="34110" y="83974"/>
                  <a:pt x="35975" y="83548"/>
                  <a:pt x="36535" y="83548"/>
                </a:cubicBezTo>
                <a:cubicBezTo>
                  <a:pt x="36590" y="83548"/>
                  <a:pt x="36633" y="83553"/>
                  <a:pt x="36660" y="83562"/>
                </a:cubicBezTo>
                <a:cubicBezTo>
                  <a:pt x="36910" y="83624"/>
                  <a:pt x="37426" y="84304"/>
                  <a:pt x="37626" y="84304"/>
                </a:cubicBezTo>
                <a:cubicBezTo>
                  <a:pt x="37639" y="84304"/>
                  <a:pt x="37650" y="84302"/>
                  <a:pt x="37660" y="84295"/>
                </a:cubicBezTo>
                <a:cubicBezTo>
                  <a:pt x="37827" y="84229"/>
                  <a:pt x="38928" y="83795"/>
                  <a:pt x="39295" y="83662"/>
                </a:cubicBezTo>
                <a:cubicBezTo>
                  <a:pt x="39345" y="83642"/>
                  <a:pt x="39399" y="83634"/>
                  <a:pt x="39455" y="83634"/>
                </a:cubicBezTo>
                <a:cubicBezTo>
                  <a:pt x="39890" y="83634"/>
                  <a:pt x="40482" y="84140"/>
                  <a:pt x="40629" y="84229"/>
                </a:cubicBezTo>
                <a:cubicBezTo>
                  <a:pt x="40829" y="84295"/>
                  <a:pt x="42164" y="85396"/>
                  <a:pt x="42164" y="85396"/>
                </a:cubicBezTo>
                <a:cubicBezTo>
                  <a:pt x="42164" y="85396"/>
                  <a:pt x="43354" y="85732"/>
                  <a:pt x="43574" y="85732"/>
                </a:cubicBezTo>
                <a:cubicBezTo>
                  <a:pt x="43584" y="85732"/>
                  <a:pt x="43592" y="85731"/>
                  <a:pt x="43598" y="85730"/>
                </a:cubicBezTo>
                <a:cubicBezTo>
                  <a:pt x="43731" y="85663"/>
                  <a:pt x="45533" y="85430"/>
                  <a:pt x="45900" y="85329"/>
                </a:cubicBezTo>
                <a:cubicBezTo>
                  <a:pt x="46267" y="85263"/>
                  <a:pt x="46500" y="84629"/>
                  <a:pt x="47000" y="84295"/>
                </a:cubicBezTo>
                <a:cubicBezTo>
                  <a:pt x="47501" y="83928"/>
                  <a:pt x="47934" y="83328"/>
                  <a:pt x="48168" y="82994"/>
                </a:cubicBezTo>
                <a:cubicBezTo>
                  <a:pt x="48435" y="82661"/>
                  <a:pt x="48768" y="82060"/>
                  <a:pt x="49169" y="81927"/>
                </a:cubicBezTo>
                <a:cubicBezTo>
                  <a:pt x="49602" y="81794"/>
                  <a:pt x="51037" y="81527"/>
                  <a:pt x="51337" y="81427"/>
                </a:cubicBezTo>
                <a:cubicBezTo>
                  <a:pt x="51637" y="81327"/>
                  <a:pt x="52438" y="81260"/>
                  <a:pt x="52938" y="81260"/>
                </a:cubicBezTo>
                <a:cubicBezTo>
                  <a:pt x="53438" y="81260"/>
                  <a:pt x="54172" y="80960"/>
                  <a:pt x="54606" y="80760"/>
                </a:cubicBezTo>
                <a:cubicBezTo>
                  <a:pt x="55006" y="80559"/>
                  <a:pt x="55306" y="80326"/>
                  <a:pt x="55507" y="80259"/>
                </a:cubicBezTo>
                <a:cubicBezTo>
                  <a:pt x="55529" y="80253"/>
                  <a:pt x="55557" y="80250"/>
                  <a:pt x="55591" y="80250"/>
                </a:cubicBezTo>
                <a:cubicBezTo>
                  <a:pt x="55813" y="80250"/>
                  <a:pt x="56268" y="80364"/>
                  <a:pt x="56698" y="80364"/>
                </a:cubicBezTo>
                <a:cubicBezTo>
                  <a:pt x="56906" y="80364"/>
                  <a:pt x="57107" y="80338"/>
                  <a:pt x="57274" y="80259"/>
                </a:cubicBezTo>
                <a:cubicBezTo>
                  <a:pt x="57808" y="80026"/>
                  <a:pt x="61111" y="79225"/>
                  <a:pt x="61111" y="79225"/>
                </a:cubicBezTo>
                <a:lnTo>
                  <a:pt x="61111" y="1570"/>
                </a:lnTo>
                <a:cubicBezTo>
                  <a:pt x="61111" y="1570"/>
                  <a:pt x="58842" y="335"/>
                  <a:pt x="58542" y="68"/>
                </a:cubicBezTo>
                <a:cubicBezTo>
                  <a:pt x="58487" y="20"/>
                  <a:pt x="58407" y="0"/>
                  <a:pt x="583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131" name="Google Shape;3131;p3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728325" y="1790401"/>
            <a:ext cx="1887375" cy="15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2" name="Google Shape;3132;p37"/>
          <p:cNvSpPr/>
          <p:nvPr/>
        </p:nvSpPr>
        <p:spPr>
          <a:xfrm>
            <a:off x="4949250" y="1249350"/>
            <a:ext cx="825625" cy="371125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33" name="Google Shape;3133;p37"/>
          <p:cNvSpPr/>
          <p:nvPr/>
        </p:nvSpPr>
        <p:spPr>
          <a:xfrm>
            <a:off x="7286925" y="3596325"/>
            <a:ext cx="825625" cy="371125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3134" name="Google Shape;3134;p37"/>
          <p:cNvCxnSpPr/>
          <p:nvPr/>
        </p:nvCxnSpPr>
        <p:spPr>
          <a:xfrm>
            <a:off x="713250" y="2803950"/>
            <a:ext cx="3859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5" name="Google Shape;3135;p37"/>
          <p:cNvCxnSpPr/>
          <p:nvPr/>
        </p:nvCxnSpPr>
        <p:spPr>
          <a:xfrm>
            <a:off x="713250" y="3666725"/>
            <a:ext cx="3859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6" name="Google Shape;3136;p37"/>
          <p:cNvSpPr txBox="1"/>
          <p:nvPr>
            <p:ph type="subTitle" idx="4"/>
          </p:nvPr>
        </p:nvSpPr>
        <p:spPr>
          <a:xfrm>
            <a:off x="1331721" y="2369920"/>
            <a:ext cx="2383200" cy="3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Life </a:t>
            </a:r>
            <a:r>
              <a:rPr lang="en-US" altLang="en-GB"/>
              <a:t>experience</a:t>
            </a:r>
            <a:endParaRPr lang="en-US" altLang="en-GB"/>
          </a:p>
        </p:txBody>
      </p:sp>
      <p:sp>
        <p:nvSpPr>
          <p:cNvPr id="3137" name="Google Shape;3137;p37"/>
          <p:cNvSpPr txBox="1"/>
          <p:nvPr>
            <p:ph type="title" idx="5"/>
          </p:nvPr>
        </p:nvSpPr>
        <p:spPr>
          <a:xfrm>
            <a:off x="713250" y="2344520"/>
            <a:ext cx="709800" cy="352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02.</a:t>
            </a:r>
            <a:endParaRPr lang="en-GB"/>
          </a:p>
        </p:txBody>
      </p:sp>
      <p:sp>
        <p:nvSpPr>
          <p:cNvPr id="3138" name="Google Shape;3138;p37"/>
          <p:cNvSpPr txBox="1"/>
          <p:nvPr>
            <p:ph type="subTitle" idx="6"/>
          </p:nvPr>
        </p:nvSpPr>
        <p:spPr>
          <a:xfrm>
            <a:off x="713250" y="2811416"/>
            <a:ext cx="3859500" cy="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/>
              <a:t>衣食住行</a:t>
            </a:r>
            <a:endParaRPr lang="zh-CN" altLang="en-US" sz="1800"/>
          </a:p>
        </p:txBody>
      </p:sp>
      <p:sp>
        <p:nvSpPr>
          <p:cNvPr id="3139" name="Google Shape;3139;p37"/>
          <p:cNvSpPr txBox="1"/>
          <p:nvPr>
            <p:ph type="subTitle" idx="7"/>
          </p:nvPr>
        </p:nvSpPr>
        <p:spPr>
          <a:xfrm>
            <a:off x="1423161" y="3196690"/>
            <a:ext cx="2383200" cy="3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Personal fe</a:t>
            </a:r>
            <a:r>
              <a:rPr lang="en-US" altLang="en-GB"/>
              <a:t>eling</a:t>
            </a:r>
            <a:endParaRPr lang="en-US" altLang="en-GB"/>
          </a:p>
        </p:txBody>
      </p:sp>
      <p:sp>
        <p:nvSpPr>
          <p:cNvPr id="3140" name="Google Shape;3140;p37"/>
          <p:cNvSpPr txBox="1"/>
          <p:nvPr>
            <p:ph type="title" idx="8"/>
          </p:nvPr>
        </p:nvSpPr>
        <p:spPr>
          <a:xfrm>
            <a:off x="713250" y="3196690"/>
            <a:ext cx="709800" cy="352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03.</a:t>
            </a:r>
            <a:endParaRPr lang="en-GB"/>
          </a:p>
        </p:txBody>
      </p:sp>
      <p:sp>
        <p:nvSpPr>
          <p:cNvPr id="3141" name="Google Shape;3141;p37"/>
          <p:cNvSpPr txBox="1"/>
          <p:nvPr>
            <p:ph type="subTitle" idx="9"/>
          </p:nvPr>
        </p:nvSpPr>
        <p:spPr>
          <a:xfrm>
            <a:off x="713250" y="3679352"/>
            <a:ext cx="3859500" cy="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1800"/>
              <a:t>个人感受</a:t>
            </a:r>
            <a:endParaRPr lang="zh-CN" altLang="en-GB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54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55" name="Google Shape;3155;p39"/>
          <p:cNvCxnSpPr/>
          <p:nvPr/>
        </p:nvCxnSpPr>
        <p:spPr>
          <a:xfrm>
            <a:off x="653494" y="1998031"/>
            <a:ext cx="3858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56" name="Google Shape;3156;p39"/>
          <p:cNvCxnSpPr/>
          <p:nvPr/>
        </p:nvCxnSpPr>
        <p:spPr>
          <a:xfrm>
            <a:off x="653494" y="2987031"/>
            <a:ext cx="3858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7" name="Google Shape;3157;p39"/>
          <p:cNvSpPr txBox="1"/>
          <p:nvPr>
            <p:ph type="title"/>
          </p:nvPr>
        </p:nvSpPr>
        <p:spPr>
          <a:xfrm>
            <a:off x="713225" y="1311919"/>
            <a:ext cx="12234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01. </a:t>
            </a:r>
            <a:endParaRPr lang="en-GB"/>
          </a:p>
        </p:txBody>
      </p:sp>
      <p:sp>
        <p:nvSpPr>
          <p:cNvPr id="3158" name="Google Shape;3158;p39"/>
          <p:cNvSpPr txBox="1"/>
          <p:nvPr>
            <p:ph type="title" idx="2"/>
          </p:nvPr>
        </p:nvSpPr>
        <p:spPr>
          <a:xfrm>
            <a:off x="1547615" y="1851936"/>
            <a:ext cx="4118400" cy="9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+mn-ea"/>
              </a:rPr>
              <a:t> </a:t>
            </a:r>
            <a:r>
              <a:rPr lang="en-US" altLang="en-GB">
                <a:sym typeface="+mn-ea"/>
              </a:rPr>
              <a:t>C</a:t>
            </a:r>
            <a:r>
              <a:rPr lang="en-GB">
                <a:sym typeface="+mn-ea"/>
              </a:rPr>
              <a:t>ourse description</a:t>
            </a:r>
            <a:endParaRPr lang="en-GB"/>
          </a:p>
        </p:txBody>
      </p:sp>
      <p:sp>
        <p:nvSpPr>
          <p:cNvPr id="3159" name="Google Shape;3159;p39"/>
          <p:cNvSpPr txBox="1"/>
          <p:nvPr>
            <p:ph type="subTitle" idx="1"/>
          </p:nvPr>
        </p:nvSpPr>
        <p:spPr>
          <a:xfrm>
            <a:off x="713225" y="3433781"/>
            <a:ext cx="4118400" cy="2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1800"/>
              <a:t>课程学习介绍</a:t>
            </a:r>
            <a:endParaRPr lang="zh-CN" altLang="en-GB" sz="1800"/>
          </a:p>
        </p:txBody>
      </p:sp>
      <p:sp>
        <p:nvSpPr>
          <p:cNvPr id="3160" name="Google Shape;3160;p39"/>
          <p:cNvSpPr/>
          <p:nvPr/>
        </p:nvSpPr>
        <p:spPr>
          <a:xfrm>
            <a:off x="5253375" y="1088582"/>
            <a:ext cx="3003841" cy="2966336"/>
          </a:xfrm>
          <a:custGeom>
            <a:avLst/>
            <a:gdLst/>
            <a:ahLst/>
            <a:cxnLst/>
            <a:rect l="l" t="t" r="r" b="b"/>
            <a:pathLst>
              <a:path w="48835" h="69514" extrusionOk="0">
                <a:moveTo>
                  <a:pt x="7620" y="0"/>
                </a:moveTo>
                <a:cubicBezTo>
                  <a:pt x="7391" y="0"/>
                  <a:pt x="7188" y="27"/>
                  <a:pt x="7005" y="63"/>
                </a:cubicBezTo>
                <a:cubicBezTo>
                  <a:pt x="6672" y="97"/>
                  <a:pt x="5504" y="1197"/>
                  <a:pt x="5170" y="1264"/>
                </a:cubicBezTo>
                <a:cubicBezTo>
                  <a:pt x="5107" y="1278"/>
                  <a:pt x="5057" y="1283"/>
                  <a:pt x="5015" y="1283"/>
                </a:cubicBezTo>
                <a:cubicBezTo>
                  <a:pt x="4899" y="1283"/>
                  <a:pt x="4841" y="1245"/>
                  <a:pt x="4726" y="1245"/>
                </a:cubicBezTo>
                <a:cubicBezTo>
                  <a:pt x="4684" y="1245"/>
                  <a:pt x="4634" y="1250"/>
                  <a:pt x="4570" y="1264"/>
                </a:cubicBezTo>
                <a:cubicBezTo>
                  <a:pt x="4303" y="1364"/>
                  <a:pt x="2969" y="1398"/>
                  <a:pt x="2635" y="1531"/>
                </a:cubicBezTo>
                <a:cubicBezTo>
                  <a:pt x="2600" y="1542"/>
                  <a:pt x="2561" y="1546"/>
                  <a:pt x="2518" y="1546"/>
                </a:cubicBezTo>
                <a:cubicBezTo>
                  <a:pt x="2197" y="1546"/>
                  <a:pt x="1686" y="1282"/>
                  <a:pt x="1447" y="1282"/>
                </a:cubicBezTo>
                <a:cubicBezTo>
                  <a:pt x="1416" y="1282"/>
                  <a:pt x="1389" y="1287"/>
                  <a:pt x="1368" y="1298"/>
                </a:cubicBezTo>
                <a:cubicBezTo>
                  <a:pt x="1168" y="1431"/>
                  <a:pt x="0" y="3299"/>
                  <a:pt x="0" y="3299"/>
                </a:cubicBezTo>
                <a:lnTo>
                  <a:pt x="0" y="69513"/>
                </a:lnTo>
                <a:lnTo>
                  <a:pt x="48835" y="69513"/>
                </a:lnTo>
                <a:lnTo>
                  <a:pt x="48835" y="13306"/>
                </a:lnTo>
                <a:cubicBezTo>
                  <a:pt x="48835" y="13306"/>
                  <a:pt x="48068" y="13039"/>
                  <a:pt x="47901" y="12906"/>
                </a:cubicBezTo>
                <a:cubicBezTo>
                  <a:pt x="47736" y="12741"/>
                  <a:pt x="47539" y="11304"/>
                  <a:pt x="47341" y="11304"/>
                </a:cubicBezTo>
                <a:cubicBezTo>
                  <a:pt x="47338" y="11304"/>
                  <a:pt x="47336" y="11304"/>
                  <a:pt x="47334" y="11305"/>
                </a:cubicBezTo>
                <a:cubicBezTo>
                  <a:pt x="47247" y="11330"/>
                  <a:pt x="47076" y="11350"/>
                  <a:pt x="46879" y="11350"/>
                </a:cubicBezTo>
                <a:cubicBezTo>
                  <a:pt x="46548" y="11350"/>
                  <a:pt x="46142" y="11293"/>
                  <a:pt x="45933" y="11105"/>
                </a:cubicBezTo>
                <a:cubicBezTo>
                  <a:pt x="45599" y="10871"/>
                  <a:pt x="45266" y="10404"/>
                  <a:pt x="44999" y="10104"/>
                </a:cubicBezTo>
                <a:cubicBezTo>
                  <a:pt x="44699" y="9870"/>
                  <a:pt x="43998" y="8036"/>
                  <a:pt x="43831" y="7869"/>
                </a:cubicBezTo>
                <a:cubicBezTo>
                  <a:pt x="43793" y="7830"/>
                  <a:pt x="43719" y="7813"/>
                  <a:pt x="43624" y="7813"/>
                </a:cubicBezTo>
                <a:cubicBezTo>
                  <a:pt x="43311" y="7813"/>
                  <a:pt x="42763" y="7998"/>
                  <a:pt x="42430" y="8202"/>
                </a:cubicBezTo>
                <a:cubicBezTo>
                  <a:pt x="42362" y="8242"/>
                  <a:pt x="42295" y="8260"/>
                  <a:pt x="42227" y="8260"/>
                </a:cubicBezTo>
                <a:cubicBezTo>
                  <a:pt x="41899" y="8260"/>
                  <a:pt x="41567" y="7845"/>
                  <a:pt x="41096" y="7569"/>
                </a:cubicBezTo>
                <a:cubicBezTo>
                  <a:pt x="40562" y="7235"/>
                  <a:pt x="39929" y="6535"/>
                  <a:pt x="39829" y="6401"/>
                </a:cubicBezTo>
                <a:cubicBezTo>
                  <a:pt x="39695" y="6268"/>
                  <a:pt x="39695" y="5701"/>
                  <a:pt x="39595" y="5567"/>
                </a:cubicBezTo>
                <a:cubicBezTo>
                  <a:pt x="39528" y="5434"/>
                  <a:pt x="39061" y="4767"/>
                  <a:pt x="38861" y="4700"/>
                </a:cubicBezTo>
                <a:cubicBezTo>
                  <a:pt x="38813" y="4676"/>
                  <a:pt x="38742" y="4667"/>
                  <a:pt x="38660" y="4667"/>
                </a:cubicBezTo>
                <a:cubicBezTo>
                  <a:pt x="38463" y="4667"/>
                  <a:pt x="38197" y="4716"/>
                  <a:pt x="37992" y="4716"/>
                </a:cubicBezTo>
                <a:cubicBezTo>
                  <a:pt x="37930" y="4716"/>
                  <a:pt x="37874" y="4712"/>
                  <a:pt x="37827" y="4700"/>
                </a:cubicBezTo>
                <a:cubicBezTo>
                  <a:pt x="37527" y="4600"/>
                  <a:pt x="37093" y="3633"/>
                  <a:pt x="36927" y="3366"/>
                </a:cubicBezTo>
                <a:cubicBezTo>
                  <a:pt x="36726" y="3099"/>
                  <a:pt x="35392" y="1298"/>
                  <a:pt x="34992" y="1131"/>
                </a:cubicBezTo>
                <a:cubicBezTo>
                  <a:pt x="34889" y="1091"/>
                  <a:pt x="34759" y="1076"/>
                  <a:pt x="34613" y="1076"/>
                </a:cubicBezTo>
                <a:cubicBezTo>
                  <a:pt x="34148" y="1076"/>
                  <a:pt x="33522" y="1231"/>
                  <a:pt x="33090" y="1231"/>
                </a:cubicBezTo>
                <a:cubicBezTo>
                  <a:pt x="32523" y="1231"/>
                  <a:pt x="32156" y="1598"/>
                  <a:pt x="31556" y="1931"/>
                </a:cubicBezTo>
                <a:cubicBezTo>
                  <a:pt x="31249" y="2094"/>
                  <a:pt x="30816" y="2119"/>
                  <a:pt x="30467" y="2119"/>
                </a:cubicBezTo>
                <a:cubicBezTo>
                  <a:pt x="30304" y="2119"/>
                  <a:pt x="30160" y="2114"/>
                  <a:pt x="30055" y="2114"/>
                </a:cubicBezTo>
                <a:cubicBezTo>
                  <a:pt x="29968" y="2114"/>
                  <a:pt x="29909" y="2118"/>
                  <a:pt x="29888" y="2131"/>
                </a:cubicBezTo>
                <a:cubicBezTo>
                  <a:pt x="29876" y="2141"/>
                  <a:pt x="29858" y="2145"/>
                  <a:pt x="29835" y="2145"/>
                </a:cubicBezTo>
                <a:cubicBezTo>
                  <a:pt x="29615" y="2145"/>
                  <a:pt x="28941" y="1763"/>
                  <a:pt x="28621" y="1763"/>
                </a:cubicBezTo>
                <a:cubicBezTo>
                  <a:pt x="28609" y="1763"/>
                  <a:pt x="28598" y="1763"/>
                  <a:pt x="28587" y="1765"/>
                </a:cubicBezTo>
                <a:cubicBezTo>
                  <a:pt x="28254" y="1765"/>
                  <a:pt x="27420" y="1264"/>
                  <a:pt x="27253" y="1264"/>
                </a:cubicBezTo>
                <a:cubicBezTo>
                  <a:pt x="27086" y="1264"/>
                  <a:pt x="26586" y="1698"/>
                  <a:pt x="26386" y="1765"/>
                </a:cubicBezTo>
                <a:cubicBezTo>
                  <a:pt x="26185" y="1865"/>
                  <a:pt x="25452" y="2031"/>
                  <a:pt x="24885" y="2131"/>
                </a:cubicBezTo>
                <a:cubicBezTo>
                  <a:pt x="24584" y="2198"/>
                  <a:pt x="24359" y="2232"/>
                  <a:pt x="24122" y="2232"/>
                </a:cubicBezTo>
                <a:cubicBezTo>
                  <a:pt x="23884" y="2232"/>
                  <a:pt x="23634" y="2198"/>
                  <a:pt x="23283" y="2131"/>
                </a:cubicBezTo>
                <a:cubicBezTo>
                  <a:pt x="23012" y="2086"/>
                  <a:pt x="22592" y="2068"/>
                  <a:pt x="22190" y="2068"/>
                </a:cubicBezTo>
                <a:cubicBezTo>
                  <a:pt x="21703" y="2068"/>
                  <a:pt x="21243" y="2095"/>
                  <a:pt x="21115" y="2131"/>
                </a:cubicBezTo>
                <a:cubicBezTo>
                  <a:pt x="20915" y="2232"/>
                  <a:pt x="20114" y="2899"/>
                  <a:pt x="19948" y="2965"/>
                </a:cubicBezTo>
                <a:cubicBezTo>
                  <a:pt x="19814" y="3099"/>
                  <a:pt x="19381" y="3766"/>
                  <a:pt x="19047" y="4066"/>
                </a:cubicBezTo>
                <a:cubicBezTo>
                  <a:pt x="18713" y="4366"/>
                  <a:pt x="18180" y="4233"/>
                  <a:pt x="17913" y="4300"/>
                </a:cubicBezTo>
                <a:cubicBezTo>
                  <a:pt x="17896" y="4304"/>
                  <a:pt x="17877" y="4307"/>
                  <a:pt x="17856" y="4307"/>
                </a:cubicBezTo>
                <a:cubicBezTo>
                  <a:pt x="17582" y="4307"/>
                  <a:pt x="16960" y="3928"/>
                  <a:pt x="16712" y="3866"/>
                </a:cubicBezTo>
                <a:cubicBezTo>
                  <a:pt x="16479" y="3799"/>
                  <a:pt x="15911" y="3232"/>
                  <a:pt x="15578" y="3065"/>
                </a:cubicBezTo>
                <a:cubicBezTo>
                  <a:pt x="15269" y="2911"/>
                  <a:pt x="15018" y="2728"/>
                  <a:pt x="14744" y="2728"/>
                </a:cubicBezTo>
                <a:cubicBezTo>
                  <a:pt x="14722" y="2728"/>
                  <a:pt x="14700" y="2729"/>
                  <a:pt x="14677" y="2732"/>
                </a:cubicBezTo>
                <a:cubicBezTo>
                  <a:pt x="14643" y="2736"/>
                  <a:pt x="14602" y="2737"/>
                  <a:pt x="14555" y="2737"/>
                </a:cubicBezTo>
                <a:cubicBezTo>
                  <a:pt x="14279" y="2737"/>
                  <a:pt x="13821" y="2680"/>
                  <a:pt x="13570" y="2680"/>
                </a:cubicBezTo>
                <a:cubicBezTo>
                  <a:pt x="13494" y="2680"/>
                  <a:pt x="13437" y="2685"/>
                  <a:pt x="13410" y="2699"/>
                </a:cubicBezTo>
                <a:cubicBezTo>
                  <a:pt x="13310" y="2732"/>
                  <a:pt x="12743" y="3065"/>
                  <a:pt x="12476" y="3266"/>
                </a:cubicBezTo>
                <a:cubicBezTo>
                  <a:pt x="12447" y="3285"/>
                  <a:pt x="12416" y="3294"/>
                  <a:pt x="12384" y="3294"/>
                </a:cubicBezTo>
                <a:cubicBezTo>
                  <a:pt x="12077" y="3294"/>
                  <a:pt x="11629" y="2509"/>
                  <a:pt x="11508" y="2298"/>
                </a:cubicBezTo>
                <a:cubicBezTo>
                  <a:pt x="11342" y="2098"/>
                  <a:pt x="11175" y="1298"/>
                  <a:pt x="10741" y="1031"/>
                </a:cubicBezTo>
                <a:cubicBezTo>
                  <a:pt x="10341" y="764"/>
                  <a:pt x="8740" y="130"/>
                  <a:pt x="8239" y="63"/>
                </a:cubicBezTo>
                <a:cubicBezTo>
                  <a:pt x="8013" y="18"/>
                  <a:pt x="7808" y="0"/>
                  <a:pt x="76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6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161" name="Google Shape;3161;p39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5">
            <a:off x="6080558" y="1619532"/>
            <a:ext cx="1349476" cy="1904422"/>
          </a:xfrm>
          <a:prstGeom prst="rect">
            <a:avLst/>
          </a:prstGeom>
          <a:noFill/>
          <a:ln>
            <a:noFill/>
          </a:ln>
        </p:spPr>
      </p:pic>
      <p:sp>
        <p:nvSpPr>
          <p:cNvPr id="3162" name="Google Shape;3162;p39"/>
          <p:cNvSpPr/>
          <p:nvPr/>
        </p:nvSpPr>
        <p:spPr>
          <a:xfrm>
            <a:off x="7564350" y="3814912"/>
            <a:ext cx="825625" cy="371125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63" name="Google Shape;3163;p39"/>
          <p:cNvSpPr/>
          <p:nvPr/>
        </p:nvSpPr>
        <p:spPr>
          <a:xfrm rot="-4793547">
            <a:off x="4861498" y="1352602"/>
            <a:ext cx="825642" cy="371133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35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p43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C</a:t>
            </a:r>
            <a:r>
              <a:rPr lang="en-GB"/>
              <a:t>urriculum structure</a:t>
            </a:r>
            <a:r>
              <a:rPr lang="zh-CN" altLang="en-GB"/>
              <a:t>课程结构</a:t>
            </a:r>
            <a:endParaRPr lang="zh-CN" altLang="en-GB"/>
          </a:p>
        </p:txBody>
      </p:sp>
      <p:graphicFrame>
        <p:nvGraphicFramePr>
          <p:cNvPr id="3237" name="Google Shape;3237;p43"/>
          <p:cNvGraphicFramePr/>
          <p:nvPr/>
        </p:nvGraphicFramePr>
        <p:xfrm>
          <a:off x="713300" y="1208550"/>
          <a:ext cx="7717500" cy="3073500"/>
        </p:xfrm>
        <a:graphic>
          <a:graphicData uri="http://schemas.openxmlformats.org/drawingml/2006/table">
            <a:tbl>
              <a:tblPr>
                <a:noFill/>
                <a:tableStyleId>{7ACA20AF-170C-4E82-AA30-5A8C29D1000F}</a:tableStyleId>
              </a:tblPr>
              <a:tblGrid>
                <a:gridCol w="2572500"/>
                <a:gridCol w="2572500"/>
                <a:gridCol w="2572500"/>
              </a:tblGrid>
              <a:tr h="512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12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12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12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12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12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Roboto" panose="02000000000000000000"/>
                        <a:ea typeface="Roboto" panose="02000000000000000000"/>
                        <a:cs typeface="Roboto" panose="02000000000000000000"/>
                        <a:sym typeface="Roboto" panose="02000000000000000000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0"/>
            <a:ext cx="5427980" cy="51435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52135" y="1059815"/>
            <a:ext cx="3251835" cy="293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800">
                <a:ea typeface="宋体" charset="0"/>
              </a:rPr>
              <a:t>Major</a:t>
            </a:r>
            <a:r>
              <a:rPr lang="zh-CN" altLang="en-US" sz="1800">
                <a:ea typeface="宋体" charset="0"/>
              </a:rPr>
              <a:t>：</a:t>
            </a:r>
            <a:r>
              <a:rPr lang="en-US" altLang="zh-CN" sz="1800">
                <a:ea typeface="宋体" charset="0"/>
              </a:rPr>
              <a:t>economics</a:t>
            </a:r>
            <a:endParaRPr lang="en-US" altLang="zh-CN" sz="1800">
              <a:ea typeface="宋体" charset="0"/>
            </a:endParaRPr>
          </a:p>
          <a:p>
            <a:endParaRPr lang="en-US" altLang="zh-CN" sz="1800">
              <a:ea typeface="宋体" charset="0"/>
            </a:endParaRPr>
          </a:p>
          <a:p>
            <a:r>
              <a:rPr lang="en-US" altLang="zh-CN" sz="1800">
                <a:ea typeface="宋体" charset="0"/>
              </a:rPr>
              <a:t>Course</a:t>
            </a:r>
            <a:r>
              <a:rPr lang="zh-CN" altLang="en-US" sz="1800">
                <a:ea typeface="宋体" charset="0"/>
              </a:rPr>
              <a:t>：</a:t>
            </a:r>
            <a:r>
              <a:rPr lang="en-US" altLang="zh-CN" sz="1800">
                <a:ea typeface="宋体" charset="0"/>
              </a:rPr>
              <a:t>2h/</a:t>
            </a:r>
            <a:r>
              <a:rPr lang="zh-CN" altLang="en-US" sz="1800">
                <a:ea typeface="宋体" charset="0"/>
              </a:rPr>
              <a:t>节</a:t>
            </a:r>
            <a:endParaRPr lang="zh-CN" altLang="en-US" sz="1800">
              <a:ea typeface="宋体" charset="0"/>
            </a:endParaRPr>
          </a:p>
          <a:p>
            <a:r>
              <a:rPr lang="en-US" altLang="zh-CN" sz="1800">
                <a:ea typeface="宋体" charset="0"/>
              </a:rPr>
              <a:t>1.Distributed Macroeconomics</a:t>
            </a:r>
            <a:endParaRPr lang="en-US" altLang="zh-CN" sz="1800">
              <a:ea typeface="宋体" charset="0"/>
            </a:endParaRPr>
          </a:p>
          <a:p>
            <a:r>
              <a:rPr lang="en-US" altLang="zh-CN" sz="1800">
                <a:ea typeface="宋体" charset="0"/>
              </a:rPr>
              <a:t>  </a:t>
            </a:r>
            <a:r>
              <a:rPr lang="zh-CN" altLang="en-US" sz="1800">
                <a:ea typeface="宋体" charset="0"/>
              </a:rPr>
              <a:t>宏观经济学</a:t>
            </a:r>
            <a:endParaRPr lang="en-US" altLang="zh-CN" sz="1800">
              <a:ea typeface="宋体" charset="0"/>
            </a:endParaRPr>
          </a:p>
          <a:p>
            <a:r>
              <a:rPr lang="en-US" altLang="zh-CN" sz="1800">
                <a:ea typeface="宋体" charset="0"/>
              </a:rPr>
              <a:t>2.Macroeconomics and its Political and social factors</a:t>
            </a:r>
            <a:endParaRPr lang="en-US" altLang="zh-CN" sz="1800">
              <a:ea typeface="宋体" charset="0"/>
            </a:endParaRPr>
          </a:p>
          <a:p>
            <a:r>
              <a:rPr lang="zh-CN" altLang="en-US" sz="1800">
                <a:ea typeface="宋体" charset="0"/>
              </a:rPr>
              <a:t>宏观经济学及其政治社会因素</a:t>
            </a:r>
            <a:endParaRPr lang="en-US" altLang="zh-CN" sz="1800">
              <a:ea typeface="宋体" charset="0"/>
            </a:endParaRPr>
          </a:p>
          <a:p>
            <a:r>
              <a:rPr lang="en-US" altLang="zh-CN" sz="1800">
                <a:ea typeface="宋体" charset="0"/>
              </a:rPr>
              <a:t>3.The Nobel Prize Winners</a:t>
            </a:r>
            <a:endParaRPr lang="en-US" altLang="zh-CN" sz="1800">
              <a:ea typeface="宋体" charset="0"/>
            </a:endParaRPr>
          </a:p>
          <a:p>
            <a:r>
              <a:rPr lang="zh-CN" altLang="en-US" sz="1800">
                <a:ea typeface="宋体" charset="0"/>
              </a:rPr>
              <a:t>诺贝尔</a:t>
            </a:r>
            <a:r>
              <a:rPr lang="zh-CN" altLang="en-US" sz="1800">
                <a:ea typeface="宋体" charset="0"/>
              </a:rPr>
              <a:t>奖得主</a:t>
            </a:r>
            <a:endParaRPr lang="zh-CN" altLang="en-US" sz="1800">
              <a:ea typeface="宋体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616575" y="4133215"/>
            <a:ext cx="3060065" cy="348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/>
              <a:t>2 essays</a:t>
            </a:r>
            <a:r>
              <a:rPr lang="zh-CN" altLang="en-US" sz="1600"/>
              <a:t>➕</a:t>
            </a:r>
            <a:r>
              <a:rPr lang="en-US" altLang="zh-CN" sz="1600"/>
              <a:t>4 presentations</a:t>
            </a:r>
            <a:endParaRPr lang="en-US" altLang="zh-CN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38" dur="1000" fill="hold"/>
                                              <p:tgtEl>
                                                <p:spTgt spid="3">
                                                  <p:txEl>
                                                    <p:pRg st="0" end="0"/>
                                                  </p:txEl>
                                                </p:spTgt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67" name="Shape 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Google Shape;3168;p40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Course </a:t>
            </a:r>
            <a:r>
              <a:rPr lang="en-US" altLang="en-GB"/>
              <a:t>description</a:t>
            </a:r>
            <a:endParaRPr lang="en-US" altLang="en-GB"/>
          </a:p>
        </p:txBody>
      </p:sp>
      <p:sp>
        <p:nvSpPr>
          <p:cNvPr id="3169" name="Google Shape;3169;p40"/>
          <p:cNvSpPr txBox="1"/>
          <p:nvPr>
            <p:ph type="subTitle" idx="1"/>
          </p:nvPr>
        </p:nvSpPr>
        <p:spPr>
          <a:xfrm>
            <a:off x="611505" y="1194435"/>
            <a:ext cx="4197985" cy="28759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1.Summer program is easy and just for </a:t>
            </a:r>
            <a:r>
              <a:rPr lang="en-US" altLang="en-GB"/>
              <a:t>fun.</a:t>
            </a:r>
            <a:endParaRPr lang="en-US" alt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/>
              <a:t>暑期项目很简单，就是去</a:t>
            </a:r>
            <a:r>
              <a:rPr lang="zh-CN" altLang="en-US"/>
              <a:t>玩的。。。</a:t>
            </a:r>
            <a:endParaRPr lang="zh-CN" alt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CN" alt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/>
              <a:t>2.Only apply for summer programs related to your major.</a:t>
            </a:r>
            <a:endParaRPr lang="en-US" altLang="zh-C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>
                <a:ea typeface="宋体" charset="0"/>
              </a:rPr>
              <a:t>暑期项目只能报自己专业</a:t>
            </a:r>
            <a:r>
              <a:rPr lang="zh-CN" altLang="en-US">
                <a:ea typeface="宋体" charset="0"/>
              </a:rPr>
              <a:t>相关的。</a:t>
            </a:r>
            <a:endParaRPr lang="zh-CN" altLang="en-US">
              <a:ea typeface="宋体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CN" altLang="en-US">
              <a:ea typeface="宋体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>
                <a:ea typeface="宋体" charset="0"/>
              </a:rPr>
              <a:t>3.I couldn't understand the teacher when I was in the summer program.</a:t>
            </a:r>
            <a:endParaRPr lang="en-US" altLang="zh-CN">
              <a:ea typeface="宋体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>
                <a:ea typeface="宋体" charset="0"/>
              </a:rPr>
              <a:t>我参加暑期项目听不懂</a:t>
            </a:r>
            <a:r>
              <a:rPr lang="zh-CN" altLang="en-US">
                <a:ea typeface="宋体" charset="0"/>
              </a:rPr>
              <a:t>老师讲课</a:t>
            </a:r>
            <a:endParaRPr lang="zh-CN" altLang="en-US">
              <a:ea typeface="宋体" charset="0"/>
            </a:endParaRPr>
          </a:p>
        </p:txBody>
      </p:sp>
      <p:sp>
        <p:nvSpPr>
          <p:cNvPr id="3170" name="Google Shape;3170;p40"/>
          <p:cNvSpPr/>
          <p:nvPr/>
        </p:nvSpPr>
        <p:spPr>
          <a:xfrm>
            <a:off x="5313800" y="1194288"/>
            <a:ext cx="2776426" cy="3072778"/>
          </a:xfrm>
          <a:custGeom>
            <a:avLst/>
            <a:gdLst/>
            <a:ahLst/>
            <a:cxnLst/>
            <a:rect l="l" t="t" r="r" b="b"/>
            <a:pathLst>
              <a:path w="61111" h="91079" extrusionOk="0">
                <a:moveTo>
                  <a:pt x="58313" y="0"/>
                </a:moveTo>
                <a:cubicBezTo>
                  <a:pt x="57951" y="0"/>
                  <a:pt x="57372" y="289"/>
                  <a:pt x="57108" y="369"/>
                </a:cubicBezTo>
                <a:cubicBezTo>
                  <a:pt x="56707" y="435"/>
                  <a:pt x="56274" y="535"/>
                  <a:pt x="55940" y="669"/>
                </a:cubicBezTo>
                <a:cubicBezTo>
                  <a:pt x="55896" y="680"/>
                  <a:pt x="55850" y="685"/>
                  <a:pt x="55803" y="685"/>
                </a:cubicBezTo>
                <a:cubicBezTo>
                  <a:pt x="55418" y="685"/>
                  <a:pt x="54936" y="358"/>
                  <a:pt x="54639" y="269"/>
                </a:cubicBezTo>
                <a:cubicBezTo>
                  <a:pt x="54397" y="215"/>
                  <a:pt x="53656" y="74"/>
                  <a:pt x="53151" y="74"/>
                </a:cubicBezTo>
                <a:cubicBezTo>
                  <a:pt x="53030" y="74"/>
                  <a:pt x="52922" y="82"/>
                  <a:pt x="52838" y="102"/>
                </a:cubicBezTo>
                <a:cubicBezTo>
                  <a:pt x="52603" y="180"/>
                  <a:pt x="51968" y="212"/>
                  <a:pt x="51362" y="212"/>
                </a:cubicBezTo>
                <a:cubicBezTo>
                  <a:pt x="50933" y="212"/>
                  <a:pt x="50518" y="196"/>
                  <a:pt x="50269" y="169"/>
                </a:cubicBezTo>
                <a:cubicBezTo>
                  <a:pt x="50150" y="150"/>
                  <a:pt x="50040" y="141"/>
                  <a:pt x="49938" y="141"/>
                </a:cubicBezTo>
                <a:cubicBezTo>
                  <a:pt x="49499" y="141"/>
                  <a:pt x="49206" y="294"/>
                  <a:pt x="48935" y="402"/>
                </a:cubicBezTo>
                <a:cubicBezTo>
                  <a:pt x="48602" y="535"/>
                  <a:pt x="48001" y="1069"/>
                  <a:pt x="47801" y="1236"/>
                </a:cubicBezTo>
                <a:cubicBezTo>
                  <a:pt x="47630" y="1378"/>
                  <a:pt x="46854" y="1738"/>
                  <a:pt x="46339" y="1738"/>
                </a:cubicBezTo>
                <a:cubicBezTo>
                  <a:pt x="46250" y="1738"/>
                  <a:pt x="46169" y="1728"/>
                  <a:pt x="46100" y="1703"/>
                </a:cubicBezTo>
                <a:cubicBezTo>
                  <a:pt x="46031" y="1678"/>
                  <a:pt x="45949" y="1668"/>
                  <a:pt x="45858" y="1668"/>
                </a:cubicBezTo>
                <a:cubicBezTo>
                  <a:pt x="45328" y="1668"/>
                  <a:pt x="44498" y="2033"/>
                  <a:pt x="44299" y="2203"/>
                </a:cubicBezTo>
                <a:cubicBezTo>
                  <a:pt x="44065" y="2403"/>
                  <a:pt x="43331" y="3004"/>
                  <a:pt x="43031" y="3204"/>
                </a:cubicBezTo>
                <a:cubicBezTo>
                  <a:pt x="42764" y="3404"/>
                  <a:pt x="42497" y="3938"/>
                  <a:pt x="42264" y="4038"/>
                </a:cubicBezTo>
                <a:cubicBezTo>
                  <a:pt x="41997" y="4105"/>
                  <a:pt x="40162" y="4538"/>
                  <a:pt x="39895" y="4738"/>
                </a:cubicBezTo>
                <a:cubicBezTo>
                  <a:pt x="39595" y="4939"/>
                  <a:pt x="39095" y="5706"/>
                  <a:pt x="38761" y="6006"/>
                </a:cubicBezTo>
                <a:cubicBezTo>
                  <a:pt x="38394" y="6240"/>
                  <a:pt x="37093" y="6273"/>
                  <a:pt x="36760" y="6540"/>
                </a:cubicBezTo>
                <a:cubicBezTo>
                  <a:pt x="36360" y="6773"/>
                  <a:pt x="34992" y="7440"/>
                  <a:pt x="34992" y="7440"/>
                </a:cubicBezTo>
                <a:cubicBezTo>
                  <a:pt x="34992" y="7440"/>
                  <a:pt x="34961" y="8580"/>
                  <a:pt x="34840" y="8580"/>
                </a:cubicBezTo>
                <a:cubicBezTo>
                  <a:pt x="34835" y="8580"/>
                  <a:pt x="34830" y="8578"/>
                  <a:pt x="34825" y="8575"/>
                </a:cubicBezTo>
                <a:cubicBezTo>
                  <a:pt x="34692" y="8508"/>
                  <a:pt x="33691" y="7674"/>
                  <a:pt x="33357" y="7507"/>
                </a:cubicBezTo>
                <a:cubicBezTo>
                  <a:pt x="33298" y="7477"/>
                  <a:pt x="33187" y="7465"/>
                  <a:pt x="33043" y="7465"/>
                </a:cubicBezTo>
                <a:cubicBezTo>
                  <a:pt x="32378" y="7465"/>
                  <a:pt x="31014" y="7737"/>
                  <a:pt x="30822" y="7874"/>
                </a:cubicBezTo>
                <a:cubicBezTo>
                  <a:pt x="30622" y="8041"/>
                  <a:pt x="29521" y="8841"/>
                  <a:pt x="29421" y="8941"/>
                </a:cubicBezTo>
                <a:cubicBezTo>
                  <a:pt x="29288" y="9075"/>
                  <a:pt x="28554" y="9408"/>
                  <a:pt x="28354" y="9542"/>
                </a:cubicBezTo>
                <a:cubicBezTo>
                  <a:pt x="28220" y="9709"/>
                  <a:pt x="26986" y="10076"/>
                  <a:pt x="26986" y="10443"/>
                </a:cubicBezTo>
                <a:cubicBezTo>
                  <a:pt x="26986" y="10843"/>
                  <a:pt x="26352" y="11343"/>
                  <a:pt x="26252" y="11577"/>
                </a:cubicBezTo>
                <a:cubicBezTo>
                  <a:pt x="26086" y="11844"/>
                  <a:pt x="25318" y="12010"/>
                  <a:pt x="24918" y="12210"/>
                </a:cubicBezTo>
                <a:cubicBezTo>
                  <a:pt x="24484" y="12411"/>
                  <a:pt x="23751" y="13044"/>
                  <a:pt x="23317" y="13211"/>
                </a:cubicBezTo>
                <a:cubicBezTo>
                  <a:pt x="23225" y="13249"/>
                  <a:pt x="23107" y="13263"/>
                  <a:pt x="22976" y="13263"/>
                </a:cubicBezTo>
                <a:cubicBezTo>
                  <a:pt x="22647" y="13263"/>
                  <a:pt x="22236" y="13176"/>
                  <a:pt x="21965" y="13176"/>
                </a:cubicBezTo>
                <a:cubicBezTo>
                  <a:pt x="21875" y="13176"/>
                  <a:pt x="21800" y="13186"/>
                  <a:pt x="21749" y="13211"/>
                </a:cubicBezTo>
                <a:cubicBezTo>
                  <a:pt x="21728" y="13220"/>
                  <a:pt x="21704" y="13225"/>
                  <a:pt x="21675" y="13225"/>
                </a:cubicBezTo>
                <a:cubicBezTo>
                  <a:pt x="21292" y="13225"/>
                  <a:pt x="20265" y="12444"/>
                  <a:pt x="20048" y="12444"/>
                </a:cubicBezTo>
                <a:cubicBezTo>
                  <a:pt x="19781" y="12444"/>
                  <a:pt x="18313" y="12210"/>
                  <a:pt x="18046" y="12110"/>
                </a:cubicBezTo>
                <a:cubicBezTo>
                  <a:pt x="18037" y="12109"/>
                  <a:pt x="18027" y="12109"/>
                  <a:pt x="18017" y="12109"/>
                </a:cubicBezTo>
                <a:cubicBezTo>
                  <a:pt x="17753" y="12109"/>
                  <a:pt x="17400" y="12514"/>
                  <a:pt x="17079" y="12611"/>
                </a:cubicBezTo>
                <a:cubicBezTo>
                  <a:pt x="16779" y="12744"/>
                  <a:pt x="16112" y="13745"/>
                  <a:pt x="15912" y="13878"/>
                </a:cubicBezTo>
                <a:cubicBezTo>
                  <a:pt x="15711" y="14045"/>
                  <a:pt x="14878" y="14912"/>
                  <a:pt x="14577" y="15012"/>
                </a:cubicBezTo>
                <a:cubicBezTo>
                  <a:pt x="14534" y="15017"/>
                  <a:pt x="14476" y="15019"/>
                  <a:pt x="14406" y="15019"/>
                </a:cubicBezTo>
                <a:cubicBezTo>
                  <a:pt x="13987" y="15019"/>
                  <a:pt x="13162" y="14946"/>
                  <a:pt x="12876" y="14946"/>
                </a:cubicBezTo>
                <a:cubicBezTo>
                  <a:pt x="12543" y="14946"/>
                  <a:pt x="11975" y="15580"/>
                  <a:pt x="11809" y="15680"/>
                </a:cubicBezTo>
                <a:cubicBezTo>
                  <a:pt x="11642" y="15746"/>
                  <a:pt x="10608" y="16547"/>
                  <a:pt x="10474" y="16580"/>
                </a:cubicBezTo>
                <a:cubicBezTo>
                  <a:pt x="10469" y="16584"/>
                  <a:pt x="10462" y="16585"/>
                  <a:pt x="10453" y="16585"/>
                </a:cubicBezTo>
                <a:cubicBezTo>
                  <a:pt x="10295" y="16585"/>
                  <a:pt x="9598" y="16043"/>
                  <a:pt x="9440" y="15980"/>
                </a:cubicBezTo>
                <a:cubicBezTo>
                  <a:pt x="9274" y="15880"/>
                  <a:pt x="7739" y="14379"/>
                  <a:pt x="7539" y="14379"/>
                </a:cubicBezTo>
                <a:cubicBezTo>
                  <a:pt x="7305" y="14379"/>
                  <a:pt x="6605" y="13478"/>
                  <a:pt x="6205" y="13345"/>
                </a:cubicBezTo>
                <a:cubicBezTo>
                  <a:pt x="6147" y="13327"/>
                  <a:pt x="6083" y="13319"/>
                  <a:pt x="6014" y="13319"/>
                </a:cubicBezTo>
                <a:cubicBezTo>
                  <a:pt x="5562" y="13319"/>
                  <a:pt x="4911" y="13654"/>
                  <a:pt x="4737" y="13712"/>
                </a:cubicBezTo>
                <a:cubicBezTo>
                  <a:pt x="4725" y="13717"/>
                  <a:pt x="4711" y="13720"/>
                  <a:pt x="4696" y="13720"/>
                </a:cubicBezTo>
                <a:cubicBezTo>
                  <a:pt x="4445" y="13720"/>
                  <a:pt x="3726" y="13005"/>
                  <a:pt x="3569" y="12911"/>
                </a:cubicBezTo>
                <a:cubicBezTo>
                  <a:pt x="3407" y="12846"/>
                  <a:pt x="2609" y="12209"/>
                  <a:pt x="2291" y="12209"/>
                </a:cubicBezTo>
                <a:cubicBezTo>
                  <a:pt x="2283" y="12209"/>
                  <a:pt x="2276" y="12210"/>
                  <a:pt x="2269" y="12210"/>
                </a:cubicBezTo>
                <a:cubicBezTo>
                  <a:pt x="2254" y="12212"/>
                  <a:pt x="2236" y="12213"/>
                  <a:pt x="2215" y="12213"/>
                </a:cubicBezTo>
                <a:cubicBezTo>
                  <a:pt x="1788" y="12213"/>
                  <a:pt x="34" y="11910"/>
                  <a:pt x="34" y="11910"/>
                </a:cubicBezTo>
                <a:lnTo>
                  <a:pt x="0" y="11910"/>
                </a:lnTo>
                <a:lnTo>
                  <a:pt x="0" y="88265"/>
                </a:lnTo>
                <a:lnTo>
                  <a:pt x="601" y="88999"/>
                </a:lnTo>
                <a:cubicBezTo>
                  <a:pt x="601" y="88999"/>
                  <a:pt x="2635" y="88498"/>
                  <a:pt x="2969" y="88265"/>
                </a:cubicBezTo>
                <a:cubicBezTo>
                  <a:pt x="3303" y="87998"/>
                  <a:pt x="3770" y="87898"/>
                  <a:pt x="4070" y="87898"/>
                </a:cubicBezTo>
                <a:cubicBezTo>
                  <a:pt x="4303" y="87898"/>
                  <a:pt x="5271" y="88332"/>
                  <a:pt x="5638" y="88432"/>
                </a:cubicBezTo>
                <a:cubicBezTo>
                  <a:pt x="5658" y="88435"/>
                  <a:pt x="5680" y="88437"/>
                  <a:pt x="5702" y="88437"/>
                </a:cubicBezTo>
                <a:cubicBezTo>
                  <a:pt x="6088" y="88437"/>
                  <a:pt x="6788" y="87931"/>
                  <a:pt x="7072" y="87931"/>
                </a:cubicBezTo>
                <a:cubicBezTo>
                  <a:pt x="7339" y="87931"/>
                  <a:pt x="8606" y="87097"/>
                  <a:pt x="8606" y="87097"/>
                </a:cubicBezTo>
                <a:cubicBezTo>
                  <a:pt x="8606" y="87097"/>
                  <a:pt x="9607" y="88165"/>
                  <a:pt x="9774" y="88232"/>
                </a:cubicBezTo>
                <a:cubicBezTo>
                  <a:pt x="9783" y="88233"/>
                  <a:pt x="9793" y="88234"/>
                  <a:pt x="9805" y="88234"/>
                </a:cubicBezTo>
                <a:cubicBezTo>
                  <a:pt x="10071" y="88234"/>
                  <a:pt x="11118" y="87895"/>
                  <a:pt x="11342" y="87831"/>
                </a:cubicBezTo>
                <a:cubicBezTo>
                  <a:pt x="11609" y="87831"/>
                  <a:pt x="12142" y="87431"/>
                  <a:pt x="12242" y="87331"/>
                </a:cubicBezTo>
                <a:cubicBezTo>
                  <a:pt x="12246" y="87330"/>
                  <a:pt x="12251" y="87329"/>
                  <a:pt x="12258" y="87329"/>
                </a:cubicBezTo>
                <a:cubicBezTo>
                  <a:pt x="12448" y="87329"/>
                  <a:pt x="13918" y="87775"/>
                  <a:pt x="14144" y="88065"/>
                </a:cubicBezTo>
                <a:cubicBezTo>
                  <a:pt x="14411" y="88298"/>
                  <a:pt x="16112" y="89166"/>
                  <a:pt x="16312" y="89299"/>
                </a:cubicBezTo>
                <a:cubicBezTo>
                  <a:pt x="16512" y="89432"/>
                  <a:pt x="16912" y="89666"/>
                  <a:pt x="17246" y="89833"/>
                </a:cubicBezTo>
                <a:cubicBezTo>
                  <a:pt x="17579" y="89999"/>
                  <a:pt x="18547" y="90433"/>
                  <a:pt x="18980" y="90500"/>
                </a:cubicBezTo>
                <a:cubicBezTo>
                  <a:pt x="19379" y="90592"/>
                  <a:pt x="21244" y="91079"/>
                  <a:pt x="21724" y="91079"/>
                </a:cubicBezTo>
                <a:cubicBezTo>
                  <a:pt x="21766" y="91079"/>
                  <a:pt x="21797" y="91075"/>
                  <a:pt x="21816" y="91067"/>
                </a:cubicBezTo>
                <a:cubicBezTo>
                  <a:pt x="22083" y="90933"/>
                  <a:pt x="22917" y="90433"/>
                  <a:pt x="23150" y="90400"/>
                </a:cubicBezTo>
                <a:cubicBezTo>
                  <a:pt x="23417" y="90333"/>
                  <a:pt x="23717" y="89799"/>
                  <a:pt x="24084" y="89766"/>
                </a:cubicBezTo>
                <a:cubicBezTo>
                  <a:pt x="24096" y="89765"/>
                  <a:pt x="24108" y="89764"/>
                  <a:pt x="24121" y="89764"/>
                </a:cubicBezTo>
                <a:cubicBezTo>
                  <a:pt x="24468" y="89764"/>
                  <a:pt x="25149" y="90146"/>
                  <a:pt x="25490" y="90146"/>
                </a:cubicBezTo>
                <a:cubicBezTo>
                  <a:pt x="25526" y="90146"/>
                  <a:pt x="25558" y="90142"/>
                  <a:pt x="25585" y="90133"/>
                </a:cubicBezTo>
                <a:cubicBezTo>
                  <a:pt x="25852" y="90066"/>
                  <a:pt x="27053" y="89833"/>
                  <a:pt x="27487" y="89633"/>
                </a:cubicBezTo>
                <a:cubicBezTo>
                  <a:pt x="27954" y="89432"/>
                  <a:pt x="28821" y="87931"/>
                  <a:pt x="29154" y="87598"/>
                </a:cubicBezTo>
                <a:cubicBezTo>
                  <a:pt x="29488" y="87264"/>
                  <a:pt x="29888" y="85930"/>
                  <a:pt x="30122" y="85596"/>
                </a:cubicBezTo>
                <a:cubicBezTo>
                  <a:pt x="30355" y="85263"/>
                  <a:pt x="31156" y="85163"/>
                  <a:pt x="31589" y="85096"/>
                </a:cubicBezTo>
                <a:cubicBezTo>
                  <a:pt x="31990" y="84996"/>
                  <a:pt x="33791" y="84229"/>
                  <a:pt x="33958" y="84095"/>
                </a:cubicBezTo>
                <a:cubicBezTo>
                  <a:pt x="34110" y="83974"/>
                  <a:pt x="35975" y="83548"/>
                  <a:pt x="36535" y="83548"/>
                </a:cubicBezTo>
                <a:cubicBezTo>
                  <a:pt x="36590" y="83548"/>
                  <a:pt x="36633" y="83553"/>
                  <a:pt x="36660" y="83562"/>
                </a:cubicBezTo>
                <a:cubicBezTo>
                  <a:pt x="36910" y="83624"/>
                  <a:pt x="37426" y="84304"/>
                  <a:pt x="37626" y="84304"/>
                </a:cubicBezTo>
                <a:cubicBezTo>
                  <a:pt x="37639" y="84304"/>
                  <a:pt x="37650" y="84302"/>
                  <a:pt x="37660" y="84295"/>
                </a:cubicBezTo>
                <a:cubicBezTo>
                  <a:pt x="37827" y="84229"/>
                  <a:pt x="38928" y="83795"/>
                  <a:pt x="39295" y="83662"/>
                </a:cubicBezTo>
                <a:cubicBezTo>
                  <a:pt x="39345" y="83642"/>
                  <a:pt x="39399" y="83634"/>
                  <a:pt x="39455" y="83634"/>
                </a:cubicBezTo>
                <a:cubicBezTo>
                  <a:pt x="39890" y="83634"/>
                  <a:pt x="40482" y="84140"/>
                  <a:pt x="40629" y="84229"/>
                </a:cubicBezTo>
                <a:cubicBezTo>
                  <a:pt x="40829" y="84295"/>
                  <a:pt x="42164" y="85396"/>
                  <a:pt x="42164" y="85396"/>
                </a:cubicBezTo>
                <a:cubicBezTo>
                  <a:pt x="42164" y="85396"/>
                  <a:pt x="43354" y="85732"/>
                  <a:pt x="43574" y="85732"/>
                </a:cubicBezTo>
                <a:cubicBezTo>
                  <a:pt x="43584" y="85732"/>
                  <a:pt x="43592" y="85731"/>
                  <a:pt x="43598" y="85730"/>
                </a:cubicBezTo>
                <a:cubicBezTo>
                  <a:pt x="43731" y="85663"/>
                  <a:pt x="45533" y="85430"/>
                  <a:pt x="45900" y="85329"/>
                </a:cubicBezTo>
                <a:cubicBezTo>
                  <a:pt x="46267" y="85263"/>
                  <a:pt x="46500" y="84629"/>
                  <a:pt x="47000" y="84295"/>
                </a:cubicBezTo>
                <a:cubicBezTo>
                  <a:pt x="47501" y="83928"/>
                  <a:pt x="47934" y="83328"/>
                  <a:pt x="48168" y="82994"/>
                </a:cubicBezTo>
                <a:cubicBezTo>
                  <a:pt x="48435" y="82661"/>
                  <a:pt x="48768" y="82060"/>
                  <a:pt x="49169" y="81927"/>
                </a:cubicBezTo>
                <a:cubicBezTo>
                  <a:pt x="49602" y="81794"/>
                  <a:pt x="51037" y="81527"/>
                  <a:pt x="51337" y="81427"/>
                </a:cubicBezTo>
                <a:cubicBezTo>
                  <a:pt x="51637" y="81327"/>
                  <a:pt x="52438" y="81260"/>
                  <a:pt x="52938" y="81260"/>
                </a:cubicBezTo>
                <a:cubicBezTo>
                  <a:pt x="53438" y="81260"/>
                  <a:pt x="54172" y="80960"/>
                  <a:pt x="54606" y="80760"/>
                </a:cubicBezTo>
                <a:cubicBezTo>
                  <a:pt x="55006" y="80559"/>
                  <a:pt x="55306" y="80326"/>
                  <a:pt x="55507" y="80259"/>
                </a:cubicBezTo>
                <a:cubicBezTo>
                  <a:pt x="55529" y="80253"/>
                  <a:pt x="55557" y="80250"/>
                  <a:pt x="55591" y="80250"/>
                </a:cubicBezTo>
                <a:cubicBezTo>
                  <a:pt x="55813" y="80250"/>
                  <a:pt x="56268" y="80364"/>
                  <a:pt x="56698" y="80364"/>
                </a:cubicBezTo>
                <a:cubicBezTo>
                  <a:pt x="56906" y="80364"/>
                  <a:pt x="57107" y="80338"/>
                  <a:pt x="57274" y="80259"/>
                </a:cubicBezTo>
                <a:cubicBezTo>
                  <a:pt x="57808" y="80026"/>
                  <a:pt x="61111" y="79225"/>
                  <a:pt x="61111" y="79225"/>
                </a:cubicBezTo>
                <a:lnTo>
                  <a:pt x="61111" y="1570"/>
                </a:lnTo>
                <a:cubicBezTo>
                  <a:pt x="61111" y="1570"/>
                  <a:pt x="58842" y="335"/>
                  <a:pt x="58542" y="68"/>
                </a:cubicBezTo>
                <a:cubicBezTo>
                  <a:pt x="58487" y="20"/>
                  <a:pt x="58407" y="0"/>
                  <a:pt x="583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71" name="Google Shape;3171;p40"/>
          <p:cNvSpPr txBox="1"/>
          <p:nvPr/>
        </p:nvSpPr>
        <p:spPr>
          <a:xfrm>
            <a:off x="5656813" y="1736088"/>
            <a:ext cx="20904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rPr>
              <a:t>English</a:t>
            </a:r>
            <a:endParaRPr>
              <a:solidFill>
                <a:schemeClr val="dk1"/>
              </a:solidFill>
              <a:latin typeface="Satisfy" panose="02000000000000000000"/>
              <a:ea typeface="Satisfy" panose="02000000000000000000"/>
              <a:cs typeface="Satisfy" panose="02000000000000000000"/>
              <a:sym typeface="Satisfy" panose="02000000000000000000"/>
            </a:endParaRPr>
          </a:p>
        </p:txBody>
      </p:sp>
      <p:sp>
        <p:nvSpPr>
          <p:cNvPr id="3172" name="Google Shape;3172;p40"/>
          <p:cNvSpPr txBox="1"/>
          <p:nvPr/>
        </p:nvSpPr>
        <p:spPr>
          <a:xfrm>
            <a:off x="5656813" y="2027517"/>
            <a:ext cx="20904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rPr>
              <a:t>Welsh</a:t>
            </a:r>
            <a:endParaRPr>
              <a:solidFill>
                <a:schemeClr val="dk1"/>
              </a:solidFill>
              <a:latin typeface="Satisfy" panose="02000000000000000000"/>
              <a:ea typeface="Satisfy" panose="02000000000000000000"/>
              <a:cs typeface="Satisfy" panose="02000000000000000000"/>
              <a:sym typeface="Satisfy" panose="02000000000000000000"/>
            </a:endParaRPr>
          </a:p>
        </p:txBody>
      </p:sp>
      <p:sp>
        <p:nvSpPr>
          <p:cNvPr id="3173" name="Google Shape;3173;p40"/>
          <p:cNvSpPr txBox="1"/>
          <p:nvPr/>
        </p:nvSpPr>
        <p:spPr>
          <a:xfrm>
            <a:off x="5656813" y="2318946"/>
            <a:ext cx="20904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rPr>
              <a:t>Scottish Gaelic</a:t>
            </a:r>
            <a:endParaRPr>
              <a:solidFill>
                <a:schemeClr val="dk1"/>
              </a:solidFill>
              <a:latin typeface="Satisfy" panose="02000000000000000000"/>
              <a:ea typeface="Satisfy" panose="02000000000000000000"/>
              <a:cs typeface="Satisfy" panose="02000000000000000000"/>
              <a:sym typeface="Satisfy" panose="02000000000000000000"/>
            </a:endParaRPr>
          </a:p>
        </p:txBody>
      </p:sp>
      <p:sp>
        <p:nvSpPr>
          <p:cNvPr id="3174" name="Google Shape;3174;p40"/>
          <p:cNvSpPr txBox="1"/>
          <p:nvPr/>
        </p:nvSpPr>
        <p:spPr>
          <a:xfrm>
            <a:off x="5656813" y="2610375"/>
            <a:ext cx="20904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rPr>
              <a:t>Scots</a:t>
            </a:r>
            <a:endParaRPr>
              <a:solidFill>
                <a:schemeClr val="dk1"/>
              </a:solidFill>
              <a:latin typeface="Satisfy" panose="02000000000000000000"/>
              <a:ea typeface="Satisfy" panose="02000000000000000000"/>
              <a:cs typeface="Satisfy" panose="02000000000000000000"/>
              <a:sym typeface="Satisfy" panose="02000000000000000000"/>
            </a:endParaRPr>
          </a:p>
        </p:txBody>
      </p:sp>
      <p:sp>
        <p:nvSpPr>
          <p:cNvPr id="3175" name="Google Shape;3175;p40"/>
          <p:cNvSpPr txBox="1"/>
          <p:nvPr/>
        </p:nvSpPr>
        <p:spPr>
          <a:xfrm>
            <a:off x="5656813" y="2901804"/>
            <a:ext cx="20904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rPr>
              <a:t>Cornish</a:t>
            </a:r>
            <a:endParaRPr>
              <a:solidFill>
                <a:schemeClr val="dk1"/>
              </a:solidFill>
              <a:latin typeface="Satisfy" panose="02000000000000000000"/>
              <a:ea typeface="Satisfy" panose="02000000000000000000"/>
              <a:cs typeface="Satisfy" panose="02000000000000000000"/>
              <a:sym typeface="Satisfy" panose="02000000000000000000"/>
            </a:endParaRPr>
          </a:p>
        </p:txBody>
      </p:sp>
      <p:sp>
        <p:nvSpPr>
          <p:cNvPr id="3176" name="Google Shape;3176;p40"/>
          <p:cNvSpPr txBox="1"/>
          <p:nvPr/>
        </p:nvSpPr>
        <p:spPr>
          <a:xfrm>
            <a:off x="5656813" y="3193233"/>
            <a:ext cx="20904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rPr>
              <a:t>Irish</a:t>
            </a:r>
            <a:endParaRPr>
              <a:solidFill>
                <a:schemeClr val="dk1"/>
              </a:solidFill>
              <a:latin typeface="Satisfy" panose="02000000000000000000"/>
              <a:ea typeface="Satisfy" panose="02000000000000000000"/>
              <a:cs typeface="Satisfy" panose="02000000000000000000"/>
              <a:sym typeface="Satisfy" panose="02000000000000000000"/>
            </a:endParaRPr>
          </a:p>
        </p:txBody>
      </p:sp>
      <p:sp>
        <p:nvSpPr>
          <p:cNvPr id="3177" name="Google Shape;3177;p40"/>
          <p:cNvSpPr txBox="1"/>
          <p:nvPr/>
        </p:nvSpPr>
        <p:spPr>
          <a:xfrm>
            <a:off x="5656813" y="3484662"/>
            <a:ext cx="20904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atisfy" panose="02000000000000000000"/>
                <a:ea typeface="Satisfy" panose="02000000000000000000"/>
                <a:cs typeface="Satisfy" panose="02000000000000000000"/>
                <a:sym typeface="Satisfy" panose="02000000000000000000"/>
              </a:rPr>
              <a:t>Ulster Scot</a:t>
            </a:r>
            <a:endParaRPr>
              <a:solidFill>
                <a:schemeClr val="dk1"/>
              </a:solidFill>
              <a:latin typeface="Satisfy" panose="02000000000000000000"/>
              <a:ea typeface="Satisfy" panose="02000000000000000000"/>
              <a:cs typeface="Satisfy" panose="02000000000000000000"/>
              <a:sym typeface="Satisfy" panose="02000000000000000000"/>
            </a:endParaRPr>
          </a:p>
        </p:txBody>
      </p:sp>
      <p:cxnSp>
        <p:nvCxnSpPr>
          <p:cNvPr id="3178" name="Google Shape;3178;p40"/>
          <p:cNvCxnSpPr/>
          <p:nvPr/>
        </p:nvCxnSpPr>
        <p:spPr>
          <a:xfrm>
            <a:off x="5586013" y="2052794"/>
            <a:ext cx="2232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9" name="Google Shape;3179;p40"/>
          <p:cNvCxnSpPr/>
          <p:nvPr/>
        </p:nvCxnSpPr>
        <p:spPr>
          <a:xfrm>
            <a:off x="5586013" y="2331540"/>
            <a:ext cx="2232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0" name="Google Shape;3180;p40"/>
          <p:cNvCxnSpPr/>
          <p:nvPr/>
        </p:nvCxnSpPr>
        <p:spPr>
          <a:xfrm>
            <a:off x="5586013" y="2610286"/>
            <a:ext cx="2232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1" name="Google Shape;3181;p40"/>
          <p:cNvCxnSpPr/>
          <p:nvPr/>
        </p:nvCxnSpPr>
        <p:spPr>
          <a:xfrm>
            <a:off x="5586013" y="2889032"/>
            <a:ext cx="2232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2" name="Google Shape;3182;p40"/>
          <p:cNvCxnSpPr/>
          <p:nvPr/>
        </p:nvCxnSpPr>
        <p:spPr>
          <a:xfrm>
            <a:off x="5586013" y="3167778"/>
            <a:ext cx="2232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3" name="Google Shape;3183;p40"/>
          <p:cNvCxnSpPr/>
          <p:nvPr/>
        </p:nvCxnSpPr>
        <p:spPr>
          <a:xfrm>
            <a:off x="5586013" y="3446524"/>
            <a:ext cx="2232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4" name="Google Shape;3184;p40"/>
          <p:cNvCxnSpPr/>
          <p:nvPr/>
        </p:nvCxnSpPr>
        <p:spPr>
          <a:xfrm>
            <a:off x="5586013" y="3725270"/>
            <a:ext cx="2232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5" name="Google Shape;3185;p40"/>
          <p:cNvSpPr/>
          <p:nvPr/>
        </p:nvSpPr>
        <p:spPr>
          <a:xfrm rot="1928813">
            <a:off x="7517864" y="1148396"/>
            <a:ext cx="825638" cy="371131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86" name="Google Shape;3186;p40"/>
          <p:cNvSpPr/>
          <p:nvPr/>
        </p:nvSpPr>
        <p:spPr>
          <a:xfrm rot="-4793547">
            <a:off x="4918073" y="3738052"/>
            <a:ext cx="825642" cy="371133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" name="乘号 0"/>
          <p:cNvSpPr/>
          <p:nvPr/>
        </p:nvSpPr>
        <p:spPr>
          <a:xfrm>
            <a:off x="4643755" y="1278890"/>
            <a:ext cx="431800" cy="4318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乘号 1"/>
          <p:cNvSpPr/>
          <p:nvPr/>
        </p:nvSpPr>
        <p:spPr>
          <a:xfrm>
            <a:off x="4572000" y="2085975"/>
            <a:ext cx="431800" cy="4318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乘号 2"/>
          <p:cNvSpPr/>
          <p:nvPr/>
        </p:nvSpPr>
        <p:spPr>
          <a:xfrm>
            <a:off x="4643755" y="3002280"/>
            <a:ext cx="431800" cy="4318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/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8585" y="-20320"/>
            <a:ext cx="6859905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325" y="-20955"/>
            <a:ext cx="28956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140" y="0"/>
            <a:ext cx="385572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97" name="Shape 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98" name="Google Shape;3298;p48"/>
          <p:cNvCxnSpPr/>
          <p:nvPr/>
        </p:nvCxnSpPr>
        <p:spPr>
          <a:xfrm>
            <a:off x="4387294" y="1998031"/>
            <a:ext cx="3858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9" name="Google Shape;3299;p48"/>
          <p:cNvCxnSpPr/>
          <p:nvPr/>
        </p:nvCxnSpPr>
        <p:spPr>
          <a:xfrm>
            <a:off x="4387294" y="2987031"/>
            <a:ext cx="3858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0" name="Google Shape;3300;p48"/>
          <p:cNvSpPr txBox="1"/>
          <p:nvPr>
            <p:ph type="title" idx="2"/>
          </p:nvPr>
        </p:nvSpPr>
        <p:spPr>
          <a:xfrm>
            <a:off x="4312375" y="2097681"/>
            <a:ext cx="4118400" cy="9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Life </a:t>
            </a:r>
            <a:r>
              <a:rPr lang="en-US" altLang="en-GB"/>
              <a:t>experience</a:t>
            </a:r>
            <a:endParaRPr lang="en-US" altLang="en-GB"/>
          </a:p>
        </p:txBody>
      </p:sp>
      <p:sp>
        <p:nvSpPr>
          <p:cNvPr id="3301" name="Google Shape;3301;p48"/>
          <p:cNvSpPr txBox="1"/>
          <p:nvPr>
            <p:ph type="subTitle" idx="1"/>
          </p:nvPr>
        </p:nvSpPr>
        <p:spPr>
          <a:xfrm>
            <a:off x="4312375" y="3433781"/>
            <a:ext cx="4118400" cy="2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/>
              <a:t>衣食住行</a:t>
            </a:r>
            <a:endParaRPr lang="zh-CN" altLang="en-US"/>
          </a:p>
        </p:txBody>
      </p:sp>
      <p:sp>
        <p:nvSpPr>
          <p:cNvPr id="3302" name="Google Shape;3302;p48"/>
          <p:cNvSpPr txBox="1"/>
          <p:nvPr>
            <p:ph type="title"/>
          </p:nvPr>
        </p:nvSpPr>
        <p:spPr>
          <a:xfrm>
            <a:off x="4312375" y="1311919"/>
            <a:ext cx="12234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02.</a:t>
            </a:r>
            <a:endParaRPr lang="en-GB"/>
          </a:p>
        </p:txBody>
      </p:sp>
      <p:sp>
        <p:nvSpPr>
          <p:cNvPr id="3304" name="Google Shape;3304;p48"/>
          <p:cNvSpPr/>
          <p:nvPr/>
        </p:nvSpPr>
        <p:spPr>
          <a:xfrm rot="507155">
            <a:off x="708186" y="1187408"/>
            <a:ext cx="825677" cy="371148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5" name="Google Shape;3305;p48"/>
          <p:cNvSpPr/>
          <p:nvPr/>
        </p:nvSpPr>
        <p:spPr>
          <a:xfrm rot="6385196">
            <a:off x="3409927" y="3402019"/>
            <a:ext cx="825698" cy="371158"/>
          </a:xfrm>
          <a:custGeom>
            <a:avLst/>
            <a:gdLst/>
            <a:ahLst/>
            <a:cxnLst/>
            <a:rect l="l" t="t" r="r" b="b"/>
            <a:pathLst>
              <a:path w="33025" h="14845" extrusionOk="0">
                <a:moveTo>
                  <a:pt x="28621" y="0"/>
                </a:moveTo>
                <a:lnTo>
                  <a:pt x="68" y="4437"/>
                </a:lnTo>
                <a:cubicBezTo>
                  <a:pt x="34" y="4570"/>
                  <a:pt x="1" y="4670"/>
                  <a:pt x="34" y="4804"/>
                </a:cubicBezTo>
                <a:cubicBezTo>
                  <a:pt x="101" y="5070"/>
                  <a:pt x="401" y="5137"/>
                  <a:pt x="568" y="5171"/>
                </a:cubicBezTo>
                <a:cubicBezTo>
                  <a:pt x="902" y="5271"/>
                  <a:pt x="1235" y="5271"/>
                  <a:pt x="1535" y="5437"/>
                </a:cubicBezTo>
                <a:cubicBezTo>
                  <a:pt x="1869" y="5604"/>
                  <a:pt x="1869" y="5738"/>
                  <a:pt x="1869" y="6071"/>
                </a:cubicBezTo>
                <a:cubicBezTo>
                  <a:pt x="1869" y="6238"/>
                  <a:pt x="1769" y="6405"/>
                  <a:pt x="1769" y="6572"/>
                </a:cubicBezTo>
                <a:cubicBezTo>
                  <a:pt x="1736" y="6638"/>
                  <a:pt x="1769" y="6738"/>
                  <a:pt x="1869" y="6772"/>
                </a:cubicBezTo>
                <a:cubicBezTo>
                  <a:pt x="2036" y="6772"/>
                  <a:pt x="2169" y="6838"/>
                  <a:pt x="2269" y="6972"/>
                </a:cubicBezTo>
                <a:cubicBezTo>
                  <a:pt x="2269" y="7172"/>
                  <a:pt x="2203" y="7305"/>
                  <a:pt x="2036" y="7439"/>
                </a:cubicBezTo>
                <a:cubicBezTo>
                  <a:pt x="1869" y="7506"/>
                  <a:pt x="1836" y="7606"/>
                  <a:pt x="1902" y="7739"/>
                </a:cubicBezTo>
                <a:cubicBezTo>
                  <a:pt x="2002" y="7772"/>
                  <a:pt x="2036" y="7806"/>
                  <a:pt x="2069" y="7906"/>
                </a:cubicBezTo>
                <a:cubicBezTo>
                  <a:pt x="2102" y="7973"/>
                  <a:pt x="2169" y="8006"/>
                  <a:pt x="2102" y="8139"/>
                </a:cubicBezTo>
                <a:cubicBezTo>
                  <a:pt x="2102" y="8473"/>
                  <a:pt x="2569" y="8339"/>
                  <a:pt x="2670" y="8640"/>
                </a:cubicBezTo>
                <a:cubicBezTo>
                  <a:pt x="2703" y="8806"/>
                  <a:pt x="2503" y="8973"/>
                  <a:pt x="2503" y="9173"/>
                </a:cubicBezTo>
                <a:cubicBezTo>
                  <a:pt x="2536" y="9273"/>
                  <a:pt x="2536" y="9340"/>
                  <a:pt x="2536" y="9440"/>
                </a:cubicBezTo>
                <a:cubicBezTo>
                  <a:pt x="2436" y="9574"/>
                  <a:pt x="2369" y="9640"/>
                  <a:pt x="2236" y="9774"/>
                </a:cubicBezTo>
                <a:cubicBezTo>
                  <a:pt x="2102" y="9907"/>
                  <a:pt x="2036" y="9974"/>
                  <a:pt x="2002" y="10141"/>
                </a:cubicBezTo>
                <a:cubicBezTo>
                  <a:pt x="1936" y="10308"/>
                  <a:pt x="2002" y="10441"/>
                  <a:pt x="1836" y="10608"/>
                </a:cubicBezTo>
                <a:cubicBezTo>
                  <a:pt x="1702" y="10741"/>
                  <a:pt x="1502" y="10775"/>
                  <a:pt x="1369" y="10941"/>
                </a:cubicBezTo>
                <a:cubicBezTo>
                  <a:pt x="1269" y="11075"/>
                  <a:pt x="1168" y="11242"/>
                  <a:pt x="1068" y="11408"/>
                </a:cubicBezTo>
                <a:cubicBezTo>
                  <a:pt x="935" y="11575"/>
                  <a:pt x="1035" y="11775"/>
                  <a:pt x="1202" y="11842"/>
                </a:cubicBezTo>
                <a:cubicBezTo>
                  <a:pt x="1335" y="11942"/>
                  <a:pt x="1502" y="11942"/>
                  <a:pt x="1569" y="12075"/>
                </a:cubicBezTo>
                <a:cubicBezTo>
                  <a:pt x="1669" y="12142"/>
                  <a:pt x="1669" y="12276"/>
                  <a:pt x="1669" y="12409"/>
                </a:cubicBezTo>
                <a:cubicBezTo>
                  <a:pt x="1669" y="12442"/>
                  <a:pt x="1602" y="12609"/>
                  <a:pt x="1602" y="12643"/>
                </a:cubicBezTo>
                <a:cubicBezTo>
                  <a:pt x="1669" y="12776"/>
                  <a:pt x="2036" y="12843"/>
                  <a:pt x="2169" y="12909"/>
                </a:cubicBezTo>
                <a:cubicBezTo>
                  <a:pt x="2369" y="13009"/>
                  <a:pt x="2770" y="13110"/>
                  <a:pt x="2536" y="13410"/>
                </a:cubicBezTo>
                <a:cubicBezTo>
                  <a:pt x="2670" y="13610"/>
                  <a:pt x="2836" y="13777"/>
                  <a:pt x="2603" y="13977"/>
                </a:cubicBezTo>
                <a:cubicBezTo>
                  <a:pt x="2670" y="14077"/>
                  <a:pt x="2736" y="14110"/>
                  <a:pt x="2836" y="14144"/>
                </a:cubicBezTo>
                <a:cubicBezTo>
                  <a:pt x="2903" y="14244"/>
                  <a:pt x="2903" y="14310"/>
                  <a:pt x="2870" y="14444"/>
                </a:cubicBezTo>
                <a:cubicBezTo>
                  <a:pt x="2836" y="14577"/>
                  <a:pt x="2836" y="14677"/>
                  <a:pt x="2870" y="14777"/>
                </a:cubicBezTo>
                <a:lnTo>
                  <a:pt x="2870" y="14844"/>
                </a:lnTo>
                <a:lnTo>
                  <a:pt x="32091" y="10308"/>
                </a:lnTo>
                <a:lnTo>
                  <a:pt x="31590" y="9941"/>
                </a:lnTo>
                <a:cubicBezTo>
                  <a:pt x="31390" y="9740"/>
                  <a:pt x="31257" y="9640"/>
                  <a:pt x="31223" y="9340"/>
                </a:cubicBezTo>
                <a:cubicBezTo>
                  <a:pt x="31190" y="9240"/>
                  <a:pt x="31223" y="8907"/>
                  <a:pt x="31123" y="8773"/>
                </a:cubicBezTo>
                <a:cubicBezTo>
                  <a:pt x="31056" y="8673"/>
                  <a:pt x="30890" y="8740"/>
                  <a:pt x="30790" y="8673"/>
                </a:cubicBezTo>
                <a:cubicBezTo>
                  <a:pt x="30790" y="8506"/>
                  <a:pt x="31023" y="8306"/>
                  <a:pt x="31090" y="8139"/>
                </a:cubicBezTo>
                <a:cubicBezTo>
                  <a:pt x="31223" y="7806"/>
                  <a:pt x="31223" y="7506"/>
                  <a:pt x="31423" y="7239"/>
                </a:cubicBezTo>
                <a:cubicBezTo>
                  <a:pt x="31757" y="6805"/>
                  <a:pt x="32324" y="6572"/>
                  <a:pt x="32691" y="6105"/>
                </a:cubicBezTo>
                <a:cubicBezTo>
                  <a:pt x="33025" y="5604"/>
                  <a:pt x="32224" y="5604"/>
                  <a:pt x="31924" y="5571"/>
                </a:cubicBezTo>
                <a:cubicBezTo>
                  <a:pt x="31624" y="5504"/>
                  <a:pt x="31023" y="5471"/>
                  <a:pt x="30823" y="5137"/>
                </a:cubicBezTo>
                <a:cubicBezTo>
                  <a:pt x="30790" y="5070"/>
                  <a:pt x="30823" y="4937"/>
                  <a:pt x="30790" y="4804"/>
                </a:cubicBezTo>
                <a:cubicBezTo>
                  <a:pt x="30790" y="4770"/>
                  <a:pt x="30723" y="4670"/>
                  <a:pt x="30723" y="4637"/>
                </a:cubicBezTo>
                <a:cubicBezTo>
                  <a:pt x="30723" y="4570"/>
                  <a:pt x="30756" y="4503"/>
                  <a:pt x="30756" y="4437"/>
                </a:cubicBezTo>
                <a:cubicBezTo>
                  <a:pt x="30790" y="4237"/>
                  <a:pt x="30656" y="4103"/>
                  <a:pt x="30456" y="4070"/>
                </a:cubicBezTo>
                <a:cubicBezTo>
                  <a:pt x="30523" y="3903"/>
                  <a:pt x="30723" y="3803"/>
                  <a:pt x="30790" y="3636"/>
                </a:cubicBezTo>
                <a:cubicBezTo>
                  <a:pt x="30856" y="3503"/>
                  <a:pt x="30856" y="3503"/>
                  <a:pt x="30856" y="3403"/>
                </a:cubicBezTo>
                <a:cubicBezTo>
                  <a:pt x="30856" y="3303"/>
                  <a:pt x="30856" y="3269"/>
                  <a:pt x="30890" y="3136"/>
                </a:cubicBezTo>
                <a:cubicBezTo>
                  <a:pt x="30890" y="3069"/>
                  <a:pt x="30890" y="3002"/>
                  <a:pt x="30923" y="2936"/>
                </a:cubicBezTo>
                <a:cubicBezTo>
                  <a:pt x="30923" y="2836"/>
                  <a:pt x="30890" y="2769"/>
                  <a:pt x="30856" y="2669"/>
                </a:cubicBezTo>
                <a:cubicBezTo>
                  <a:pt x="30790" y="2502"/>
                  <a:pt x="30923" y="2402"/>
                  <a:pt x="30890" y="2268"/>
                </a:cubicBezTo>
                <a:cubicBezTo>
                  <a:pt x="30856" y="2068"/>
                  <a:pt x="30756" y="2102"/>
                  <a:pt x="30956" y="1968"/>
                </a:cubicBezTo>
                <a:cubicBezTo>
                  <a:pt x="31123" y="1835"/>
                  <a:pt x="31357" y="1768"/>
                  <a:pt x="31457" y="1601"/>
                </a:cubicBezTo>
                <a:cubicBezTo>
                  <a:pt x="31523" y="1501"/>
                  <a:pt x="31690" y="1334"/>
                  <a:pt x="31624" y="1234"/>
                </a:cubicBezTo>
                <a:cubicBezTo>
                  <a:pt x="31608" y="1159"/>
                  <a:pt x="31531" y="1138"/>
                  <a:pt x="31439" y="1138"/>
                </a:cubicBezTo>
                <a:cubicBezTo>
                  <a:pt x="31328" y="1138"/>
                  <a:pt x="31196" y="1168"/>
                  <a:pt x="31123" y="1168"/>
                </a:cubicBezTo>
                <a:cubicBezTo>
                  <a:pt x="30956" y="1168"/>
                  <a:pt x="30890" y="1134"/>
                  <a:pt x="30790" y="1068"/>
                </a:cubicBezTo>
                <a:cubicBezTo>
                  <a:pt x="30690" y="968"/>
                  <a:pt x="30623" y="901"/>
                  <a:pt x="30523" y="834"/>
                </a:cubicBezTo>
                <a:cubicBezTo>
                  <a:pt x="30289" y="767"/>
                  <a:pt x="30122" y="734"/>
                  <a:pt x="29956" y="634"/>
                </a:cubicBezTo>
                <a:cubicBezTo>
                  <a:pt x="29856" y="567"/>
                  <a:pt x="29722" y="434"/>
                  <a:pt x="29555" y="334"/>
                </a:cubicBezTo>
                <a:cubicBezTo>
                  <a:pt x="29389" y="267"/>
                  <a:pt x="29222" y="234"/>
                  <a:pt x="29055" y="134"/>
                </a:cubicBezTo>
                <a:cubicBezTo>
                  <a:pt x="28922" y="67"/>
                  <a:pt x="28755" y="67"/>
                  <a:pt x="28621" y="0"/>
                </a:cubicBezTo>
                <a:close/>
              </a:path>
            </a:pathLst>
          </a:custGeom>
          <a:solidFill>
            <a:srgbClr val="921C00">
              <a:alpha val="4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146" name="Google Shape;3146;p38"/>
          <p:cNvPicPr preferRelativeResize="0"/>
          <p:nvPr>
            <p:custDataLst>
              <p:tags r:id="rId1"/>
            </p:custDataLst>
          </p:nvPr>
        </p:nvPicPr>
        <p:blipFill rotWithShape="1">
          <a:blip r:embed="rId2"/>
          <a:srcRect l="24453" t="2393" r="2200" b="9617"/>
          <a:stretch>
            <a:fillRect/>
          </a:stretch>
        </p:blipFill>
        <p:spPr>
          <a:xfrm>
            <a:off x="1204175" y="1372000"/>
            <a:ext cx="2799826" cy="239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" name="标题 2"/>
          <p:cNvSpPr/>
          <p:nvPr>
            <p:ph type="title" idx="2"/>
          </p:nvPr>
        </p:nvSpPr>
        <p:spPr>
          <a:xfrm>
            <a:off x="395605" y="627380"/>
            <a:ext cx="7275830" cy="797560"/>
          </a:xfrm>
        </p:spPr>
        <p:txBody>
          <a:bodyPr/>
          <a:p>
            <a:r>
              <a:rPr lang="zh-CN" altLang="en-US" sz="2800"/>
              <a:t>School activity arrangement</a:t>
            </a:r>
            <a:r>
              <a:rPr lang="en-US" altLang="zh-CN" sz="2800"/>
              <a:t> </a:t>
            </a:r>
            <a:r>
              <a:rPr lang="zh-CN" altLang="en-US" sz="2800"/>
              <a:t>学校安排</a:t>
            </a:r>
            <a:endParaRPr lang="zh-CN" altLang="en-US" sz="2800"/>
          </a:p>
        </p:txBody>
      </p:sp>
      <p:sp>
        <p:nvSpPr>
          <p:cNvPr id="4" name="副标题 3"/>
          <p:cNvSpPr/>
          <p:nvPr>
            <p:ph type="subTitle" idx="1"/>
          </p:nvPr>
        </p:nvSpPr>
        <p:spPr>
          <a:xfrm>
            <a:off x="251460" y="915670"/>
            <a:ext cx="4118610" cy="2009140"/>
          </a:xfrm>
        </p:spPr>
        <p:txBody>
          <a:bodyPr/>
          <a:p>
            <a:r>
              <a:rPr lang="en-US" altLang="zh-CN"/>
              <a:t>1.Food</a:t>
            </a:r>
            <a:r>
              <a:rPr lang="zh-CN" altLang="en-US"/>
              <a:t>吃饭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339725"/>
            <a:ext cx="5949315" cy="44608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90" y="51435"/>
            <a:ext cx="385572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" y="267335"/>
            <a:ext cx="6230620" cy="4671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280" y="51435"/>
            <a:ext cx="385572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" y="0"/>
            <a:ext cx="6859905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90" y="74295"/>
            <a:ext cx="3648710" cy="48647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740" y="123825"/>
            <a:ext cx="3648710" cy="48647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00020" y="-20320"/>
            <a:ext cx="4137660" cy="551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r>
              <a:rPr lang="en-US" altLang="zh-CN"/>
              <a:t>  </a:t>
            </a:r>
            <a:endParaRPr lang="en-US" altLang="zh-CN"/>
          </a:p>
        </p:txBody>
      </p:sp>
      <p:sp>
        <p:nvSpPr>
          <p:cNvPr id="3" name="标题 2"/>
          <p:cNvSpPr/>
          <p:nvPr>
            <p:ph type="title" idx="2"/>
          </p:nvPr>
        </p:nvSpPr>
        <p:spPr>
          <a:xfrm>
            <a:off x="251460" y="555625"/>
            <a:ext cx="8022590" cy="1109980"/>
          </a:xfrm>
        </p:spPr>
        <p:txBody>
          <a:bodyPr/>
          <a:p>
            <a:r>
              <a:rPr lang="en-US" altLang="zh-CN"/>
              <a:t> School arrangement </a:t>
            </a:r>
            <a:r>
              <a:rPr lang="zh-CN" altLang="en-US"/>
              <a:t>学校安排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4" name="副标题 3"/>
          <p:cNvSpPr/>
          <p:nvPr>
            <p:ph type="subTitle" idx="1"/>
          </p:nvPr>
        </p:nvSpPr>
        <p:spPr/>
        <p:txBody>
          <a:bodyPr/>
          <a:p>
            <a:r>
              <a:rPr lang="en-US" altLang="zh-CN"/>
              <a:t>  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395605" y="1419225"/>
            <a:ext cx="7449820" cy="546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800">
                <a:solidFill>
                  <a:schemeClr val="tx1"/>
                </a:solidFill>
              </a:rPr>
              <a:t>2. Extracurricular Activities </a:t>
            </a:r>
            <a:r>
              <a:rPr lang="zh-CN" altLang="en-US" sz="1800">
                <a:solidFill>
                  <a:schemeClr val="tx1"/>
                </a:solidFill>
              </a:rPr>
              <a:t>课外活动</a:t>
            </a:r>
            <a:endParaRPr lang="zh-CN" altLang="en-US" sz="1800">
              <a:solidFill>
                <a:schemeClr val="tx1"/>
              </a:solidFill>
            </a:endParaRPr>
          </a:p>
          <a:p>
            <a:endParaRPr lang="zh-CN" altLang="en-US" sz="1800">
              <a:solidFill>
                <a:schemeClr val="tx1"/>
              </a:solidFill>
            </a:endParaRPr>
          </a:p>
          <a:p>
            <a:r>
              <a:rPr lang="zh-CN" altLang="en-US" sz="1800">
                <a:solidFill>
                  <a:schemeClr val="tx1"/>
                </a:solidFill>
              </a:rPr>
              <a:t>（</a:t>
            </a:r>
            <a:r>
              <a:rPr lang="en-US" altLang="zh-CN" sz="1800">
                <a:solidFill>
                  <a:schemeClr val="tx1"/>
                </a:solidFill>
              </a:rPr>
              <a:t>1</a:t>
            </a:r>
            <a:r>
              <a:rPr lang="zh-CN" altLang="en-US" sz="1800">
                <a:solidFill>
                  <a:schemeClr val="tx1"/>
                </a:solidFill>
              </a:rPr>
              <a:t>）</a:t>
            </a:r>
            <a:r>
              <a:rPr lang="en-US" altLang="zh-CN" sz="1800">
                <a:solidFill>
                  <a:schemeClr val="tx1"/>
                </a:solidFill>
              </a:rPr>
              <a:t>London Trip</a:t>
            </a:r>
            <a:r>
              <a:rPr lang="zh-CN" altLang="en-US" sz="1800">
                <a:solidFill>
                  <a:schemeClr val="tx1"/>
                </a:solidFill>
              </a:rPr>
              <a:t>伦敦之行</a:t>
            </a:r>
            <a:endParaRPr lang="zh-CN" altLang="en-US" sz="1800">
              <a:solidFill>
                <a:schemeClr val="tx1"/>
              </a:solidFill>
            </a:endParaRPr>
          </a:p>
          <a:p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（</a:t>
            </a:r>
            <a:r>
              <a:rPr lang="en-US" altLang="zh-CN" sz="1800">
                <a:solidFill>
                  <a:schemeClr val="tx1"/>
                </a:solidFill>
                <a:ea typeface="宋体" charset="0"/>
              </a:rPr>
              <a:t>2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）</a:t>
            </a:r>
            <a:r>
              <a:rPr lang="en-US" altLang="zh-CN" sz="1800">
                <a:solidFill>
                  <a:schemeClr val="tx1"/>
                </a:solidFill>
                <a:ea typeface="宋体" charset="0"/>
              </a:rPr>
              <a:t>Oxford Trip 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牛津市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游学</a:t>
            </a:r>
            <a:endParaRPr lang="zh-CN" altLang="en-US" sz="1800">
              <a:solidFill>
                <a:schemeClr val="tx1"/>
              </a:solidFill>
              <a:ea typeface="宋体" charset="0"/>
            </a:endParaRPr>
          </a:p>
          <a:p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（</a:t>
            </a:r>
            <a:r>
              <a:rPr lang="en-US" altLang="zh-CN" sz="1800">
                <a:solidFill>
                  <a:schemeClr val="tx1"/>
                </a:solidFill>
                <a:ea typeface="宋体" charset="0"/>
              </a:rPr>
              <a:t>3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）</a:t>
            </a:r>
            <a:r>
              <a:rPr lang="en-US" altLang="zh-CN" sz="1800">
                <a:solidFill>
                  <a:schemeClr val="tx1"/>
                </a:solidFill>
                <a:ea typeface="宋体" charset="0"/>
              </a:rPr>
              <a:t>High Table Dinner 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前后两次高桌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晚宴</a:t>
            </a:r>
            <a:endParaRPr lang="zh-CN" altLang="en-US" sz="1800">
              <a:solidFill>
                <a:schemeClr val="tx1"/>
              </a:solidFill>
              <a:ea typeface="宋体" charset="0"/>
            </a:endParaRPr>
          </a:p>
          <a:p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（</a:t>
            </a:r>
            <a:r>
              <a:rPr lang="en-US" altLang="zh-CN" sz="1800">
                <a:solidFill>
                  <a:schemeClr val="tx1"/>
                </a:solidFill>
                <a:ea typeface="宋体" charset="0"/>
              </a:rPr>
              <a:t>4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）</a:t>
            </a:r>
            <a:r>
              <a:rPr lang="en-US" altLang="zh-CN" sz="1800">
                <a:solidFill>
                  <a:schemeClr val="tx1"/>
                </a:solidFill>
                <a:ea typeface="宋体" charset="0"/>
              </a:rPr>
              <a:t>KTV </a:t>
            </a:r>
            <a:endParaRPr lang="en-US" altLang="zh-CN" sz="1800">
              <a:solidFill>
                <a:schemeClr val="tx1"/>
              </a:solidFill>
              <a:ea typeface="宋体" charset="0"/>
            </a:endParaRPr>
          </a:p>
          <a:p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（</a:t>
            </a:r>
            <a:r>
              <a:rPr lang="en-US" altLang="zh-CN" sz="1800">
                <a:solidFill>
                  <a:schemeClr val="tx1"/>
                </a:solidFill>
                <a:ea typeface="宋体" charset="0"/>
              </a:rPr>
              <a:t>5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）</a:t>
            </a:r>
            <a:r>
              <a:rPr lang="en-US" altLang="zh-CN" sz="1800">
                <a:solidFill>
                  <a:schemeClr val="tx1"/>
                </a:solidFill>
                <a:ea typeface="宋体" charset="0"/>
              </a:rPr>
              <a:t>sports activities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（</a:t>
            </a:r>
            <a:r>
              <a:rPr lang="en-US" altLang="zh-CN" sz="1800">
                <a:solidFill>
                  <a:schemeClr val="tx1"/>
                </a:solidFill>
                <a:ea typeface="宋体" charset="0"/>
              </a:rPr>
              <a:t>squash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，</a:t>
            </a:r>
            <a:r>
              <a:rPr lang="en-US" altLang="zh-CN" sz="1800">
                <a:solidFill>
                  <a:schemeClr val="tx1"/>
                </a:solidFill>
                <a:ea typeface="宋体" charset="0"/>
              </a:rPr>
              <a:t>pingpong...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）</a:t>
            </a:r>
            <a:r>
              <a:rPr lang="zh-CN" altLang="en-US" sz="1800">
                <a:solidFill>
                  <a:schemeClr val="tx1"/>
                </a:solidFill>
                <a:ea typeface="宋体" charset="0"/>
              </a:rPr>
              <a:t>运动项目</a:t>
            </a:r>
            <a:endParaRPr lang="zh-CN" altLang="en-US" sz="1800">
              <a:solidFill>
                <a:schemeClr val="tx1"/>
              </a:solidFill>
              <a:ea typeface="宋体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3485" y="-452120"/>
            <a:ext cx="4441825" cy="961517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219700" y="3075305"/>
            <a:ext cx="792480" cy="5041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35"/>
            <a:ext cx="3855720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870" y="0"/>
            <a:ext cx="3957320" cy="52762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810" y="-20320"/>
            <a:ext cx="3855720" cy="5143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51435"/>
            <a:ext cx="3855720" cy="5143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065" y="51435"/>
            <a:ext cx="4158615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795" y="-20320"/>
            <a:ext cx="3855720" cy="5143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595" y="-20320"/>
            <a:ext cx="6858000" cy="5143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9700" y="-20320"/>
            <a:ext cx="3239135" cy="51435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3500" y="51435"/>
            <a:ext cx="6858000" cy="51435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1595" y="-236220"/>
            <a:ext cx="685990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31329590761_1_1"/>
  <p:tag name="KSO_WM_DIAGRAM_VIRTUALLY_FRAME" val="{&quot;height&quot;:27.45,&quot;left&quot;:442.25,&quot;top&quot;:325.45,&quot;width&quot;:240.95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England's Typical Traditions by Slidesgo">
  <a:themeElements>
    <a:clrScheme name="Simple Light">
      <a:dk1>
        <a:srgbClr val="00388C"/>
      </a:dk1>
      <a:lt1>
        <a:srgbClr val="FFFFFF"/>
      </a:lt1>
      <a:dk2>
        <a:srgbClr val="921C00"/>
      </a:dk2>
      <a:lt2>
        <a:srgbClr val="F3E6D1"/>
      </a:lt2>
      <a:accent1>
        <a:srgbClr val="FBEFC6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388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1204</Words>
  <Application>WPS 文字</Application>
  <PresentationFormat/>
  <Paragraphs>133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46" baseType="lpstr">
      <vt:lpstr>Arial</vt:lpstr>
      <vt:lpstr>宋体</vt:lpstr>
      <vt:lpstr>Wingdings</vt:lpstr>
      <vt:lpstr>Arial</vt:lpstr>
      <vt:lpstr>Satisfy</vt:lpstr>
      <vt:lpstr>Roboto</vt:lpstr>
      <vt:lpstr>Roboto Condensed Light</vt:lpstr>
      <vt:lpstr>Thonburi</vt:lpstr>
      <vt:lpstr>Caveat</vt:lpstr>
      <vt:lpstr>Josefin Slab</vt:lpstr>
      <vt:lpstr>Yanone Kaffeesatz</vt:lpstr>
      <vt:lpstr>Advent Pro</vt:lpstr>
      <vt:lpstr>Anaheim</vt:lpstr>
      <vt:lpstr>Francois One</vt:lpstr>
      <vt:lpstr>Barlow</vt:lpstr>
      <vt:lpstr>Proxima Nova</vt:lpstr>
      <vt:lpstr>微软雅黑</vt:lpstr>
      <vt:lpstr>汉仪旗黑</vt:lpstr>
      <vt:lpstr>宋体</vt:lpstr>
      <vt:lpstr>Arial Unicode MS</vt:lpstr>
      <vt:lpstr>汉仪书宋二KW</vt:lpstr>
      <vt:lpstr>Calibri</vt:lpstr>
      <vt:lpstr>Helvetica Neue</vt:lpstr>
      <vt:lpstr>Amatic SC</vt:lpstr>
      <vt:lpstr>Roboto Medium</vt:lpstr>
      <vt:lpstr>Amatic SC</vt:lpstr>
      <vt:lpstr>Roboto</vt:lpstr>
      <vt:lpstr>Roboto Medium</vt:lpstr>
      <vt:lpstr>Satisfy</vt:lpstr>
      <vt:lpstr>Beirut</vt:lpstr>
      <vt:lpstr>Apple Color Emoji</vt:lpstr>
      <vt:lpstr>SimSong Regular</vt:lpstr>
      <vt:lpstr>England's Typical Traditions by Slidesgo</vt:lpstr>
      <vt:lpstr>Traditions</vt:lpstr>
      <vt:lpstr>03.</vt:lpstr>
      <vt:lpstr>British culture</vt:lpstr>
      <vt:lpstr>England institutions</vt:lpstr>
      <vt:lpstr>Language in England</vt:lpstr>
      <vt:lpstr>PowerPoint 演示文稿</vt:lpstr>
      <vt:lpstr>02.</vt:lpstr>
      <vt:lpstr>PowerPoint 演示文稿</vt:lpstr>
      <vt:lpstr>PowerPoint 演示文稿</vt:lpstr>
      <vt:lpstr>British royal family</vt:lpstr>
      <vt:lpstr>03</vt:lpstr>
      <vt:lpstr>Art in the streets</vt:lpstr>
      <vt:lpstr>Awesome words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England's Typical Traditions</dc:title>
  <dc:creator/>
  <cp:lastModifiedBy>gnothi seauton</cp:lastModifiedBy>
  <cp:revision>5</cp:revision>
  <dcterms:created xsi:type="dcterms:W3CDTF">2024-11-12T06:58:48Z</dcterms:created>
  <dcterms:modified xsi:type="dcterms:W3CDTF">2024-11-12T06:58:48Z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2B04F22F6B2F99129BF731673F753459_43</vt:lpwstr>
  </property>
  <property fmtid="{D5CDD505-2E9C-101B-9397-08002B2CF9AE}" pid="3" name="KSOProductBuildVer">
    <vt:lpwstr>2052-6.8.2.8850</vt:lpwstr>
  </property>
</Properties>
</file>