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8" r:id="rId4"/>
    <p:sldId id="274" r:id="rId5"/>
    <p:sldId id="259" r:id="rId6"/>
    <p:sldId id="277" r:id="rId7"/>
    <p:sldId id="289" r:id="rId8"/>
    <p:sldId id="261" r:id="rId9"/>
    <p:sldId id="294" r:id="rId10"/>
    <p:sldId id="262" r:id="rId11"/>
    <p:sldId id="267" r:id="rId12"/>
    <p:sldId id="27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290"/>
    <a:srgbClr val="8C7A70"/>
    <a:srgbClr val="FFFFFF"/>
    <a:srgbClr val="9E877B"/>
    <a:srgbClr val="6A5A55"/>
    <a:srgbClr val="777D85"/>
    <a:srgbClr val="36302C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8" y="66"/>
      </p:cViewPr>
      <p:guideLst>
        <p:guide orient="horz" pos="2160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82FA4-6934-402F-9D9B-1AEEAD473F16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DDE5E62-4945-4C0A-83CF-A519BC972C39}">
      <dgm:prSet phldrT="[Text]" custT="1"/>
      <dgm:spPr>
        <a:solidFill>
          <a:srgbClr val="8C7A70"/>
        </a:solidFill>
      </dgm:spPr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International Business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FEC22-06B7-47D5-9075-D3F5DA5DF890}" type="parTrans" cxnId="{64A2954D-F443-4EDA-8B9E-FF5D916A0883}">
      <dgm:prSet/>
      <dgm:spPr/>
      <dgm:t>
        <a:bodyPr/>
        <a:lstStyle/>
        <a:p>
          <a:endParaRPr lang="en-US"/>
        </a:p>
      </dgm:t>
    </dgm:pt>
    <dgm:pt modelId="{741FFA47-A624-49E2-B3F4-8E8DD6823A5D}" type="sibTrans" cxnId="{64A2954D-F443-4EDA-8B9E-FF5D916A0883}">
      <dgm:prSet/>
      <dgm:spPr/>
      <dgm:t>
        <a:bodyPr/>
        <a:lstStyle/>
        <a:p>
          <a:endParaRPr lang="en-US"/>
        </a:p>
      </dgm:t>
    </dgm:pt>
    <dgm:pt modelId="{5F65C708-0E99-43F5-8C2E-A4C89F95EB71}">
      <dgm:prSet phldrT="[Text]" custT="1"/>
      <dgm:spPr>
        <a:solidFill>
          <a:srgbClr val="8C7A70"/>
        </a:solidFill>
      </dgm:spPr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International Finance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D3D9B3-BA3B-4779-B905-94F8A965C69D}" type="parTrans" cxnId="{4157C43D-6AEC-4F8C-A9E5-F5CB5D9628B4}">
      <dgm:prSet/>
      <dgm:spPr>
        <a:solidFill>
          <a:srgbClr val="8C7A70"/>
        </a:solidFill>
        <a:ln>
          <a:solidFill>
            <a:srgbClr val="8C7A70"/>
          </a:solidFill>
        </a:ln>
      </dgm:spPr>
      <dgm:t>
        <a:bodyPr/>
        <a:lstStyle/>
        <a:p>
          <a:endParaRPr lang="en-US"/>
        </a:p>
      </dgm:t>
    </dgm:pt>
    <dgm:pt modelId="{5A923B9F-A76A-4A29-9140-12F8F043AEDF}" type="sibTrans" cxnId="{4157C43D-6AEC-4F8C-A9E5-F5CB5D9628B4}">
      <dgm:prSet/>
      <dgm:spPr/>
      <dgm:t>
        <a:bodyPr/>
        <a:lstStyle/>
        <a:p>
          <a:endParaRPr lang="en-US"/>
        </a:p>
      </dgm:t>
    </dgm:pt>
    <dgm:pt modelId="{D5DD23D2-64A1-4AC2-AB9F-36B3BA791B0F}">
      <dgm:prSet phldrT="[Text]" custT="1"/>
      <dgm:spPr>
        <a:solidFill>
          <a:srgbClr val="8C7A70"/>
        </a:solidFill>
      </dgm:spPr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International Marketing Strategies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70B01-14FC-44B1-869F-30AE6FFF5322}" type="parTrans" cxnId="{CBE419D3-8120-4F9B-A67D-C8E72195FEB9}">
      <dgm:prSet/>
      <dgm:spPr>
        <a:ln>
          <a:solidFill>
            <a:srgbClr val="8C7A70"/>
          </a:solidFill>
        </a:ln>
      </dgm:spPr>
      <dgm:t>
        <a:bodyPr/>
        <a:lstStyle/>
        <a:p>
          <a:endParaRPr lang="en-US"/>
        </a:p>
      </dgm:t>
    </dgm:pt>
    <dgm:pt modelId="{DFACB7FE-4BB8-4C01-9D69-FA407D35390D}" type="sibTrans" cxnId="{CBE419D3-8120-4F9B-A67D-C8E72195FEB9}">
      <dgm:prSet/>
      <dgm:spPr/>
      <dgm:t>
        <a:bodyPr/>
        <a:lstStyle/>
        <a:p>
          <a:endParaRPr lang="en-US"/>
        </a:p>
      </dgm:t>
    </dgm:pt>
    <dgm:pt modelId="{4524426C-B206-4DF3-BD49-3737ABCCB2B7}" type="pres">
      <dgm:prSet presAssocID="{71582FA4-6934-402F-9D9B-1AEEAD473F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D97611-D4CC-4144-8B94-D33FEB048B9B}" type="pres">
      <dgm:prSet presAssocID="{4DDE5E62-4945-4C0A-83CF-A519BC972C39}" presName="hierRoot1" presStyleCnt="0">
        <dgm:presLayoutVars>
          <dgm:hierBranch val="init"/>
        </dgm:presLayoutVars>
      </dgm:prSet>
      <dgm:spPr/>
    </dgm:pt>
    <dgm:pt modelId="{A61A082B-3959-4A79-88B1-E4F91FDB5BCC}" type="pres">
      <dgm:prSet presAssocID="{4DDE5E62-4945-4C0A-83CF-A519BC972C39}" presName="rootComposite1" presStyleCnt="0"/>
      <dgm:spPr/>
    </dgm:pt>
    <dgm:pt modelId="{A01A83B0-6BB8-455C-AB48-0EEE70BAD4FE}" type="pres">
      <dgm:prSet presAssocID="{4DDE5E62-4945-4C0A-83CF-A519BC972C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10055-4F25-4D92-B7D3-AB53F5EB2606}" type="pres">
      <dgm:prSet presAssocID="{4DDE5E62-4945-4C0A-83CF-A519BC972C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6DE0A7A-B091-4755-BE29-5A9410A1943E}" type="pres">
      <dgm:prSet presAssocID="{4DDE5E62-4945-4C0A-83CF-A519BC972C39}" presName="hierChild2" presStyleCnt="0"/>
      <dgm:spPr/>
    </dgm:pt>
    <dgm:pt modelId="{D8ED3305-423F-4318-BB47-BF5610C1240C}" type="pres">
      <dgm:prSet presAssocID="{DED3D9B3-BA3B-4779-B905-94F8A965C69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E4024DD-C3AE-40E3-9E3B-A4E6F6DDAD0F}" type="pres">
      <dgm:prSet presAssocID="{5F65C708-0E99-43F5-8C2E-A4C89F95EB71}" presName="hierRoot2" presStyleCnt="0">
        <dgm:presLayoutVars>
          <dgm:hierBranch val="init"/>
        </dgm:presLayoutVars>
      </dgm:prSet>
      <dgm:spPr/>
    </dgm:pt>
    <dgm:pt modelId="{CDD7726D-0E93-4ECA-9A6D-6FF884F629CE}" type="pres">
      <dgm:prSet presAssocID="{5F65C708-0E99-43F5-8C2E-A4C89F95EB71}" presName="rootComposite" presStyleCnt="0"/>
      <dgm:spPr/>
    </dgm:pt>
    <dgm:pt modelId="{4E119ACF-A780-4A3B-8716-B1F69A0B8BB5}" type="pres">
      <dgm:prSet presAssocID="{5F65C708-0E99-43F5-8C2E-A4C89F95EB7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A0E09A-C49C-4A61-8B5C-C742B831A296}" type="pres">
      <dgm:prSet presAssocID="{5F65C708-0E99-43F5-8C2E-A4C89F95EB71}" presName="rootConnector" presStyleLbl="node2" presStyleIdx="0" presStyleCnt="2"/>
      <dgm:spPr/>
      <dgm:t>
        <a:bodyPr/>
        <a:lstStyle/>
        <a:p>
          <a:endParaRPr lang="en-US"/>
        </a:p>
      </dgm:t>
    </dgm:pt>
    <dgm:pt modelId="{7E8A24C5-1349-42ED-9CA3-96F1CABAC947}" type="pres">
      <dgm:prSet presAssocID="{5F65C708-0E99-43F5-8C2E-A4C89F95EB71}" presName="hierChild4" presStyleCnt="0"/>
      <dgm:spPr/>
    </dgm:pt>
    <dgm:pt modelId="{3A33420A-DB7D-48F7-80D6-E8B113DC0137}" type="pres">
      <dgm:prSet presAssocID="{5F65C708-0E99-43F5-8C2E-A4C89F95EB71}" presName="hierChild5" presStyleCnt="0"/>
      <dgm:spPr/>
    </dgm:pt>
    <dgm:pt modelId="{95A97BA8-9542-4975-81B7-4F21B85863B0}" type="pres">
      <dgm:prSet presAssocID="{1DD70B01-14FC-44B1-869F-30AE6FFF532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E3B627C-611F-4E14-8410-58D3EA4694B8}" type="pres">
      <dgm:prSet presAssocID="{D5DD23D2-64A1-4AC2-AB9F-36B3BA791B0F}" presName="hierRoot2" presStyleCnt="0">
        <dgm:presLayoutVars>
          <dgm:hierBranch val="init"/>
        </dgm:presLayoutVars>
      </dgm:prSet>
      <dgm:spPr/>
    </dgm:pt>
    <dgm:pt modelId="{BCDD3518-BD6B-4CC0-9C45-482A0B942F51}" type="pres">
      <dgm:prSet presAssocID="{D5DD23D2-64A1-4AC2-AB9F-36B3BA791B0F}" presName="rootComposite" presStyleCnt="0"/>
      <dgm:spPr/>
    </dgm:pt>
    <dgm:pt modelId="{3C832597-8D0C-4527-AAC8-296416D4FA01}" type="pres">
      <dgm:prSet presAssocID="{D5DD23D2-64A1-4AC2-AB9F-36B3BA791B0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5FB7BC-1AFF-49DF-AAB0-E6226C06C7EB}" type="pres">
      <dgm:prSet presAssocID="{D5DD23D2-64A1-4AC2-AB9F-36B3BA791B0F}" presName="rootConnector" presStyleLbl="node2" presStyleIdx="1" presStyleCnt="2"/>
      <dgm:spPr/>
      <dgm:t>
        <a:bodyPr/>
        <a:lstStyle/>
        <a:p>
          <a:endParaRPr lang="en-US"/>
        </a:p>
      </dgm:t>
    </dgm:pt>
    <dgm:pt modelId="{42C5351E-B504-4663-A4E0-F72D2934F9CF}" type="pres">
      <dgm:prSet presAssocID="{D5DD23D2-64A1-4AC2-AB9F-36B3BA791B0F}" presName="hierChild4" presStyleCnt="0"/>
      <dgm:spPr/>
    </dgm:pt>
    <dgm:pt modelId="{5B7E9E71-BB65-4EBA-9915-5890C98A9308}" type="pres">
      <dgm:prSet presAssocID="{D5DD23D2-64A1-4AC2-AB9F-36B3BA791B0F}" presName="hierChild5" presStyleCnt="0"/>
      <dgm:spPr/>
    </dgm:pt>
    <dgm:pt modelId="{049A7A80-ED1E-4D03-A3C0-8B3083DBDB65}" type="pres">
      <dgm:prSet presAssocID="{4DDE5E62-4945-4C0A-83CF-A519BC972C39}" presName="hierChild3" presStyleCnt="0"/>
      <dgm:spPr/>
    </dgm:pt>
  </dgm:ptLst>
  <dgm:cxnLst>
    <dgm:cxn modelId="{31B389D1-F3BC-4126-91C3-588CA1E0EBBE}" type="presOf" srcId="{DED3D9B3-BA3B-4779-B905-94F8A965C69D}" destId="{D8ED3305-423F-4318-BB47-BF5610C1240C}" srcOrd="0" destOrd="0" presId="urn:microsoft.com/office/officeart/2005/8/layout/orgChart1#1"/>
    <dgm:cxn modelId="{25D9C14D-15A6-4A26-B4D1-2BB9CB80A163}" type="presOf" srcId="{4DDE5E62-4945-4C0A-83CF-A519BC972C39}" destId="{12A10055-4F25-4D92-B7D3-AB53F5EB2606}" srcOrd="1" destOrd="0" presId="urn:microsoft.com/office/officeart/2005/8/layout/orgChart1#1"/>
    <dgm:cxn modelId="{CBE419D3-8120-4F9B-A67D-C8E72195FEB9}" srcId="{4DDE5E62-4945-4C0A-83CF-A519BC972C39}" destId="{D5DD23D2-64A1-4AC2-AB9F-36B3BA791B0F}" srcOrd="1" destOrd="0" parTransId="{1DD70B01-14FC-44B1-869F-30AE6FFF5322}" sibTransId="{DFACB7FE-4BB8-4C01-9D69-FA407D35390D}"/>
    <dgm:cxn modelId="{4157C43D-6AEC-4F8C-A9E5-F5CB5D9628B4}" srcId="{4DDE5E62-4945-4C0A-83CF-A519BC972C39}" destId="{5F65C708-0E99-43F5-8C2E-A4C89F95EB71}" srcOrd="0" destOrd="0" parTransId="{DED3D9B3-BA3B-4779-B905-94F8A965C69D}" sibTransId="{5A923B9F-A76A-4A29-9140-12F8F043AEDF}"/>
    <dgm:cxn modelId="{64A2954D-F443-4EDA-8B9E-FF5D916A0883}" srcId="{71582FA4-6934-402F-9D9B-1AEEAD473F16}" destId="{4DDE5E62-4945-4C0A-83CF-A519BC972C39}" srcOrd="0" destOrd="0" parTransId="{439FEC22-06B7-47D5-9075-D3F5DA5DF890}" sibTransId="{741FFA47-A624-49E2-B3F4-8E8DD6823A5D}"/>
    <dgm:cxn modelId="{4549A1AC-AF1C-4F02-99E8-A53FC3FDD133}" type="presOf" srcId="{1DD70B01-14FC-44B1-869F-30AE6FFF5322}" destId="{95A97BA8-9542-4975-81B7-4F21B85863B0}" srcOrd="0" destOrd="0" presId="urn:microsoft.com/office/officeart/2005/8/layout/orgChart1#1"/>
    <dgm:cxn modelId="{F4BE6F92-790C-45B6-B76B-2BEA9D707328}" type="presOf" srcId="{5F65C708-0E99-43F5-8C2E-A4C89F95EB71}" destId="{4E119ACF-A780-4A3B-8716-B1F69A0B8BB5}" srcOrd="0" destOrd="0" presId="urn:microsoft.com/office/officeart/2005/8/layout/orgChart1#1"/>
    <dgm:cxn modelId="{54E02587-AD81-4395-A38A-F7FD29F9A243}" type="presOf" srcId="{D5DD23D2-64A1-4AC2-AB9F-36B3BA791B0F}" destId="{395FB7BC-1AFF-49DF-AAB0-E6226C06C7EB}" srcOrd="1" destOrd="0" presId="urn:microsoft.com/office/officeart/2005/8/layout/orgChart1#1"/>
    <dgm:cxn modelId="{C45CA914-8CFA-431C-BF6F-6C2311122B49}" type="presOf" srcId="{5F65C708-0E99-43F5-8C2E-A4C89F95EB71}" destId="{A5A0E09A-C49C-4A61-8B5C-C742B831A296}" srcOrd="1" destOrd="0" presId="urn:microsoft.com/office/officeart/2005/8/layout/orgChart1#1"/>
    <dgm:cxn modelId="{C241D03D-5E81-419C-83B1-531B604373B5}" type="presOf" srcId="{71582FA4-6934-402F-9D9B-1AEEAD473F16}" destId="{4524426C-B206-4DF3-BD49-3737ABCCB2B7}" srcOrd="0" destOrd="0" presId="urn:microsoft.com/office/officeart/2005/8/layout/orgChart1#1"/>
    <dgm:cxn modelId="{150D7C60-18A3-4DDB-969B-6D588A8A9E1D}" type="presOf" srcId="{4DDE5E62-4945-4C0A-83CF-A519BC972C39}" destId="{A01A83B0-6BB8-455C-AB48-0EEE70BAD4FE}" srcOrd="0" destOrd="0" presId="urn:microsoft.com/office/officeart/2005/8/layout/orgChart1#1"/>
    <dgm:cxn modelId="{50595592-4F81-42F9-BD7B-9C0BE2ED67D2}" type="presOf" srcId="{D5DD23D2-64A1-4AC2-AB9F-36B3BA791B0F}" destId="{3C832597-8D0C-4527-AAC8-296416D4FA01}" srcOrd="0" destOrd="0" presId="urn:microsoft.com/office/officeart/2005/8/layout/orgChart1#1"/>
    <dgm:cxn modelId="{5B6201E0-86B0-4318-A28D-36AD82449516}" type="presParOf" srcId="{4524426C-B206-4DF3-BD49-3737ABCCB2B7}" destId="{46D97611-D4CC-4144-8B94-D33FEB048B9B}" srcOrd="0" destOrd="0" presId="urn:microsoft.com/office/officeart/2005/8/layout/orgChart1#1"/>
    <dgm:cxn modelId="{F13101A4-5191-456A-9523-09F87DE84584}" type="presParOf" srcId="{46D97611-D4CC-4144-8B94-D33FEB048B9B}" destId="{A61A082B-3959-4A79-88B1-E4F91FDB5BCC}" srcOrd="0" destOrd="0" presId="urn:microsoft.com/office/officeart/2005/8/layout/orgChart1#1"/>
    <dgm:cxn modelId="{2A642739-6F1C-4FD7-8CDB-E21102466FBB}" type="presParOf" srcId="{A61A082B-3959-4A79-88B1-E4F91FDB5BCC}" destId="{A01A83B0-6BB8-455C-AB48-0EEE70BAD4FE}" srcOrd="0" destOrd="0" presId="urn:microsoft.com/office/officeart/2005/8/layout/orgChart1#1"/>
    <dgm:cxn modelId="{31E5D4BA-0BD1-46D2-A0C6-171886802567}" type="presParOf" srcId="{A61A082B-3959-4A79-88B1-E4F91FDB5BCC}" destId="{12A10055-4F25-4D92-B7D3-AB53F5EB2606}" srcOrd="1" destOrd="0" presId="urn:microsoft.com/office/officeart/2005/8/layout/orgChart1#1"/>
    <dgm:cxn modelId="{424810EB-34FD-4C63-BB32-230CBAABCFF5}" type="presParOf" srcId="{46D97611-D4CC-4144-8B94-D33FEB048B9B}" destId="{26DE0A7A-B091-4755-BE29-5A9410A1943E}" srcOrd="1" destOrd="0" presId="urn:microsoft.com/office/officeart/2005/8/layout/orgChart1#1"/>
    <dgm:cxn modelId="{CDE4DF49-A36E-4A7E-AE92-F8630707D10D}" type="presParOf" srcId="{26DE0A7A-B091-4755-BE29-5A9410A1943E}" destId="{D8ED3305-423F-4318-BB47-BF5610C1240C}" srcOrd="0" destOrd="0" presId="urn:microsoft.com/office/officeart/2005/8/layout/orgChart1#1"/>
    <dgm:cxn modelId="{36A3989B-DA2A-4B45-829B-571D99FC608A}" type="presParOf" srcId="{26DE0A7A-B091-4755-BE29-5A9410A1943E}" destId="{AE4024DD-C3AE-40E3-9E3B-A4E6F6DDAD0F}" srcOrd="1" destOrd="0" presId="urn:microsoft.com/office/officeart/2005/8/layout/orgChart1#1"/>
    <dgm:cxn modelId="{EFD6DC3B-9676-4AC3-8A9F-4E07AD0DA833}" type="presParOf" srcId="{AE4024DD-C3AE-40E3-9E3B-A4E6F6DDAD0F}" destId="{CDD7726D-0E93-4ECA-9A6D-6FF884F629CE}" srcOrd="0" destOrd="0" presId="urn:microsoft.com/office/officeart/2005/8/layout/orgChart1#1"/>
    <dgm:cxn modelId="{C5BC6249-9D81-4B59-B180-5DE67E68684D}" type="presParOf" srcId="{CDD7726D-0E93-4ECA-9A6D-6FF884F629CE}" destId="{4E119ACF-A780-4A3B-8716-B1F69A0B8BB5}" srcOrd="0" destOrd="0" presId="urn:microsoft.com/office/officeart/2005/8/layout/orgChart1#1"/>
    <dgm:cxn modelId="{0F672DDE-5824-4CD3-8B30-10F6609687E8}" type="presParOf" srcId="{CDD7726D-0E93-4ECA-9A6D-6FF884F629CE}" destId="{A5A0E09A-C49C-4A61-8B5C-C742B831A296}" srcOrd="1" destOrd="0" presId="urn:microsoft.com/office/officeart/2005/8/layout/orgChart1#1"/>
    <dgm:cxn modelId="{789F3E97-8480-4EE3-87FC-5A38CE034C38}" type="presParOf" srcId="{AE4024DD-C3AE-40E3-9E3B-A4E6F6DDAD0F}" destId="{7E8A24C5-1349-42ED-9CA3-96F1CABAC947}" srcOrd="1" destOrd="0" presId="urn:microsoft.com/office/officeart/2005/8/layout/orgChart1#1"/>
    <dgm:cxn modelId="{BE05EA9E-29F7-4795-B245-EC48C9688189}" type="presParOf" srcId="{AE4024DD-C3AE-40E3-9E3B-A4E6F6DDAD0F}" destId="{3A33420A-DB7D-48F7-80D6-E8B113DC0137}" srcOrd="2" destOrd="0" presId="urn:microsoft.com/office/officeart/2005/8/layout/orgChart1#1"/>
    <dgm:cxn modelId="{A1F586B7-2505-4470-85F1-77959CB5DEA5}" type="presParOf" srcId="{26DE0A7A-B091-4755-BE29-5A9410A1943E}" destId="{95A97BA8-9542-4975-81B7-4F21B85863B0}" srcOrd="2" destOrd="0" presId="urn:microsoft.com/office/officeart/2005/8/layout/orgChart1#1"/>
    <dgm:cxn modelId="{F332C00B-3098-468F-9009-B8752281E337}" type="presParOf" srcId="{26DE0A7A-B091-4755-BE29-5A9410A1943E}" destId="{DE3B627C-611F-4E14-8410-58D3EA4694B8}" srcOrd="3" destOrd="0" presId="urn:microsoft.com/office/officeart/2005/8/layout/orgChart1#1"/>
    <dgm:cxn modelId="{8D73F271-8B8F-4775-8D45-8238EAEBF666}" type="presParOf" srcId="{DE3B627C-611F-4E14-8410-58D3EA4694B8}" destId="{BCDD3518-BD6B-4CC0-9C45-482A0B942F51}" srcOrd="0" destOrd="0" presId="urn:microsoft.com/office/officeart/2005/8/layout/orgChart1#1"/>
    <dgm:cxn modelId="{5C1B7851-9C9A-4206-9341-6F7A8101EC03}" type="presParOf" srcId="{BCDD3518-BD6B-4CC0-9C45-482A0B942F51}" destId="{3C832597-8D0C-4527-AAC8-296416D4FA01}" srcOrd="0" destOrd="0" presId="urn:microsoft.com/office/officeart/2005/8/layout/orgChart1#1"/>
    <dgm:cxn modelId="{3E70D328-9FC1-49EB-872C-AD9AAF841B6F}" type="presParOf" srcId="{BCDD3518-BD6B-4CC0-9C45-482A0B942F51}" destId="{395FB7BC-1AFF-49DF-AAB0-E6226C06C7EB}" srcOrd="1" destOrd="0" presId="urn:microsoft.com/office/officeart/2005/8/layout/orgChart1#1"/>
    <dgm:cxn modelId="{2FF641FC-DC5E-4A33-A213-F6F1C7584D12}" type="presParOf" srcId="{DE3B627C-611F-4E14-8410-58D3EA4694B8}" destId="{42C5351E-B504-4663-A4E0-F72D2934F9CF}" srcOrd="1" destOrd="0" presId="urn:microsoft.com/office/officeart/2005/8/layout/orgChart1#1"/>
    <dgm:cxn modelId="{807562D5-439B-4722-8FD6-5C065C514DDE}" type="presParOf" srcId="{DE3B627C-611F-4E14-8410-58D3EA4694B8}" destId="{5B7E9E71-BB65-4EBA-9915-5890C98A9308}" srcOrd="2" destOrd="0" presId="urn:microsoft.com/office/officeart/2005/8/layout/orgChart1#1"/>
    <dgm:cxn modelId="{9ECD0DDB-DB9B-48ED-B33E-CB880DC683D2}" type="presParOf" srcId="{46D97611-D4CC-4144-8B94-D33FEB048B9B}" destId="{049A7A80-ED1E-4D03-A3C0-8B3083DBDB65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C80C4-3C37-4B06-AC2A-25F05322FDE0}" type="doc">
      <dgm:prSet loTypeId="urn:microsoft.com/office/officeart/2005/8/layout/list1#1" loCatId="list" qsTypeId="urn:microsoft.com/office/officeart/2005/8/quickstyle/simple1#2" qsCatId="simple" csTypeId="urn:microsoft.com/office/officeart/2005/8/colors/colorful3#1" csCatId="accent1" phldr="0"/>
      <dgm:spPr/>
      <dgm:t>
        <a:bodyPr/>
        <a:lstStyle/>
        <a:p>
          <a:endParaRPr lang="zh-CN" altLang="en-US"/>
        </a:p>
      </dgm:t>
    </dgm:pt>
    <dgm:pt modelId="{79F64CC5-B0A0-473A-A647-A8DB6562D23B}">
      <dgm:prSet phldrT="[文本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>
              <a:latin typeface="Times New Roman Bold" panose="02020603050405020304" charset="0"/>
              <a:cs typeface="Times New Roman Bold" panose="02020603050405020304" charset="0"/>
            </a:rPr>
            <a:t>Sports Management</a:t>
          </a:r>
        </a:p>
      </dgm:t>
    </dgm:pt>
    <dgm:pt modelId="{702F6268-E14C-45D5-8115-297DAA4B759C}" type="parTrans" cxnId="{2BAEC187-0F25-4653-987A-33B681AE359D}">
      <dgm:prSet/>
      <dgm:spPr/>
      <dgm:t>
        <a:bodyPr/>
        <a:lstStyle/>
        <a:p>
          <a:endParaRPr lang="zh-CN" altLang="en-US"/>
        </a:p>
      </dgm:t>
    </dgm:pt>
    <dgm:pt modelId="{981E424B-A63B-4DF7-BC97-1D5B2B7044B1}" type="sibTrans" cxnId="{2BAEC187-0F25-4653-987A-33B681AE359D}">
      <dgm:prSet/>
      <dgm:spPr/>
      <dgm:t>
        <a:bodyPr/>
        <a:lstStyle/>
        <a:p>
          <a:endParaRPr lang="zh-CN" altLang="en-US"/>
        </a:p>
      </dgm:t>
    </dgm:pt>
    <dgm:pt modelId="{EE3CB678-3AF3-48EB-A9A3-4C9B3B638DF4}" type="pres">
      <dgm:prSet presAssocID="{501C80C4-3C37-4B06-AC2A-25F05322F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7D67B-DDA1-4988-8415-DCD48FC3EA83}" type="pres">
      <dgm:prSet presAssocID="{79F64CC5-B0A0-473A-A647-A8DB6562D23B}" presName="parentLin" presStyleCnt="0"/>
      <dgm:spPr/>
    </dgm:pt>
    <dgm:pt modelId="{0797CEA2-9F9D-4159-A8DC-2F0D60611F3B}" type="pres">
      <dgm:prSet presAssocID="{79F64CC5-B0A0-473A-A647-A8DB6562D23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968AA41-C1D3-4EDF-9DB3-378F66B2FD39}" type="pres">
      <dgm:prSet presAssocID="{79F64CC5-B0A0-473A-A647-A8DB6562D2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417B3-60F3-4BE3-8E8F-9CEC27ECBCDA}" type="pres">
      <dgm:prSet presAssocID="{79F64CC5-B0A0-473A-A647-A8DB6562D23B}" presName="negativeSpace" presStyleCnt="0"/>
      <dgm:spPr/>
    </dgm:pt>
    <dgm:pt modelId="{D167D85B-ED5F-4134-9F18-E6B4BAE0C614}" type="pres">
      <dgm:prSet presAssocID="{79F64CC5-B0A0-473A-A647-A8DB6562D23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1973035-BC31-435B-992C-FD6E4F6C8550}" type="presOf" srcId="{501C80C4-3C37-4B06-AC2A-25F05322FDE0}" destId="{EE3CB678-3AF3-48EB-A9A3-4C9B3B638DF4}" srcOrd="0" destOrd="0" presId="urn:microsoft.com/office/officeart/2005/8/layout/list1#1"/>
    <dgm:cxn modelId="{5FBED439-760E-477D-8619-989C837B5FD9}" type="presOf" srcId="{79F64CC5-B0A0-473A-A647-A8DB6562D23B}" destId="{2968AA41-C1D3-4EDF-9DB3-378F66B2FD39}" srcOrd="1" destOrd="0" presId="urn:microsoft.com/office/officeart/2005/8/layout/list1#1"/>
    <dgm:cxn modelId="{2BAEC187-0F25-4653-987A-33B681AE359D}" srcId="{501C80C4-3C37-4B06-AC2A-25F05322FDE0}" destId="{79F64CC5-B0A0-473A-A647-A8DB6562D23B}" srcOrd="0" destOrd="0" parTransId="{702F6268-E14C-45D5-8115-297DAA4B759C}" sibTransId="{981E424B-A63B-4DF7-BC97-1D5B2B7044B1}"/>
    <dgm:cxn modelId="{DE1342EC-B43B-441E-90A4-5171414B0CB8}" type="presOf" srcId="{79F64CC5-B0A0-473A-A647-A8DB6562D23B}" destId="{0797CEA2-9F9D-4159-A8DC-2F0D60611F3B}" srcOrd="0" destOrd="0" presId="urn:microsoft.com/office/officeart/2005/8/layout/list1#1"/>
    <dgm:cxn modelId="{7C7DBEA2-8871-4D16-87B3-2974BEA8960C}" type="presParOf" srcId="{EE3CB678-3AF3-48EB-A9A3-4C9B3B638DF4}" destId="{A787D67B-DDA1-4988-8415-DCD48FC3EA83}" srcOrd="0" destOrd="0" presId="urn:microsoft.com/office/officeart/2005/8/layout/list1#1"/>
    <dgm:cxn modelId="{30B1D521-FE5F-48C6-A8B9-E126FFF9F256}" type="presParOf" srcId="{A787D67B-DDA1-4988-8415-DCD48FC3EA83}" destId="{0797CEA2-9F9D-4159-A8DC-2F0D60611F3B}" srcOrd="0" destOrd="0" presId="urn:microsoft.com/office/officeart/2005/8/layout/list1#1"/>
    <dgm:cxn modelId="{180E0300-2F49-4324-834D-C460DFCFD53E}" type="presParOf" srcId="{A787D67B-DDA1-4988-8415-DCD48FC3EA83}" destId="{2968AA41-C1D3-4EDF-9DB3-378F66B2FD39}" srcOrd="1" destOrd="0" presId="urn:microsoft.com/office/officeart/2005/8/layout/list1#1"/>
    <dgm:cxn modelId="{D05EEB73-EC23-49D6-9259-D277B8F3100E}" type="presParOf" srcId="{EE3CB678-3AF3-48EB-A9A3-4C9B3B638DF4}" destId="{D61417B3-60F3-4BE3-8E8F-9CEC27ECBCDA}" srcOrd="1" destOrd="0" presId="urn:microsoft.com/office/officeart/2005/8/layout/list1#1"/>
    <dgm:cxn modelId="{9C41D2CB-C8B0-4B9F-85EA-508A63037B56}" type="presParOf" srcId="{EE3CB678-3AF3-48EB-A9A3-4C9B3B638DF4}" destId="{D167D85B-ED5F-4134-9F18-E6B4BAE0C614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97BA8-9542-4975-81B7-4F21B85863B0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2700" cap="flat" cmpd="sng" algn="ctr">
          <a:solidFill>
            <a:srgbClr val="8C7A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D3305-423F-4318-BB47-BF5610C1240C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2700" cap="flat" cmpd="sng" algn="ctr">
          <a:solidFill>
            <a:srgbClr val="8C7A7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A83B0-6BB8-455C-AB48-0EEE70BAD4FE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rgbClr val="8C7A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International Business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5972" y="485320"/>
        <a:ext cx="3676054" cy="1838027"/>
      </dsp:txXfrm>
    </dsp:sp>
    <dsp:sp modelId="{4E119ACF-A780-4A3B-8716-B1F69A0B8BB5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rgbClr val="8C7A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International Finance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9" y="3095319"/>
        <a:ext cx="3676054" cy="1838027"/>
      </dsp:txXfrm>
    </dsp:sp>
    <dsp:sp modelId="{3C832597-8D0C-4527-AAC8-296416D4FA01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rgbClr val="8C7A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International Marketing Strategies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9985" y="3095319"/>
        <a:ext cx="3676054" cy="1838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D85B-ED5F-4134-9F18-E6B4BAE0C614}">
      <dsp:nvSpPr>
        <dsp:cNvPr id="0" name=""/>
        <dsp:cNvSpPr/>
      </dsp:nvSpPr>
      <dsp:spPr>
        <a:xfrm>
          <a:off x="0" y="1763502"/>
          <a:ext cx="606298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8AA41-C1D3-4EDF-9DB3-378F66B2FD39}">
      <dsp:nvSpPr>
        <dsp:cNvPr id="0" name=""/>
        <dsp:cNvSpPr/>
      </dsp:nvSpPr>
      <dsp:spPr>
        <a:xfrm>
          <a:off x="303149" y="804102"/>
          <a:ext cx="4244086" cy="1918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416" tIns="0" rIns="160416" bIns="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1" kern="1200">
              <a:latin typeface="Times New Roman Bold" panose="02020603050405020304" charset="0"/>
              <a:cs typeface="Times New Roman Bold" panose="02020603050405020304" charset="0"/>
            </a:rPr>
            <a:t>Sports Management</a:t>
          </a:r>
        </a:p>
      </dsp:txBody>
      <dsp:txXfrm>
        <a:off x="396817" y="897770"/>
        <a:ext cx="4056750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74F05-CA92-4FAD-8513-25EE32C45C8F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AF82C-54FB-4743-B5A9-73413CEA66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AF82C-54FB-4743-B5A9-73413CEA667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B76F-5461-44EC-B2FF-706670E91F48}" type="datetimeFigureOut">
              <a:rPr lang="zh-CN" altLang="en-US" smtClean="0"/>
              <a:t>2021/11/22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B23B-14A9-488E-BA4E-87682E403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6043" y="1516225"/>
            <a:ext cx="10009414" cy="382555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693" y="2268094"/>
            <a:ext cx="11038114" cy="2834315"/>
            <a:chOff x="-1705588" y="4297351"/>
            <a:chExt cx="8910629" cy="1898758"/>
          </a:xfrm>
        </p:grpSpPr>
        <p:sp>
          <p:nvSpPr>
            <p:cNvPr id="6" name="文本框 13"/>
            <p:cNvSpPr txBox="1"/>
            <p:nvPr/>
          </p:nvSpPr>
          <p:spPr>
            <a:xfrm>
              <a:off x="-1705588" y="4297351"/>
              <a:ext cx="8910629" cy="1050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Rockwell Bold" panose="02060503020205020403" charset="0"/>
                  <a:ea typeface="微软雅黑" panose="020B0503020204020204" charset="-122"/>
                  <a:cs typeface="Rockwell Bold" panose="02060503020205020403" charset="0"/>
                  <a:sym typeface="Arial" panose="020B0604020202090204"/>
                </a:rPr>
                <a:t>Experience &amp; Comments </a:t>
              </a:r>
            </a:p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Rockwell Bold" panose="02060503020205020403" charset="0"/>
                  <a:ea typeface="微软雅黑" panose="020B0503020204020204" charset="-122"/>
                  <a:cs typeface="Rockwell Bold" panose="02060503020205020403" charset="0"/>
                  <a:sym typeface="Arial" panose="020B0604020202090204"/>
                </a:rPr>
                <a:t>in ESADE</a:t>
              </a:r>
            </a:p>
          </p:txBody>
        </p:sp>
        <p:sp>
          <p:nvSpPr>
            <p:cNvPr id="7" name="矩形 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<p:cNvSpPr/>
            <p:nvPr/>
          </p:nvSpPr>
          <p:spPr>
            <a:xfrm>
              <a:off x="394165" y="5491096"/>
              <a:ext cx="4711122" cy="5559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Do good. Do better.</a:t>
              </a:r>
              <a:endParaRPr lang="zh-CN" altLang="en-US" sz="200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 </a:t>
              </a:r>
              <a:endParaRPr lang="zh-CN" altLang="en-US" sz="140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cs typeface="+mn-ea"/>
                <a:sym typeface="Arial" panose="020B0604020202090204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35257" y="5949378"/>
              <a:ext cx="3464560" cy="24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汇报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人</a:t>
              </a:r>
              <a:r>
                <a:rPr lang="zh-CN" altLang="en-US" dirty="0" smtClean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：</a:t>
              </a:r>
              <a:r>
                <a:rPr lang="en-US" altLang="zh-CN" dirty="0" smtClean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2020</a:t>
              </a:r>
              <a:r>
                <a:rPr lang="zh-CN" altLang="en-US" dirty="0" smtClean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级 </a:t>
              </a:r>
              <a:r>
                <a:rPr lang="en-US" altLang="zh-CN" dirty="0" smtClean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ACCT </a:t>
              </a:r>
              <a:r>
                <a:rPr lang="zh-CN" altLang="en-US" dirty="0" smtClean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杜奕娇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16823" y="2118049"/>
            <a:ext cx="6948194" cy="2621902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52491" y="2589907"/>
            <a:ext cx="5077724" cy="2024563"/>
            <a:chOff x="3552491" y="2589907"/>
            <a:chExt cx="5077724" cy="2024563"/>
          </a:xfrm>
        </p:grpSpPr>
        <p:sp>
          <p:nvSpPr>
            <p:cNvPr id="4" name="文本框 3"/>
            <p:cNvSpPr txBox="1"/>
            <p:nvPr/>
          </p:nvSpPr>
          <p:spPr>
            <a:xfrm>
              <a:off x="4621455" y="2589907"/>
              <a:ext cx="29397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23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cs typeface="Arial" panose="020B0604020202090204" pitchFamily="34" charset="0"/>
                  <a:sym typeface="Arial" panose="020B0604020202090204"/>
                </a:rPr>
                <a:t>PART 04</a:t>
              </a:r>
              <a:endParaRPr lang="zh-CN" altLang="en-US" sz="4000" spc="23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cs typeface="Arial" panose="020B0604020202090204" pitchFamily="34" charset="0"/>
                <a:sym typeface="Arial" panose="020B0604020202090204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52491" y="3291009"/>
              <a:ext cx="507772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pc="230" dirty="0">
                  <a:solidFill>
                    <a:schemeClr val="bg1"/>
                  </a:solidFill>
                  <a:latin typeface="Rockwell Bold" panose="02060503020205020403" charset="0"/>
                  <a:ea typeface="微软雅黑" panose="020B0503020204020204" charset="-122"/>
                  <a:cs typeface="Rockwell Bold" panose="02060503020205020403" charset="0"/>
                  <a:sym typeface="Arial" panose="020B0604020202090204"/>
                </a:rPr>
                <a:t>All The Regrets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813152" y="4120652"/>
              <a:ext cx="455640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4391628" y="4215690"/>
              <a:ext cx="339945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Do good. Do better.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ṣľiḋê"/>
          <p:cNvSpPr txBox="1"/>
          <p:nvPr/>
        </p:nvSpPr>
        <p:spPr>
          <a:xfrm>
            <a:off x="3758565" y="384810"/>
            <a:ext cx="4106545" cy="535940"/>
          </a:xfrm>
          <a:prstGeom prst="rect">
            <a:avLst/>
          </a:prstGeom>
          <a:noFill/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pc="170" dirty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All The Regrets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811520" y="1244600"/>
            <a:ext cx="0" cy="52990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5360670" y="2233295"/>
            <a:ext cx="2447290" cy="1318260"/>
            <a:chOff x="5540" y="2110"/>
            <a:chExt cx="3854" cy="2076"/>
          </a:xfrm>
        </p:grpSpPr>
        <p:grpSp>
          <p:nvGrpSpPr>
            <p:cNvPr id="4" name="组合 3"/>
            <p:cNvGrpSpPr/>
            <p:nvPr/>
          </p:nvGrpSpPr>
          <p:grpSpPr>
            <a:xfrm rot="16200000">
              <a:off x="6429" y="1221"/>
              <a:ext cx="2076" cy="3855"/>
              <a:chOff x="1871002" y="2391507"/>
              <a:chExt cx="1167619" cy="2447778"/>
            </a:xfrm>
            <a:solidFill>
              <a:srgbClr val="9E877B"/>
            </a:solidFill>
          </p:grpSpPr>
          <p:sp>
            <p:nvSpPr>
              <p:cNvPr id="5" name="流程图: 离页连接符 4"/>
              <p:cNvSpPr/>
              <p:nvPr/>
            </p:nvSpPr>
            <p:spPr>
              <a:xfrm>
                <a:off x="1871002" y="2391507"/>
                <a:ext cx="1167619" cy="2447778"/>
              </a:xfrm>
              <a:prstGeom prst="flowChartOffpage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endParaRPr>
              </a:p>
            </p:txBody>
          </p:sp>
          <p:sp>
            <p:nvSpPr>
              <p:cNvPr id="6" name="流程图: 接点 8"/>
              <p:cNvSpPr/>
              <p:nvPr/>
            </p:nvSpPr>
            <p:spPr>
              <a:xfrm>
                <a:off x="2271931" y="2658794"/>
                <a:ext cx="365760" cy="36576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727" y="2749"/>
              <a:ext cx="29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线上与线下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60670" y="4186555"/>
            <a:ext cx="2447290" cy="1318260"/>
            <a:chOff x="5540" y="5826"/>
            <a:chExt cx="3854" cy="2076"/>
          </a:xfrm>
        </p:grpSpPr>
        <p:grpSp>
          <p:nvGrpSpPr>
            <p:cNvPr id="7" name="组合 6"/>
            <p:cNvGrpSpPr/>
            <p:nvPr/>
          </p:nvGrpSpPr>
          <p:grpSpPr>
            <a:xfrm rot="16200000">
              <a:off x="6429" y="4937"/>
              <a:ext cx="2076" cy="3855"/>
              <a:chOff x="1871002" y="2391507"/>
              <a:chExt cx="1167619" cy="2447778"/>
            </a:xfrm>
            <a:solidFill>
              <a:srgbClr val="9E877B"/>
            </a:solidFill>
          </p:grpSpPr>
          <p:sp>
            <p:nvSpPr>
              <p:cNvPr id="8" name="流程图: 离页连接符 7"/>
              <p:cNvSpPr/>
              <p:nvPr/>
            </p:nvSpPr>
            <p:spPr>
              <a:xfrm>
                <a:off x="1871002" y="2391507"/>
                <a:ext cx="1167619" cy="2447778"/>
              </a:xfrm>
              <a:prstGeom prst="flowChartOffpage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endParaRPr>
              </a:p>
            </p:txBody>
          </p:sp>
          <p:sp>
            <p:nvSpPr>
              <p:cNvPr id="9" name="流程图: 接点 12"/>
              <p:cNvSpPr/>
              <p:nvPr/>
            </p:nvSpPr>
            <p:spPr>
              <a:xfrm>
                <a:off x="2271931" y="2658794"/>
                <a:ext cx="365760" cy="36576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727" y="6539"/>
              <a:ext cx="29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跳出舒适圈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90" y="2320290"/>
            <a:ext cx="3147695" cy="31476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510" y="2301240"/>
            <a:ext cx="3418840" cy="318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03919" y="1516225"/>
            <a:ext cx="8584163" cy="3825550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198594" y="3019207"/>
            <a:ext cx="5795058" cy="819853"/>
            <a:chOff x="3147976" y="2477545"/>
            <a:chExt cx="5795058" cy="819853"/>
          </a:xfrm>
        </p:grpSpPr>
        <p:sp>
          <p:nvSpPr>
            <p:cNvPr id="6" name="文本框 13"/>
            <p:cNvSpPr txBox="1"/>
            <p:nvPr/>
          </p:nvSpPr>
          <p:spPr>
            <a:xfrm>
              <a:off x="3147976" y="2477545"/>
              <a:ext cx="5795058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Rockwell Bold" panose="02060503020205020403" charset="0"/>
                  <a:ea typeface="微软雅黑" panose="020B0503020204020204" charset="-122"/>
                  <a:cs typeface="Rockwell Bold" panose="02060503020205020403" charset="0"/>
                  <a:sym typeface="Arial" panose="020B0604020202090204"/>
                </a:rPr>
                <a:t>Thank you!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732107" y="3297398"/>
              <a:ext cx="466531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ṡliḋé"/>
          <p:cNvSpPr/>
          <p:nvPr/>
        </p:nvSpPr>
        <p:spPr>
          <a:xfrm>
            <a:off x="-1" y="0"/>
            <a:ext cx="4284158" cy="6857999"/>
          </a:xfrm>
          <a:prstGeom prst="rect">
            <a:avLst/>
          </a:prstGeom>
          <a:blipFill dpi="0" rotWithShape="1">
            <a:blip r:embed="rId3"/>
            <a:srcRect/>
            <a:stretch>
              <a:fillRect l="-60000" r="-30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sp>
        <p:nvSpPr>
          <p:cNvPr id="5" name="işliḓê"/>
          <p:cNvSpPr/>
          <p:nvPr/>
        </p:nvSpPr>
        <p:spPr bwMode="auto">
          <a:xfrm flipH="1" flipV="1">
            <a:off x="1643599" y="-12699"/>
            <a:ext cx="2640558" cy="2339074"/>
          </a:xfrm>
          <a:prstGeom prst="rtTriangle">
            <a:avLst/>
          </a:prstGeom>
          <a:solidFill>
            <a:srgbClr val="36302C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grpSp>
        <p:nvGrpSpPr>
          <p:cNvPr id="6" name="îṩḻïḋè"/>
          <p:cNvGrpSpPr/>
          <p:nvPr/>
        </p:nvGrpSpPr>
        <p:grpSpPr>
          <a:xfrm>
            <a:off x="6189747" y="2326375"/>
            <a:ext cx="708303" cy="918288"/>
            <a:chOff x="3225763" y="2048672"/>
            <a:chExt cx="1134960" cy="1471432"/>
          </a:xfrm>
        </p:grpSpPr>
        <p:sp>
          <p:nvSpPr>
            <p:cNvPr id="24" name="íṥḷíḓê"/>
            <p:cNvSpPr/>
            <p:nvPr/>
          </p:nvSpPr>
          <p:spPr bwMode="auto">
            <a:xfrm flipH="1" flipV="1">
              <a:off x="3638646" y="2798029"/>
              <a:ext cx="722075" cy="722075"/>
            </a:xfrm>
            <a:prstGeom prst="rtTriangle">
              <a:avLst/>
            </a:prstGeom>
            <a:solidFill>
              <a:schemeClr val="tx2">
                <a:lumMod val="40000"/>
                <a:lumOff val="60000"/>
                <a:alpha val="46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</p:txBody>
        </p:sp>
        <p:sp>
          <p:nvSpPr>
            <p:cNvPr id="25" name="íśḷîḍé"/>
            <p:cNvSpPr/>
            <p:nvPr/>
          </p:nvSpPr>
          <p:spPr bwMode="auto">
            <a:xfrm flipH="1" flipV="1">
              <a:off x="3225763" y="2048672"/>
              <a:ext cx="1134960" cy="1134960"/>
            </a:xfrm>
            <a:prstGeom prst="rtTriangle">
              <a:avLst/>
            </a:prstGeom>
            <a:solidFill>
              <a:srgbClr val="9E877B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</p:txBody>
        </p:sp>
      </p:grpSp>
      <p:sp>
        <p:nvSpPr>
          <p:cNvPr id="7" name="îṩḻiḋè"/>
          <p:cNvSpPr txBox="1"/>
          <p:nvPr/>
        </p:nvSpPr>
        <p:spPr>
          <a:xfrm>
            <a:off x="4995285" y="849319"/>
            <a:ext cx="2808312" cy="615553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CONTENTS</a:t>
            </a:r>
          </a:p>
        </p:txBody>
      </p:sp>
      <p:sp>
        <p:nvSpPr>
          <p:cNvPr id="8" name="íṥḷîḋe"/>
          <p:cNvSpPr txBox="1"/>
          <p:nvPr/>
        </p:nvSpPr>
        <p:spPr>
          <a:xfrm>
            <a:off x="7211409" y="2237728"/>
            <a:ext cx="380232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rgbClr val="9E877B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1</a:t>
            </a:r>
          </a:p>
        </p:txBody>
      </p:sp>
      <p:sp>
        <p:nvSpPr>
          <p:cNvPr id="9" name="ï$ḷiďé"/>
          <p:cNvSpPr txBox="1"/>
          <p:nvPr/>
        </p:nvSpPr>
        <p:spPr>
          <a:xfrm>
            <a:off x="7180150" y="3244663"/>
            <a:ext cx="442750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rgbClr val="9E877B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2</a:t>
            </a:r>
          </a:p>
        </p:txBody>
      </p:sp>
      <p:sp>
        <p:nvSpPr>
          <p:cNvPr id="10" name="ís1îḑê"/>
          <p:cNvSpPr txBox="1"/>
          <p:nvPr/>
        </p:nvSpPr>
        <p:spPr>
          <a:xfrm>
            <a:off x="7172937" y="4251598"/>
            <a:ext cx="45717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rgbClr val="9E877B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3</a:t>
            </a:r>
          </a:p>
        </p:txBody>
      </p:sp>
      <p:sp>
        <p:nvSpPr>
          <p:cNvPr id="11" name="iṥļíḓe"/>
          <p:cNvSpPr txBox="1"/>
          <p:nvPr/>
        </p:nvSpPr>
        <p:spPr>
          <a:xfrm>
            <a:off x="7180952" y="5258533"/>
            <a:ext cx="44114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rgbClr val="9E877B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4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7905115" y="2361565"/>
            <a:ext cx="334391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Why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Esade</a:t>
            </a:r>
            <a:endParaRPr lang="en-US" altLang="zh-CN" sz="2400" b="1" dirty="0">
              <a:solidFill>
                <a:schemeClr val="bg1"/>
              </a:solidFill>
              <a:latin typeface="Rockwell Bold" panose="02060503020205020403" charset="0"/>
              <a:ea typeface="微软雅黑" panose="020B0503020204020204" charset="-122"/>
              <a:cs typeface="Rockwell Bold" panose="02060503020205020403" charset="0"/>
              <a:sym typeface="Arial" panose="020B0604020202090204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7905115" y="3368040"/>
            <a:ext cx="334391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Summer Courses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7905115" y="4377690"/>
            <a:ext cx="334391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Funny Experience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7905115" y="5382260"/>
            <a:ext cx="334391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All The Regrets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1903" y="2118049"/>
            <a:ext cx="6948194" cy="2621902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52491" y="2589907"/>
            <a:ext cx="5077724" cy="2024563"/>
            <a:chOff x="3552491" y="2589907"/>
            <a:chExt cx="5077724" cy="2024563"/>
          </a:xfrm>
        </p:grpSpPr>
        <p:sp>
          <p:nvSpPr>
            <p:cNvPr id="3" name="文本框 2"/>
            <p:cNvSpPr txBox="1"/>
            <p:nvPr/>
          </p:nvSpPr>
          <p:spPr>
            <a:xfrm>
              <a:off x="4621455" y="2589907"/>
              <a:ext cx="29397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23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cs typeface="Arial" panose="020B0604020202090204" pitchFamily="34" charset="0"/>
                  <a:sym typeface="Arial" panose="020B0604020202090204"/>
                </a:rPr>
                <a:t>PART 01</a:t>
              </a:r>
              <a:endParaRPr lang="zh-CN" altLang="en-US" sz="4000" spc="23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cs typeface="Arial" panose="020B0604020202090204" pitchFamily="34" charset="0"/>
                <a:sym typeface="Arial" panose="020B0604020202090204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552491" y="3291009"/>
              <a:ext cx="507772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pc="230" dirty="0" smtClean="0">
                  <a:solidFill>
                    <a:schemeClr val="bg1"/>
                  </a:solidFill>
                  <a:latin typeface="Rockwell Bold" panose="02060503020205020403" charset="0"/>
                  <a:ea typeface="微软雅黑" panose="020B0503020204020204" charset="-122"/>
                  <a:cs typeface="Rockwell Bold" panose="02060503020205020403" charset="0"/>
                  <a:sym typeface="Arial" panose="020B0604020202090204"/>
                </a:rPr>
                <a:t>Why </a:t>
              </a:r>
              <a:r>
                <a:rPr lang="en-US" altLang="zh-CN" sz="3200" b="1" spc="230" dirty="0" err="1" smtClean="0">
                  <a:solidFill>
                    <a:schemeClr val="bg1"/>
                  </a:solidFill>
                  <a:latin typeface="Rockwell Bold" panose="02060503020205020403" charset="0"/>
                  <a:ea typeface="微软雅黑" panose="020B0503020204020204" charset="-122"/>
                  <a:cs typeface="Rockwell Bold" panose="02060503020205020403" charset="0"/>
                  <a:sym typeface="Arial" panose="020B0604020202090204"/>
                </a:rPr>
                <a:t>Esade</a:t>
              </a:r>
              <a:endParaRPr lang="en-US" altLang="zh-CN" sz="3200" b="1" spc="230" dirty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813152" y="4120652"/>
              <a:ext cx="455640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4391628" y="4215690"/>
              <a:ext cx="339945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Do good. Do better.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ESADEImage5"/>
          <p:cNvPicPr>
            <a:picLocks noChangeAspect="1"/>
          </p:cNvPicPr>
          <p:nvPr/>
        </p:nvPicPr>
        <p:blipFill>
          <a:blip r:embed="rId3"/>
          <a:srcRect l="20453" r="13422"/>
          <a:stretch>
            <a:fillRect/>
          </a:stretch>
        </p:blipFill>
        <p:spPr>
          <a:xfrm>
            <a:off x="4694555" y="0"/>
            <a:ext cx="7470775" cy="690372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693920" y="-15240"/>
            <a:ext cx="7489190" cy="6918960"/>
          </a:xfrm>
          <a:prstGeom prst="rect">
            <a:avLst/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ïṣľiḋê"/>
          <p:cNvSpPr txBox="1"/>
          <p:nvPr/>
        </p:nvSpPr>
        <p:spPr>
          <a:xfrm>
            <a:off x="1259840" y="486410"/>
            <a:ext cx="3148330" cy="697230"/>
          </a:xfrm>
          <a:prstGeom prst="rect">
            <a:avLst/>
          </a:prstGeom>
          <a:noFill/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spc="170" dirty="0" smtClean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Why </a:t>
            </a:r>
            <a:r>
              <a:rPr lang="en-US" altLang="zh-CN" sz="3200" b="1" spc="170" dirty="0" err="1" smtClean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Esade</a:t>
            </a:r>
            <a:r>
              <a:rPr lang="en-US" altLang="zh-CN" sz="3200" b="1" spc="170" dirty="0" smtClean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?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783880" y="2011136"/>
            <a:ext cx="2802521" cy="3920623"/>
            <a:chOff x="7837713" y="2148114"/>
            <a:chExt cx="2801258" cy="3918857"/>
          </a:xfrm>
          <a:noFill/>
        </p:grpSpPr>
        <p:sp>
          <p:nvSpPr>
            <p:cNvPr id="4" name="矩形 3"/>
            <p:cNvSpPr/>
            <p:nvPr/>
          </p:nvSpPr>
          <p:spPr>
            <a:xfrm>
              <a:off x="7837714" y="2148114"/>
              <a:ext cx="2801257" cy="3918857"/>
            </a:xfrm>
            <a:prstGeom prst="rect">
              <a:avLst/>
            </a:prstGeom>
            <a:grpFill/>
            <a:ln w="28575">
              <a:solidFill>
                <a:srgbClr val="9E8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837713" y="2939143"/>
              <a:ext cx="2801257" cy="907143"/>
            </a:xfrm>
            <a:prstGeom prst="rect">
              <a:avLst/>
            </a:prstGeom>
            <a:solidFill>
              <a:srgbClr val="9E877B"/>
            </a:solidFill>
            <a:ln w="28575">
              <a:solidFill>
                <a:srgbClr val="9E8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169590" y="3024747"/>
            <a:ext cx="19868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dirty="0" smtClean="0"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留学体验</a:t>
            </a:r>
            <a:endParaRPr lang="zh-CN" altLang="en-US" sz="2400" dirty="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36003" y="2115566"/>
            <a:ext cx="225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400" dirty="0"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03</a:t>
            </a:r>
            <a:endParaRPr lang="zh-CN" altLang="en-US" sz="2400" dirty="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94741" y="2011136"/>
            <a:ext cx="2802521" cy="3920623"/>
            <a:chOff x="7837713" y="2148114"/>
            <a:chExt cx="2801258" cy="3918857"/>
          </a:xfrm>
          <a:noFill/>
        </p:grpSpPr>
        <p:sp>
          <p:nvSpPr>
            <p:cNvPr id="10" name="矩形 9"/>
            <p:cNvSpPr/>
            <p:nvPr/>
          </p:nvSpPr>
          <p:spPr>
            <a:xfrm>
              <a:off x="7837714" y="2148114"/>
              <a:ext cx="2801257" cy="3918857"/>
            </a:xfrm>
            <a:prstGeom prst="rect">
              <a:avLst/>
            </a:prstGeom>
            <a:grpFill/>
            <a:ln w="28575">
              <a:solidFill>
                <a:srgbClr val="9E8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837713" y="2939143"/>
              <a:ext cx="2801257" cy="907143"/>
            </a:xfrm>
            <a:prstGeom prst="rect">
              <a:avLst/>
            </a:prstGeom>
            <a:solidFill>
              <a:srgbClr val="9E877B"/>
            </a:solidFill>
            <a:ln w="28575">
              <a:solidFill>
                <a:srgbClr val="9E8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80450" y="3024747"/>
            <a:ext cx="19868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dirty="0" smtClean="0"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网课优惠</a:t>
            </a:r>
            <a:endParaRPr lang="zh-CN" altLang="en-US" sz="2400" dirty="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46864" y="2115566"/>
            <a:ext cx="225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400" dirty="0"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02</a:t>
            </a:r>
            <a:endParaRPr lang="zh-CN" altLang="en-US" sz="2400" dirty="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605600" y="2011136"/>
            <a:ext cx="2802521" cy="3920623"/>
            <a:chOff x="7837713" y="2148114"/>
            <a:chExt cx="2801258" cy="3918857"/>
          </a:xfrm>
          <a:noFill/>
        </p:grpSpPr>
        <p:sp>
          <p:nvSpPr>
            <p:cNvPr id="16" name="矩形 15"/>
            <p:cNvSpPr/>
            <p:nvPr/>
          </p:nvSpPr>
          <p:spPr>
            <a:xfrm>
              <a:off x="7837714" y="2148114"/>
              <a:ext cx="2801257" cy="3918857"/>
            </a:xfrm>
            <a:prstGeom prst="rect">
              <a:avLst/>
            </a:prstGeom>
            <a:grpFill/>
            <a:ln w="28575">
              <a:solidFill>
                <a:srgbClr val="9E8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837713" y="2939143"/>
              <a:ext cx="2801257" cy="907143"/>
            </a:xfrm>
            <a:prstGeom prst="rect">
              <a:avLst/>
            </a:prstGeom>
            <a:solidFill>
              <a:srgbClr val="9E877B"/>
            </a:solidFill>
            <a:ln w="28575">
              <a:solidFill>
                <a:srgbClr val="9E87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sym typeface="Arial" panose="020B0604020202090204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991310" y="3028918"/>
            <a:ext cx="1986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dirty="0" smtClean="0"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巴塞罗那</a:t>
            </a:r>
            <a:endParaRPr lang="zh-CN" altLang="en-US" sz="2400" dirty="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57723" y="2115566"/>
            <a:ext cx="225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2400" dirty="0">
                <a:latin typeface="Arial" panose="020B0604020202090204"/>
                <a:ea typeface="微软雅黑" panose="020B0503020204020204" charset="-122"/>
                <a:sym typeface="Arial" panose="020B0604020202090204"/>
              </a:rPr>
              <a:t>01</a:t>
            </a:r>
            <a:endParaRPr lang="zh-CN" altLang="en-US" sz="2400" dirty="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1903" y="2118049"/>
            <a:ext cx="6948194" cy="2621902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52491" y="2589907"/>
            <a:ext cx="5077724" cy="2024563"/>
            <a:chOff x="3552491" y="2589907"/>
            <a:chExt cx="5077724" cy="2024563"/>
          </a:xfrm>
        </p:grpSpPr>
        <p:sp>
          <p:nvSpPr>
            <p:cNvPr id="4" name="文本框 3"/>
            <p:cNvSpPr txBox="1"/>
            <p:nvPr/>
          </p:nvSpPr>
          <p:spPr>
            <a:xfrm>
              <a:off x="4621455" y="2589907"/>
              <a:ext cx="29397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23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cs typeface="Arial" panose="020B0604020202090204" pitchFamily="34" charset="0"/>
                  <a:sym typeface="Arial" panose="020B0604020202090204"/>
                </a:rPr>
                <a:t>PART 02</a:t>
              </a:r>
              <a:endParaRPr lang="zh-CN" altLang="en-US" sz="4000" spc="23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cs typeface="Arial" panose="020B0604020202090204" pitchFamily="34" charset="0"/>
                <a:sym typeface="Arial" panose="020B0604020202090204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52491" y="3291009"/>
              <a:ext cx="507772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pc="230" dirty="0">
                  <a:solidFill>
                    <a:schemeClr val="bg1"/>
                  </a:solidFill>
                  <a:latin typeface="Rockwell Bold" panose="02060503020205020403" charset="0"/>
                  <a:ea typeface="微软雅黑" panose="020B0503020204020204" charset="-122"/>
                  <a:cs typeface="Rockwell Bold" panose="02060503020205020403" charset="0"/>
                  <a:sym typeface="Arial" panose="020B0604020202090204"/>
                </a:rPr>
                <a:t>Summer Courses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813152" y="4120652"/>
              <a:ext cx="455640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4391628" y="4215690"/>
              <a:ext cx="339945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Do good. Do better.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Bar dir="vert"/>
      </p:transition>
    </mc:Choice>
    <mc:Fallback>
      <p:transition spd="slow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ïṣľiḋê"/>
          <p:cNvSpPr txBox="1"/>
          <p:nvPr/>
        </p:nvSpPr>
        <p:spPr>
          <a:xfrm>
            <a:off x="3634922" y="395665"/>
            <a:ext cx="4604656" cy="723265"/>
          </a:xfrm>
          <a:prstGeom prst="rect">
            <a:avLst/>
          </a:prstGeom>
          <a:noFill/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spc="170" dirty="0" smtClean="0">
                <a:solidFill>
                  <a:schemeClr val="bg1"/>
                </a:solidFill>
                <a:latin typeface="Rockwell" panose="02060503020205020403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90204"/>
              </a:rPr>
              <a:t>Summer Courses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1873250" y="11189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ïṣľiḋê"/>
          <p:cNvSpPr txBox="1"/>
          <p:nvPr/>
        </p:nvSpPr>
        <p:spPr>
          <a:xfrm>
            <a:off x="3634922" y="395665"/>
            <a:ext cx="4604656" cy="723265"/>
          </a:xfrm>
          <a:prstGeom prst="rect">
            <a:avLst/>
          </a:prstGeom>
          <a:noFill/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spc="170" dirty="0" smtClean="0">
                <a:solidFill>
                  <a:schemeClr val="bg1"/>
                </a:solidFill>
                <a:latin typeface="Rockwell" panose="02060503020205020403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90204"/>
              </a:rPr>
              <a:t>Summer Courses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0" y="559435"/>
          <a:ext cx="6062980" cy="4205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5994" y="2073730"/>
            <a:ext cx="7337101" cy="4509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3990" y="4201795"/>
            <a:ext cx="2381250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6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21903" y="2118049"/>
            <a:ext cx="6948194" cy="2621902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Arial" panose="020B0604020202090204"/>
              <a:ea typeface="微软雅黑" panose="020B0503020204020204" charset="-122"/>
              <a:sym typeface="Arial" panose="020B06040202020902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52491" y="2589907"/>
            <a:ext cx="5077724" cy="2024563"/>
            <a:chOff x="3552491" y="2589907"/>
            <a:chExt cx="5077724" cy="2024563"/>
          </a:xfrm>
        </p:grpSpPr>
        <p:sp>
          <p:nvSpPr>
            <p:cNvPr id="4" name="文本框 3"/>
            <p:cNvSpPr txBox="1"/>
            <p:nvPr/>
          </p:nvSpPr>
          <p:spPr>
            <a:xfrm>
              <a:off x="4621455" y="2589907"/>
              <a:ext cx="29397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spc="23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cs typeface="Arial" panose="020B0604020202090204" pitchFamily="34" charset="0"/>
                  <a:sym typeface="Arial" panose="020B0604020202090204"/>
                </a:rPr>
                <a:t>PART 03</a:t>
              </a:r>
              <a:endParaRPr lang="zh-CN" altLang="en-US" sz="4000" spc="230" dirty="0">
                <a:solidFill>
                  <a:schemeClr val="bg1"/>
                </a:solidFill>
                <a:latin typeface="Arial" panose="020B0604020202090204"/>
                <a:ea typeface="微软雅黑" panose="020B0503020204020204" charset="-122"/>
                <a:cs typeface="Arial" panose="020B0604020202090204" pitchFamily="34" charset="0"/>
                <a:sym typeface="Arial" panose="020B0604020202090204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52491" y="3291009"/>
              <a:ext cx="507772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spc="230" dirty="0">
                  <a:solidFill>
                    <a:schemeClr val="bg1"/>
                  </a:solidFill>
                  <a:latin typeface="Rockwell Bold" panose="02060503020205020403" charset="0"/>
                  <a:ea typeface="微软雅黑" panose="020B0503020204020204" charset="-122"/>
                  <a:cs typeface="Rockwell Bold" panose="02060503020205020403" charset="0"/>
                  <a:sym typeface="Arial" panose="020B0604020202090204"/>
                </a:rPr>
                <a:t>Funny Experience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813152" y="4120652"/>
              <a:ext cx="455640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4391628" y="4215690"/>
              <a:ext cx="3399453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90204"/>
                  <a:ea typeface="微软雅黑" panose="020B0503020204020204" charset="-122"/>
                  <a:sym typeface="Arial" panose="020B0604020202090204"/>
                </a:rPr>
                <a:t>Do good. Do better.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ṣľiḋê"/>
          <p:cNvSpPr txBox="1"/>
          <p:nvPr/>
        </p:nvSpPr>
        <p:spPr>
          <a:xfrm>
            <a:off x="3599180" y="345440"/>
            <a:ext cx="4993640" cy="535940"/>
          </a:xfrm>
          <a:prstGeom prst="rect">
            <a:avLst/>
          </a:prstGeom>
          <a:noFill/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pc="170" dirty="0">
                <a:solidFill>
                  <a:schemeClr val="bg1"/>
                </a:solidFill>
                <a:latin typeface="Rockwell Bold" panose="02060503020205020403" charset="0"/>
                <a:ea typeface="微软雅黑" panose="020B0503020204020204" charset="-122"/>
                <a:cs typeface="Rockwell Bold" panose="02060503020205020403" charset="0"/>
                <a:sym typeface="Arial" panose="020B0604020202090204"/>
              </a:rPr>
              <a:t>Funny Experience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1277620"/>
            <a:ext cx="0" cy="52990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892175" y="2444750"/>
            <a:ext cx="4606290" cy="2622550"/>
            <a:chOff x="1405" y="3850"/>
            <a:chExt cx="7254" cy="4130"/>
          </a:xfrm>
        </p:grpSpPr>
        <p:sp>
          <p:nvSpPr>
            <p:cNvPr id="10" name="圆角矩形 9"/>
            <p:cNvSpPr/>
            <p:nvPr/>
          </p:nvSpPr>
          <p:spPr>
            <a:xfrm>
              <a:off x="1405" y="3850"/>
              <a:ext cx="7255" cy="4131"/>
            </a:xfrm>
            <a:prstGeom prst="roundRect">
              <a:avLst/>
            </a:prstGeom>
            <a:solidFill>
              <a:srgbClr val="C6A2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924" y="4874"/>
              <a:ext cx="6217" cy="2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4000" b="1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alpha val="40000"/>
                        <a:lumMod val="50000"/>
                      </a:schemeClr>
                    </a:outerShdw>
                  </a:effectLst>
                </a:rPr>
                <a:t>warm up</a:t>
              </a:r>
              <a:r>
                <a:rPr lang="zh-CN" altLang="en-US" sz="4000" b="1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alpha val="40000"/>
                        <a:lumMod val="50000"/>
                      </a:schemeClr>
                    </a:outerShdw>
                  </a:effectLst>
                </a:rPr>
                <a:t>小游戏与社死艺术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92900" y="2444750"/>
            <a:ext cx="4606290" cy="2622550"/>
            <a:chOff x="10540" y="3850"/>
            <a:chExt cx="7254" cy="4130"/>
          </a:xfrm>
        </p:grpSpPr>
        <p:sp>
          <p:nvSpPr>
            <p:cNvPr id="11" name="圆角矩形 10"/>
            <p:cNvSpPr/>
            <p:nvPr/>
          </p:nvSpPr>
          <p:spPr>
            <a:xfrm>
              <a:off x="10540" y="3850"/>
              <a:ext cx="7255" cy="4131"/>
            </a:xfrm>
            <a:prstGeom prst="roundRect">
              <a:avLst/>
            </a:prstGeom>
            <a:solidFill>
              <a:srgbClr val="C6A2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859" y="4875"/>
              <a:ext cx="4618" cy="2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4000" b="1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alpha val="40000"/>
                        <a:lumMod val="50000"/>
                      </a:schemeClr>
                    </a:outerShdw>
                  </a:effectLst>
                </a:rPr>
                <a:t>语言障碍与社牛养成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141</Words>
  <Application>Microsoft Office PowerPoint</Application>
  <PresentationFormat>Widescreen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微软雅黑</vt:lpstr>
      <vt:lpstr>等线</vt:lpstr>
      <vt:lpstr>Arial</vt:lpstr>
      <vt:lpstr>Calibri</vt:lpstr>
      <vt:lpstr>Calibri Light</vt:lpstr>
      <vt:lpstr>Rockwell</vt:lpstr>
      <vt:lpstr>Rockwell Bold</vt:lpstr>
      <vt:lpstr>Times New Roman</vt:lpstr>
      <vt:lpstr>Times New Roman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400096956</dc:title>
  <dc:creator>千库网</dc:creator>
  <cp:lastModifiedBy>UIC</cp:lastModifiedBy>
  <cp:revision>37</cp:revision>
  <dcterms:created xsi:type="dcterms:W3CDTF">2021-11-21T13:14:45Z</dcterms:created>
  <dcterms:modified xsi:type="dcterms:W3CDTF">2021-11-22T00:40:39Z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