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3" r:id="rId2"/>
    <p:sldId id="265" r:id="rId3"/>
    <p:sldId id="266" r:id="rId4"/>
    <p:sldId id="280" r:id="rId5"/>
    <p:sldId id="281" r:id="rId6"/>
    <p:sldId id="282" r:id="rId7"/>
    <p:sldId id="283" r:id="rId8"/>
    <p:sldId id="284" r:id="rId9"/>
    <p:sldId id="267" r:id="rId10"/>
    <p:sldId id="275" r:id="rId1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E14C"/>
    <a:srgbClr val="0E2CAB"/>
    <a:srgbClr val="45543C"/>
    <a:srgbClr val="9E4A24"/>
    <a:srgbClr val="E5CCA4"/>
    <a:srgbClr val="284DE2"/>
    <a:srgbClr val="DBBA5A"/>
    <a:srgbClr val="11068D"/>
    <a:srgbClr val="F49535"/>
    <a:srgbClr val="0F2A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13" autoAdjust="0"/>
    <p:restoredTop sz="93620" autoAdjust="0"/>
  </p:normalViewPr>
  <p:slideViewPr>
    <p:cSldViewPr snapToGrid="0">
      <p:cViewPr>
        <p:scale>
          <a:sx n="115" d="100"/>
          <a:sy n="115" d="100"/>
        </p:scale>
        <p:origin x="656" y="72"/>
      </p:cViewPr>
      <p:guideLst>
        <p:guide orient="horz" pos="218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3D39B6-7508-0BB2-0EBE-5E376F72A2C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64CCAD9-28DC-10F9-9F21-4E4336F8AF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83A3393-6F1A-6833-6341-0A0E0C408A88}"/>
              </a:ext>
            </a:extLst>
          </p:cNvPr>
          <p:cNvSpPr>
            <a:spLocks noGrp="1"/>
          </p:cNvSpPr>
          <p:nvPr>
            <p:ph type="dt" sz="half" idx="10"/>
          </p:nvPr>
        </p:nvSpPr>
        <p:spPr/>
        <p:txBody>
          <a:bodyPr/>
          <a:lstStyle/>
          <a:p>
            <a:fld id="{9E36AC08-9553-414F-BEFE-B7BD6E466FAC}" type="datetimeFigureOut">
              <a:rPr lang="zh-CN" altLang="en-US" smtClean="0"/>
              <a:t>2024/11/12</a:t>
            </a:fld>
            <a:endParaRPr lang="zh-CN" altLang="en-US"/>
          </a:p>
        </p:txBody>
      </p:sp>
      <p:sp>
        <p:nvSpPr>
          <p:cNvPr id="5" name="页脚占位符 4">
            <a:extLst>
              <a:ext uri="{FF2B5EF4-FFF2-40B4-BE49-F238E27FC236}">
                <a16:creationId xmlns:a16="http://schemas.microsoft.com/office/drawing/2014/main" id="{3C9593FF-44B1-829B-C950-6101A260DA7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4CB1336-8639-2438-BBF8-07C57D2D324C}"/>
              </a:ext>
            </a:extLst>
          </p:cNvPr>
          <p:cNvSpPr>
            <a:spLocks noGrp="1"/>
          </p:cNvSpPr>
          <p:nvPr>
            <p:ph type="sldNum" sz="quarter" idx="12"/>
          </p:nvPr>
        </p:nvSpPr>
        <p:spPr/>
        <p:txBody>
          <a:bodyPr/>
          <a:lstStyle/>
          <a:p>
            <a:fld id="{2B954B85-37E3-431A-9EBE-814DB3FB6AAA}" type="slidenum">
              <a:rPr lang="zh-CN" altLang="en-US" smtClean="0"/>
              <a:t>‹#›</a:t>
            </a:fld>
            <a:endParaRPr lang="zh-CN" altLang="en-US"/>
          </a:p>
        </p:txBody>
      </p:sp>
    </p:spTree>
    <p:extLst>
      <p:ext uri="{BB962C8B-B14F-4D97-AF65-F5344CB8AC3E}">
        <p14:creationId xmlns:p14="http://schemas.microsoft.com/office/powerpoint/2010/main" val="3995663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2A1A9D-B9AD-C2D7-0445-5597420124A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A7B56F-31DF-4AEB-066D-53AEF4A9F84A}"/>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ED6F22-B9B9-9FED-75E2-7AE4AA268506}"/>
              </a:ext>
            </a:extLst>
          </p:cNvPr>
          <p:cNvSpPr>
            <a:spLocks noGrp="1"/>
          </p:cNvSpPr>
          <p:nvPr>
            <p:ph type="dt" sz="half" idx="10"/>
          </p:nvPr>
        </p:nvSpPr>
        <p:spPr/>
        <p:txBody>
          <a:bodyPr/>
          <a:lstStyle/>
          <a:p>
            <a:fld id="{9E36AC08-9553-414F-BEFE-B7BD6E466FAC}" type="datetimeFigureOut">
              <a:rPr lang="zh-CN" altLang="en-US" smtClean="0"/>
              <a:t>2024/11/12</a:t>
            </a:fld>
            <a:endParaRPr lang="zh-CN" altLang="en-US"/>
          </a:p>
        </p:txBody>
      </p:sp>
      <p:sp>
        <p:nvSpPr>
          <p:cNvPr id="5" name="页脚占位符 4">
            <a:extLst>
              <a:ext uri="{FF2B5EF4-FFF2-40B4-BE49-F238E27FC236}">
                <a16:creationId xmlns:a16="http://schemas.microsoft.com/office/drawing/2014/main" id="{0B2FEA15-B38F-B9D7-DFF0-F180C899D54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75FD1C1-E971-0EB0-B73A-F53623884CF3}"/>
              </a:ext>
            </a:extLst>
          </p:cNvPr>
          <p:cNvSpPr>
            <a:spLocks noGrp="1"/>
          </p:cNvSpPr>
          <p:nvPr>
            <p:ph type="sldNum" sz="quarter" idx="12"/>
          </p:nvPr>
        </p:nvSpPr>
        <p:spPr/>
        <p:txBody>
          <a:bodyPr/>
          <a:lstStyle/>
          <a:p>
            <a:fld id="{2B954B85-37E3-431A-9EBE-814DB3FB6AAA}" type="slidenum">
              <a:rPr lang="zh-CN" altLang="en-US" smtClean="0"/>
              <a:t>‹#›</a:t>
            </a:fld>
            <a:endParaRPr lang="zh-CN" altLang="en-US"/>
          </a:p>
        </p:txBody>
      </p:sp>
    </p:spTree>
    <p:extLst>
      <p:ext uri="{BB962C8B-B14F-4D97-AF65-F5344CB8AC3E}">
        <p14:creationId xmlns:p14="http://schemas.microsoft.com/office/powerpoint/2010/main" val="2876328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58635E4-3BF8-F21F-2BA2-162060E108C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4E39989-1A04-4BD4-7EF6-5D7DF0EBC57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8A3BE9A-8C43-B246-7A3D-24E1B0EAE219}"/>
              </a:ext>
            </a:extLst>
          </p:cNvPr>
          <p:cNvSpPr>
            <a:spLocks noGrp="1"/>
          </p:cNvSpPr>
          <p:nvPr>
            <p:ph type="dt" sz="half" idx="10"/>
          </p:nvPr>
        </p:nvSpPr>
        <p:spPr/>
        <p:txBody>
          <a:bodyPr/>
          <a:lstStyle/>
          <a:p>
            <a:fld id="{9E36AC08-9553-414F-BEFE-B7BD6E466FAC}" type="datetimeFigureOut">
              <a:rPr lang="zh-CN" altLang="en-US" smtClean="0"/>
              <a:t>2024/11/12</a:t>
            </a:fld>
            <a:endParaRPr lang="zh-CN" altLang="en-US"/>
          </a:p>
        </p:txBody>
      </p:sp>
      <p:sp>
        <p:nvSpPr>
          <p:cNvPr id="5" name="页脚占位符 4">
            <a:extLst>
              <a:ext uri="{FF2B5EF4-FFF2-40B4-BE49-F238E27FC236}">
                <a16:creationId xmlns:a16="http://schemas.microsoft.com/office/drawing/2014/main" id="{D5969116-67F8-5A1D-9A41-B64E2E67862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BFAE6E5-5424-33EA-796F-2DDCC7B3B06A}"/>
              </a:ext>
            </a:extLst>
          </p:cNvPr>
          <p:cNvSpPr>
            <a:spLocks noGrp="1"/>
          </p:cNvSpPr>
          <p:nvPr>
            <p:ph type="sldNum" sz="quarter" idx="12"/>
          </p:nvPr>
        </p:nvSpPr>
        <p:spPr/>
        <p:txBody>
          <a:bodyPr/>
          <a:lstStyle/>
          <a:p>
            <a:fld id="{2B954B85-37E3-431A-9EBE-814DB3FB6AAA}" type="slidenum">
              <a:rPr lang="zh-CN" altLang="en-US" smtClean="0"/>
              <a:t>‹#›</a:t>
            </a:fld>
            <a:endParaRPr lang="zh-CN" altLang="en-US"/>
          </a:p>
        </p:txBody>
      </p:sp>
    </p:spTree>
    <p:extLst>
      <p:ext uri="{BB962C8B-B14F-4D97-AF65-F5344CB8AC3E}">
        <p14:creationId xmlns:p14="http://schemas.microsoft.com/office/powerpoint/2010/main" val="3858884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1554F8-DDB9-8993-3F6F-654781DD455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9DE6A3-5D83-E720-BE17-54EE4ABBD21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4BDBA71-A2DE-9AC9-3603-61671BD2603F}"/>
              </a:ext>
            </a:extLst>
          </p:cNvPr>
          <p:cNvSpPr>
            <a:spLocks noGrp="1"/>
          </p:cNvSpPr>
          <p:nvPr>
            <p:ph type="dt" sz="half" idx="10"/>
          </p:nvPr>
        </p:nvSpPr>
        <p:spPr/>
        <p:txBody>
          <a:bodyPr/>
          <a:lstStyle/>
          <a:p>
            <a:fld id="{9E36AC08-9553-414F-BEFE-B7BD6E466FAC}" type="datetimeFigureOut">
              <a:rPr lang="zh-CN" altLang="en-US" smtClean="0"/>
              <a:t>2024/11/12</a:t>
            </a:fld>
            <a:endParaRPr lang="zh-CN" altLang="en-US"/>
          </a:p>
        </p:txBody>
      </p:sp>
      <p:sp>
        <p:nvSpPr>
          <p:cNvPr id="5" name="页脚占位符 4">
            <a:extLst>
              <a:ext uri="{FF2B5EF4-FFF2-40B4-BE49-F238E27FC236}">
                <a16:creationId xmlns:a16="http://schemas.microsoft.com/office/drawing/2014/main" id="{B239C461-33FF-05E5-4238-C1CB8D400A7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456909D-BD2D-BF62-C325-8AEA5A40AC4A}"/>
              </a:ext>
            </a:extLst>
          </p:cNvPr>
          <p:cNvSpPr>
            <a:spLocks noGrp="1"/>
          </p:cNvSpPr>
          <p:nvPr>
            <p:ph type="sldNum" sz="quarter" idx="12"/>
          </p:nvPr>
        </p:nvSpPr>
        <p:spPr/>
        <p:txBody>
          <a:bodyPr/>
          <a:lstStyle/>
          <a:p>
            <a:fld id="{2B954B85-37E3-431A-9EBE-814DB3FB6AAA}" type="slidenum">
              <a:rPr lang="zh-CN" altLang="en-US" smtClean="0"/>
              <a:t>‹#›</a:t>
            </a:fld>
            <a:endParaRPr lang="zh-CN" altLang="en-US"/>
          </a:p>
        </p:txBody>
      </p:sp>
    </p:spTree>
    <p:extLst>
      <p:ext uri="{BB962C8B-B14F-4D97-AF65-F5344CB8AC3E}">
        <p14:creationId xmlns:p14="http://schemas.microsoft.com/office/powerpoint/2010/main" val="3061937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190EA3-B880-D0C9-9B6D-F45FF5BDC6B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8007147-7010-EF41-45BD-537A530EDB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3A0C1AC-3E9C-272A-C46B-450022FF9B03}"/>
              </a:ext>
            </a:extLst>
          </p:cNvPr>
          <p:cNvSpPr>
            <a:spLocks noGrp="1"/>
          </p:cNvSpPr>
          <p:nvPr>
            <p:ph type="dt" sz="half" idx="10"/>
          </p:nvPr>
        </p:nvSpPr>
        <p:spPr/>
        <p:txBody>
          <a:bodyPr/>
          <a:lstStyle/>
          <a:p>
            <a:fld id="{9E36AC08-9553-414F-BEFE-B7BD6E466FAC}" type="datetimeFigureOut">
              <a:rPr lang="zh-CN" altLang="en-US" smtClean="0"/>
              <a:t>2024/11/12</a:t>
            </a:fld>
            <a:endParaRPr lang="zh-CN" altLang="en-US"/>
          </a:p>
        </p:txBody>
      </p:sp>
      <p:sp>
        <p:nvSpPr>
          <p:cNvPr id="5" name="页脚占位符 4">
            <a:extLst>
              <a:ext uri="{FF2B5EF4-FFF2-40B4-BE49-F238E27FC236}">
                <a16:creationId xmlns:a16="http://schemas.microsoft.com/office/drawing/2014/main" id="{1DF40B6A-0809-F552-BFE9-C54FCEE0DB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284B2D-BD54-18DC-2C1F-89E6198B0CEC}"/>
              </a:ext>
            </a:extLst>
          </p:cNvPr>
          <p:cNvSpPr>
            <a:spLocks noGrp="1"/>
          </p:cNvSpPr>
          <p:nvPr>
            <p:ph type="sldNum" sz="quarter" idx="12"/>
          </p:nvPr>
        </p:nvSpPr>
        <p:spPr/>
        <p:txBody>
          <a:bodyPr/>
          <a:lstStyle/>
          <a:p>
            <a:fld id="{2B954B85-37E3-431A-9EBE-814DB3FB6AAA}" type="slidenum">
              <a:rPr lang="zh-CN" altLang="en-US" smtClean="0"/>
              <a:t>‹#›</a:t>
            </a:fld>
            <a:endParaRPr lang="zh-CN" altLang="en-US"/>
          </a:p>
        </p:txBody>
      </p:sp>
    </p:spTree>
    <p:extLst>
      <p:ext uri="{BB962C8B-B14F-4D97-AF65-F5344CB8AC3E}">
        <p14:creationId xmlns:p14="http://schemas.microsoft.com/office/powerpoint/2010/main" val="336000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9E3A7F-AF59-12BB-2C23-1647195F76A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F783B94-D4C9-B6E8-34BE-4C61BE9E031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34C54B6-8BBF-8557-C1F0-1B8CD3D4CA9A}"/>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D0EBAA6-A6DB-5E4B-6C8A-A99C18EB022E}"/>
              </a:ext>
            </a:extLst>
          </p:cNvPr>
          <p:cNvSpPr>
            <a:spLocks noGrp="1"/>
          </p:cNvSpPr>
          <p:nvPr>
            <p:ph type="dt" sz="half" idx="10"/>
          </p:nvPr>
        </p:nvSpPr>
        <p:spPr/>
        <p:txBody>
          <a:bodyPr/>
          <a:lstStyle/>
          <a:p>
            <a:fld id="{9E36AC08-9553-414F-BEFE-B7BD6E466FAC}" type="datetimeFigureOut">
              <a:rPr lang="zh-CN" altLang="en-US" smtClean="0"/>
              <a:t>2024/11/12</a:t>
            </a:fld>
            <a:endParaRPr lang="zh-CN" altLang="en-US"/>
          </a:p>
        </p:txBody>
      </p:sp>
      <p:sp>
        <p:nvSpPr>
          <p:cNvPr id="6" name="页脚占位符 5">
            <a:extLst>
              <a:ext uri="{FF2B5EF4-FFF2-40B4-BE49-F238E27FC236}">
                <a16:creationId xmlns:a16="http://schemas.microsoft.com/office/drawing/2014/main" id="{EA9F8547-0E54-53AA-5177-87D3040F799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A0613FA-C76C-F56C-5A8C-EF4B0205DEA9}"/>
              </a:ext>
            </a:extLst>
          </p:cNvPr>
          <p:cNvSpPr>
            <a:spLocks noGrp="1"/>
          </p:cNvSpPr>
          <p:nvPr>
            <p:ph type="sldNum" sz="quarter" idx="12"/>
          </p:nvPr>
        </p:nvSpPr>
        <p:spPr/>
        <p:txBody>
          <a:bodyPr/>
          <a:lstStyle/>
          <a:p>
            <a:fld id="{2B954B85-37E3-431A-9EBE-814DB3FB6AAA}" type="slidenum">
              <a:rPr lang="zh-CN" altLang="en-US" smtClean="0"/>
              <a:t>‹#›</a:t>
            </a:fld>
            <a:endParaRPr lang="zh-CN" altLang="en-US"/>
          </a:p>
        </p:txBody>
      </p:sp>
    </p:spTree>
    <p:extLst>
      <p:ext uri="{BB962C8B-B14F-4D97-AF65-F5344CB8AC3E}">
        <p14:creationId xmlns:p14="http://schemas.microsoft.com/office/powerpoint/2010/main" val="2544695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4C8048-F186-99FC-0B3E-135876683D06}"/>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49A6C46-0D17-2444-EE51-B1EA208D38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2ED093E-CBDF-49E3-0D97-5144604E7FB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5CDC9D6-B34C-0978-A70B-76D9438320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FFFC66C-6748-2364-33C0-00573B9DCA6A}"/>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047A148-EDAA-1571-7866-673F053AEEA9}"/>
              </a:ext>
            </a:extLst>
          </p:cNvPr>
          <p:cNvSpPr>
            <a:spLocks noGrp="1"/>
          </p:cNvSpPr>
          <p:nvPr>
            <p:ph type="dt" sz="half" idx="10"/>
          </p:nvPr>
        </p:nvSpPr>
        <p:spPr/>
        <p:txBody>
          <a:bodyPr/>
          <a:lstStyle/>
          <a:p>
            <a:fld id="{9E36AC08-9553-414F-BEFE-B7BD6E466FAC}" type="datetimeFigureOut">
              <a:rPr lang="zh-CN" altLang="en-US" smtClean="0"/>
              <a:t>2024/11/12</a:t>
            </a:fld>
            <a:endParaRPr lang="zh-CN" altLang="en-US"/>
          </a:p>
        </p:txBody>
      </p:sp>
      <p:sp>
        <p:nvSpPr>
          <p:cNvPr id="8" name="页脚占位符 7">
            <a:extLst>
              <a:ext uri="{FF2B5EF4-FFF2-40B4-BE49-F238E27FC236}">
                <a16:creationId xmlns:a16="http://schemas.microsoft.com/office/drawing/2014/main" id="{1519F390-05DE-3152-C01A-A43CFDA96C7C}"/>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00C3C18-D31E-DF9C-6406-1E36FB69AE3F}"/>
              </a:ext>
            </a:extLst>
          </p:cNvPr>
          <p:cNvSpPr>
            <a:spLocks noGrp="1"/>
          </p:cNvSpPr>
          <p:nvPr>
            <p:ph type="sldNum" sz="quarter" idx="12"/>
          </p:nvPr>
        </p:nvSpPr>
        <p:spPr/>
        <p:txBody>
          <a:bodyPr/>
          <a:lstStyle/>
          <a:p>
            <a:fld id="{2B954B85-37E3-431A-9EBE-814DB3FB6AAA}" type="slidenum">
              <a:rPr lang="zh-CN" altLang="en-US" smtClean="0"/>
              <a:t>‹#›</a:t>
            </a:fld>
            <a:endParaRPr lang="zh-CN" altLang="en-US"/>
          </a:p>
        </p:txBody>
      </p:sp>
    </p:spTree>
    <p:extLst>
      <p:ext uri="{BB962C8B-B14F-4D97-AF65-F5344CB8AC3E}">
        <p14:creationId xmlns:p14="http://schemas.microsoft.com/office/powerpoint/2010/main" val="3085818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AD1420-CFC6-C312-85C4-33E1B3652E49}"/>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18683FD-516D-8917-5EE1-E5347CE54AEA}"/>
              </a:ext>
            </a:extLst>
          </p:cNvPr>
          <p:cNvSpPr>
            <a:spLocks noGrp="1"/>
          </p:cNvSpPr>
          <p:nvPr>
            <p:ph type="dt" sz="half" idx="10"/>
          </p:nvPr>
        </p:nvSpPr>
        <p:spPr/>
        <p:txBody>
          <a:bodyPr/>
          <a:lstStyle/>
          <a:p>
            <a:fld id="{9E36AC08-9553-414F-BEFE-B7BD6E466FAC}" type="datetimeFigureOut">
              <a:rPr lang="zh-CN" altLang="en-US" smtClean="0"/>
              <a:t>2024/11/12</a:t>
            </a:fld>
            <a:endParaRPr lang="zh-CN" altLang="en-US"/>
          </a:p>
        </p:txBody>
      </p:sp>
      <p:sp>
        <p:nvSpPr>
          <p:cNvPr id="4" name="页脚占位符 3">
            <a:extLst>
              <a:ext uri="{FF2B5EF4-FFF2-40B4-BE49-F238E27FC236}">
                <a16:creationId xmlns:a16="http://schemas.microsoft.com/office/drawing/2014/main" id="{915FD60F-8DE1-46A4-A572-8446B84C6F6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8B44EBF-B0A0-0017-92C9-AC411425338F}"/>
              </a:ext>
            </a:extLst>
          </p:cNvPr>
          <p:cNvSpPr>
            <a:spLocks noGrp="1"/>
          </p:cNvSpPr>
          <p:nvPr>
            <p:ph type="sldNum" sz="quarter" idx="12"/>
          </p:nvPr>
        </p:nvSpPr>
        <p:spPr/>
        <p:txBody>
          <a:bodyPr/>
          <a:lstStyle/>
          <a:p>
            <a:fld id="{2B954B85-37E3-431A-9EBE-814DB3FB6AAA}" type="slidenum">
              <a:rPr lang="zh-CN" altLang="en-US" smtClean="0"/>
              <a:t>‹#›</a:t>
            </a:fld>
            <a:endParaRPr lang="zh-CN" altLang="en-US"/>
          </a:p>
        </p:txBody>
      </p:sp>
    </p:spTree>
    <p:extLst>
      <p:ext uri="{BB962C8B-B14F-4D97-AF65-F5344CB8AC3E}">
        <p14:creationId xmlns:p14="http://schemas.microsoft.com/office/powerpoint/2010/main" val="4060935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BD33092-8805-DD75-6A86-385BB867EFB8}"/>
              </a:ext>
            </a:extLst>
          </p:cNvPr>
          <p:cNvSpPr>
            <a:spLocks noGrp="1"/>
          </p:cNvSpPr>
          <p:nvPr>
            <p:ph type="dt" sz="half" idx="10"/>
          </p:nvPr>
        </p:nvSpPr>
        <p:spPr/>
        <p:txBody>
          <a:bodyPr/>
          <a:lstStyle/>
          <a:p>
            <a:fld id="{9E36AC08-9553-414F-BEFE-B7BD6E466FAC}" type="datetimeFigureOut">
              <a:rPr lang="zh-CN" altLang="en-US" smtClean="0"/>
              <a:t>2024/11/12</a:t>
            </a:fld>
            <a:endParaRPr lang="zh-CN" altLang="en-US"/>
          </a:p>
        </p:txBody>
      </p:sp>
      <p:sp>
        <p:nvSpPr>
          <p:cNvPr id="3" name="页脚占位符 2">
            <a:extLst>
              <a:ext uri="{FF2B5EF4-FFF2-40B4-BE49-F238E27FC236}">
                <a16:creationId xmlns:a16="http://schemas.microsoft.com/office/drawing/2014/main" id="{6D12DDD8-E5A8-ADBF-DBC3-C8F0221E61C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180731A0-E393-6F8C-E689-705DA16A73EE}"/>
              </a:ext>
            </a:extLst>
          </p:cNvPr>
          <p:cNvSpPr>
            <a:spLocks noGrp="1"/>
          </p:cNvSpPr>
          <p:nvPr>
            <p:ph type="sldNum" sz="quarter" idx="12"/>
          </p:nvPr>
        </p:nvSpPr>
        <p:spPr/>
        <p:txBody>
          <a:bodyPr/>
          <a:lstStyle/>
          <a:p>
            <a:fld id="{2B954B85-37E3-431A-9EBE-814DB3FB6AAA}" type="slidenum">
              <a:rPr lang="zh-CN" altLang="en-US" smtClean="0"/>
              <a:t>‹#›</a:t>
            </a:fld>
            <a:endParaRPr lang="zh-CN" altLang="en-US"/>
          </a:p>
        </p:txBody>
      </p:sp>
    </p:spTree>
    <p:extLst>
      <p:ext uri="{BB962C8B-B14F-4D97-AF65-F5344CB8AC3E}">
        <p14:creationId xmlns:p14="http://schemas.microsoft.com/office/powerpoint/2010/main" val="853239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287A95-F74D-E2E9-98DB-B730F4C00C7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2E2E8CE-59F3-BF8A-DCEF-F3DBF46A09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D0DAB07-8F28-BCB3-9CB9-483282AAB7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F50B6EA-C1B0-D286-893D-0EF8260D1237}"/>
              </a:ext>
            </a:extLst>
          </p:cNvPr>
          <p:cNvSpPr>
            <a:spLocks noGrp="1"/>
          </p:cNvSpPr>
          <p:nvPr>
            <p:ph type="dt" sz="half" idx="10"/>
          </p:nvPr>
        </p:nvSpPr>
        <p:spPr/>
        <p:txBody>
          <a:bodyPr/>
          <a:lstStyle/>
          <a:p>
            <a:fld id="{9E36AC08-9553-414F-BEFE-B7BD6E466FAC}" type="datetimeFigureOut">
              <a:rPr lang="zh-CN" altLang="en-US" smtClean="0"/>
              <a:t>2024/11/12</a:t>
            </a:fld>
            <a:endParaRPr lang="zh-CN" altLang="en-US"/>
          </a:p>
        </p:txBody>
      </p:sp>
      <p:sp>
        <p:nvSpPr>
          <p:cNvPr id="6" name="页脚占位符 5">
            <a:extLst>
              <a:ext uri="{FF2B5EF4-FFF2-40B4-BE49-F238E27FC236}">
                <a16:creationId xmlns:a16="http://schemas.microsoft.com/office/drawing/2014/main" id="{B21F03C0-A711-32AA-6262-AC992093548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CDD7FAB-CA95-6C13-A9BB-01EFCF6A6770}"/>
              </a:ext>
            </a:extLst>
          </p:cNvPr>
          <p:cNvSpPr>
            <a:spLocks noGrp="1"/>
          </p:cNvSpPr>
          <p:nvPr>
            <p:ph type="sldNum" sz="quarter" idx="12"/>
          </p:nvPr>
        </p:nvSpPr>
        <p:spPr/>
        <p:txBody>
          <a:bodyPr/>
          <a:lstStyle/>
          <a:p>
            <a:fld id="{2B954B85-37E3-431A-9EBE-814DB3FB6AAA}" type="slidenum">
              <a:rPr lang="zh-CN" altLang="en-US" smtClean="0"/>
              <a:t>‹#›</a:t>
            </a:fld>
            <a:endParaRPr lang="zh-CN" altLang="en-US"/>
          </a:p>
        </p:txBody>
      </p:sp>
    </p:spTree>
    <p:extLst>
      <p:ext uri="{BB962C8B-B14F-4D97-AF65-F5344CB8AC3E}">
        <p14:creationId xmlns:p14="http://schemas.microsoft.com/office/powerpoint/2010/main" val="3189287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5924BB-7E0F-6232-317A-95E9C49C905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175E0AE-158F-6BB1-3ACE-9626FF2B62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9BB0DB9-0A6D-C2CF-1551-97523E6CAE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DC3CB51-7B1A-AA8B-F048-6A6011804DC7}"/>
              </a:ext>
            </a:extLst>
          </p:cNvPr>
          <p:cNvSpPr>
            <a:spLocks noGrp="1"/>
          </p:cNvSpPr>
          <p:nvPr>
            <p:ph type="dt" sz="half" idx="10"/>
          </p:nvPr>
        </p:nvSpPr>
        <p:spPr/>
        <p:txBody>
          <a:bodyPr/>
          <a:lstStyle/>
          <a:p>
            <a:fld id="{9E36AC08-9553-414F-BEFE-B7BD6E466FAC}" type="datetimeFigureOut">
              <a:rPr lang="zh-CN" altLang="en-US" smtClean="0"/>
              <a:t>2024/11/12</a:t>
            </a:fld>
            <a:endParaRPr lang="zh-CN" altLang="en-US"/>
          </a:p>
        </p:txBody>
      </p:sp>
      <p:sp>
        <p:nvSpPr>
          <p:cNvPr id="6" name="页脚占位符 5">
            <a:extLst>
              <a:ext uri="{FF2B5EF4-FFF2-40B4-BE49-F238E27FC236}">
                <a16:creationId xmlns:a16="http://schemas.microsoft.com/office/drawing/2014/main" id="{B3AF712E-01BB-E260-ABA9-FF2676BCE46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A024250-C428-186F-3394-E832E643D1D5}"/>
              </a:ext>
            </a:extLst>
          </p:cNvPr>
          <p:cNvSpPr>
            <a:spLocks noGrp="1"/>
          </p:cNvSpPr>
          <p:nvPr>
            <p:ph type="sldNum" sz="quarter" idx="12"/>
          </p:nvPr>
        </p:nvSpPr>
        <p:spPr/>
        <p:txBody>
          <a:bodyPr/>
          <a:lstStyle/>
          <a:p>
            <a:fld id="{2B954B85-37E3-431A-9EBE-814DB3FB6AAA}" type="slidenum">
              <a:rPr lang="zh-CN" altLang="en-US" smtClean="0"/>
              <a:t>‹#›</a:t>
            </a:fld>
            <a:endParaRPr lang="zh-CN" altLang="en-US"/>
          </a:p>
        </p:txBody>
      </p:sp>
    </p:spTree>
    <p:extLst>
      <p:ext uri="{BB962C8B-B14F-4D97-AF65-F5344CB8AC3E}">
        <p14:creationId xmlns:p14="http://schemas.microsoft.com/office/powerpoint/2010/main" val="660840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CD0133A-FE58-00C4-9AC3-F83497D4B4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AE06383-E456-4322-F291-84B52481A4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E17F344-AEF6-B346-AD40-237465DE0C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36AC08-9553-414F-BEFE-B7BD6E466FAC}" type="datetimeFigureOut">
              <a:rPr lang="zh-CN" altLang="en-US" smtClean="0"/>
              <a:t>2024/11/12</a:t>
            </a:fld>
            <a:endParaRPr lang="zh-CN" altLang="en-US"/>
          </a:p>
        </p:txBody>
      </p:sp>
      <p:sp>
        <p:nvSpPr>
          <p:cNvPr id="5" name="页脚占位符 4">
            <a:extLst>
              <a:ext uri="{FF2B5EF4-FFF2-40B4-BE49-F238E27FC236}">
                <a16:creationId xmlns:a16="http://schemas.microsoft.com/office/drawing/2014/main" id="{0295B365-E3A0-C9F0-A2BF-BDC4E077AB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CE10822-F00E-7458-56BD-66095E3C44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954B85-37E3-431A-9EBE-814DB3FB6AAA}" type="slidenum">
              <a:rPr lang="zh-CN" altLang="en-US" smtClean="0"/>
              <a:t>‹#›</a:t>
            </a:fld>
            <a:endParaRPr lang="zh-CN" altLang="en-US"/>
          </a:p>
        </p:txBody>
      </p:sp>
    </p:spTree>
    <p:extLst>
      <p:ext uri="{BB962C8B-B14F-4D97-AF65-F5344CB8AC3E}">
        <p14:creationId xmlns:p14="http://schemas.microsoft.com/office/powerpoint/2010/main" val="32056161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microsoft.com/office/2007/relationships/hdphoto" Target="../media/hdphoto2.wdp"/><Relationship Id="rId7" Type="http://schemas.openxmlformats.org/officeDocument/2006/relationships/image" Target="../media/image11.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microsoft.com/office/2007/relationships/hdphoto" Target="../media/hdphoto2.wdp"/><Relationship Id="rId7" Type="http://schemas.openxmlformats.org/officeDocument/2006/relationships/image" Target="../media/image1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microsoft.com/office/2007/relationships/hdphoto" Target="../media/hdphoto2.wdp"/><Relationship Id="rId7" Type="http://schemas.openxmlformats.org/officeDocument/2006/relationships/image" Target="../media/image21.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26.jpeg"/><Relationship Id="rId3" Type="http://schemas.microsoft.com/office/2007/relationships/hdphoto" Target="../media/hdphoto2.wdp"/><Relationship Id="rId7" Type="http://schemas.openxmlformats.org/officeDocument/2006/relationships/image" Target="../media/image2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5C3170BC-004F-4E2D-AD95-02458D59DC96}"/>
              </a:ext>
            </a:extLst>
          </p:cNvPr>
          <p:cNvPicPr>
            <a:picLocks noChangeAspect="1"/>
          </p:cNvPicPr>
          <p:nvPr/>
        </p:nvPicPr>
        <p:blipFill rotWithShape="1">
          <a:blip r:embed="rId2"/>
          <a:srcRect r="86857" b="69521"/>
          <a:stretch/>
        </p:blipFill>
        <p:spPr>
          <a:xfrm flipH="1">
            <a:off x="10439398" y="545339"/>
            <a:ext cx="1548895" cy="1757816"/>
          </a:xfrm>
          <a:prstGeom prst="rect">
            <a:avLst/>
          </a:prstGeom>
        </p:spPr>
      </p:pic>
      <p:sp>
        <p:nvSpPr>
          <p:cNvPr id="33" name="矩形: 圆角 32">
            <a:extLst>
              <a:ext uri="{FF2B5EF4-FFF2-40B4-BE49-F238E27FC236}">
                <a16:creationId xmlns:a16="http://schemas.microsoft.com/office/drawing/2014/main" id="{3D0EEB9E-23E6-B38C-3A66-8002F41A0584}"/>
              </a:ext>
            </a:extLst>
          </p:cNvPr>
          <p:cNvSpPr/>
          <p:nvPr/>
        </p:nvSpPr>
        <p:spPr>
          <a:xfrm>
            <a:off x="365759" y="708657"/>
            <a:ext cx="11460480" cy="5440681"/>
          </a:xfrm>
          <a:prstGeom prst="roundRect">
            <a:avLst>
              <a:gd name="adj" fmla="val 183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圆角 19">
            <a:extLst>
              <a:ext uri="{FF2B5EF4-FFF2-40B4-BE49-F238E27FC236}">
                <a16:creationId xmlns:a16="http://schemas.microsoft.com/office/drawing/2014/main" id="{66CC4197-4401-2D3B-4500-312AB647AB49}"/>
              </a:ext>
            </a:extLst>
          </p:cNvPr>
          <p:cNvSpPr/>
          <p:nvPr/>
        </p:nvSpPr>
        <p:spPr>
          <a:xfrm>
            <a:off x="365759" y="708658"/>
            <a:ext cx="11460480" cy="5440681"/>
          </a:xfrm>
          <a:prstGeom prst="roundRect">
            <a:avLst>
              <a:gd name="adj" fmla="val 18385"/>
            </a:avLst>
          </a:prstGeom>
          <a:blipFill dpi="0" rotWithShape="1">
            <a:blip r:embed="rId3">
              <a:alphaModFix amt="33000"/>
              <a:extLst>
                <a:ext uri="{BEBA8EAE-BF5A-486C-A8C5-ECC9F3942E4B}">
                  <a14:imgProps xmlns:a14="http://schemas.microsoft.com/office/drawing/2010/main">
                    <a14:imgLayer r:embed="rId4">
                      <a14:imgEffect>
                        <a14:brightnessContrast bright="20000"/>
                      </a14:imgEffect>
                    </a14:imgLayer>
                  </a14:imgProps>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6064CF04-12DF-D956-804B-D665CBF1335F}"/>
              </a:ext>
            </a:extLst>
          </p:cNvPr>
          <p:cNvSpPr txBox="1"/>
          <p:nvPr/>
        </p:nvSpPr>
        <p:spPr>
          <a:xfrm>
            <a:off x="2796261" y="2661176"/>
            <a:ext cx="6599475" cy="1200329"/>
          </a:xfrm>
          <a:prstGeom prst="rect">
            <a:avLst/>
          </a:prstGeom>
          <a:noFill/>
        </p:spPr>
        <p:txBody>
          <a:bodyPr wrap="square">
            <a:spAutoFit/>
          </a:bodyPr>
          <a:lstStyle/>
          <a:p>
            <a:pPr algn="ctr"/>
            <a:r>
              <a:rPr lang="en-US" altLang="zh-CN" sz="3600" b="1" dirty="0">
                <a:effectLst>
                  <a:outerShdw blurRad="38100" dist="38100" dir="2700000" algn="tl">
                    <a:srgbClr val="000000">
                      <a:alpha val="43137"/>
                    </a:srgbClr>
                  </a:outerShdw>
                </a:effectLst>
                <a:latin typeface="Times New Roman" panose="02020603050405020304" pitchFamily="18" charset="0"/>
                <a:ea typeface="DOUYU Font" pitchFamily="2" charset="-122"/>
                <a:cs typeface="Times New Roman" panose="02020603050405020304" pitchFamily="18" charset="0"/>
              </a:rPr>
              <a:t>2024</a:t>
            </a:r>
            <a:r>
              <a:rPr lang="zh-CN" altLang="en-US" sz="3600" b="1" dirty="0">
                <a:effectLst>
                  <a:outerShdw blurRad="38100" dist="38100" dir="2700000" algn="tl">
                    <a:srgbClr val="000000">
                      <a:alpha val="43137"/>
                    </a:srgbClr>
                  </a:outerShdw>
                </a:effectLst>
                <a:latin typeface="Times New Roman" panose="02020603050405020304" pitchFamily="18" charset="0"/>
                <a:ea typeface="DOUYU Font" pitchFamily="2" charset="-122"/>
                <a:cs typeface="Times New Roman" panose="02020603050405020304" pitchFamily="18" charset="0"/>
              </a:rPr>
              <a:t> </a:t>
            </a:r>
            <a:r>
              <a:rPr lang="en-US" altLang="zh-CN" sz="3600" b="1" dirty="0">
                <a:solidFill>
                  <a:srgbClr val="C00000"/>
                </a:solidFill>
                <a:effectLst>
                  <a:outerShdw blurRad="38100" dist="38100" dir="2700000" algn="tl">
                    <a:srgbClr val="000000">
                      <a:alpha val="43137"/>
                    </a:srgbClr>
                  </a:outerShdw>
                </a:effectLst>
                <a:latin typeface="Times New Roman" panose="02020603050405020304" pitchFamily="18" charset="0"/>
                <a:ea typeface="DOUYU Font" pitchFamily="2" charset="-122"/>
                <a:cs typeface="Times New Roman" panose="02020603050405020304" pitchFamily="18" charset="0"/>
              </a:rPr>
              <a:t>CBS</a:t>
            </a:r>
            <a:r>
              <a:rPr lang="zh-CN" altLang="en-US" sz="3600" b="1" dirty="0">
                <a:solidFill>
                  <a:srgbClr val="C00000"/>
                </a:solidFill>
                <a:effectLst>
                  <a:outerShdw blurRad="38100" dist="38100" dir="2700000" algn="tl">
                    <a:srgbClr val="000000">
                      <a:alpha val="43137"/>
                    </a:srgbClr>
                  </a:outerShdw>
                </a:effectLst>
                <a:latin typeface="Times New Roman" panose="02020603050405020304" pitchFamily="18" charset="0"/>
                <a:ea typeface="DOUYU Font" pitchFamily="2" charset="-122"/>
                <a:cs typeface="Times New Roman" panose="02020603050405020304" pitchFamily="18" charset="0"/>
              </a:rPr>
              <a:t> </a:t>
            </a:r>
            <a:r>
              <a:rPr lang="en-US" altLang="zh-CN" sz="3600" b="1" dirty="0">
                <a:solidFill>
                  <a:srgbClr val="C00000"/>
                </a:solidFill>
                <a:effectLst>
                  <a:outerShdw blurRad="38100" dist="38100" dir="2700000" algn="tl">
                    <a:srgbClr val="000000">
                      <a:alpha val="43137"/>
                    </a:srgbClr>
                  </a:outerShdw>
                </a:effectLst>
                <a:latin typeface="Times New Roman" panose="02020603050405020304" pitchFamily="18" charset="0"/>
                <a:ea typeface="DOUYU Font" pitchFamily="2" charset="-122"/>
                <a:cs typeface="Times New Roman" panose="02020603050405020304" pitchFamily="18" charset="0"/>
              </a:rPr>
              <a:t>Summer</a:t>
            </a:r>
            <a:r>
              <a:rPr lang="zh-CN" altLang="en-US" sz="3600" b="1" dirty="0">
                <a:solidFill>
                  <a:srgbClr val="C00000"/>
                </a:solidFill>
                <a:effectLst>
                  <a:outerShdw blurRad="38100" dist="38100" dir="2700000" algn="tl">
                    <a:srgbClr val="000000">
                      <a:alpha val="43137"/>
                    </a:srgbClr>
                  </a:outerShdw>
                </a:effectLst>
                <a:latin typeface="Times New Roman" panose="02020603050405020304" pitchFamily="18" charset="0"/>
                <a:ea typeface="DOUYU Font" pitchFamily="2" charset="-122"/>
                <a:cs typeface="Times New Roman" panose="02020603050405020304" pitchFamily="18" charset="0"/>
              </a:rPr>
              <a:t> </a:t>
            </a:r>
            <a:r>
              <a:rPr lang="en-US" altLang="zh-CN" sz="3600" b="1" dirty="0">
                <a:solidFill>
                  <a:srgbClr val="C00000"/>
                </a:solidFill>
                <a:effectLst>
                  <a:outerShdw blurRad="38100" dist="38100" dir="2700000" algn="tl">
                    <a:srgbClr val="000000">
                      <a:alpha val="43137"/>
                    </a:srgbClr>
                  </a:outerShdw>
                </a:effectLst>
                <a:latin typeface="Times New Roman" panose="02020603050405020304" pitchFamily="18" charset="0"/>
                <a:ea typeface="DOUYU Font" pitchFamily="2" charset="-122"/>
                <a:cs typeface="Times New Roman" panose="02020603050405020304" pitchFamily="18" charset="0"/>
              </a:rPr>
              <a:t>School</a:t>
            </a:r>
            <a:r>
              <a:rPr lang="zh-CN" altLang="en-US" sz="3600" b="1" dirty="0">
                <a:solidFill>
                  <a:srgbClr val="C00000"/>
                </a:solidFill>
                <a:effectLst>
                  <a:outerShdw blurRad="38100" dist="38100" dir="2700000" algn="tl">
                    <a:srgbClr val="000000">
                      <a:alpha val="43137"/>
                    </a:srgbClr>
                  </a:outerShdw>
                </a:effectLst>
                <a:latin typeface="Times New Roman" panose="02020603050405020304" pitchFamily="18" charset="0"/>
                <a:ea typeface="DOUYU Font" pitchFamily="2" charset="-122"/>
                <a:cs typeface="Times New Roman" panose="02020603050405020304" pitchFamily="18" charset="0"/>
              </a:rPr>
              <a:t> </a:t>
            </a:r>
            <a:endParaRPr lang="en-US" altLang="zh-CN" sz="3600" b="1" dirty="0">
              <a:solidFill>
                <a:srgbClr val="C00000"/>
              </a:solidFill>
              <a:effectLst>
                <a:outerShdw blurRad="38100" dist="38100" dir="2700000" algn="tl">
                  <a:srgbClr val="000000">
                    <a:alpha val="43137"/>
                  </a:srgbClr>
                </a:outerShdw>
              </a:effectLst>
              <a:latin typeface="Times New Roman" panose="02020603050405020304" pitchFamily="18" charset="0"/>
              <a:ea typeface="DOUYU Font" pitchFamily="2" charset="-122"/>
              <a:cs typeface="Times New Roman" panose="02020603050405020304" pitchFamily="18" charset="0"/>
            </a:endParaRPr>
          </a:p>
          <a:p>
            <a:pPr algn="ctr"/>
            <a:r>
              <a:rPr lang="en-US" altLang="zh-CN" sz="3600" b="1" dirty="0">
                <a:effectLst>
                  <a:outerShdw blurRad="38100" dist="38100" dir="2700000" algn="tl">
                    <a:srgbClr val="000000">
                      <a:alpha val="43137"/>
                    </a:srgbClr>
                  </a:outerShdw>
                </a:effectLst>
                <a:latin typeface="Times New Roman" panose="02020603050405020304" pitchFamily="18" charset="0"/>
                <a:ea typeface="DOUYU Font" pitchFamily="2" charset="-122"/>
                <a:cs typeface="Times New Roman" panose="02020603050405020304" pitchFamily="18" charset="0"/>
              </a:rPr>
              <a:t>Personal</a:t>
            </a:r>
            <a:r>
              <a:rPr lang="zh-CN" altLang="en-US" sz="3600" b="1" dirty="0">
                <a:effectLst>
                  <a:outerShdw blurRad="38100" dist="38100" dir="2700000" algn="tl">
                    <a:srgbClr val="000000">
                      <a:alpha val="43137"/>
                    </a:srgbClr>
                  </a:outerShdw>
                </a:effectLst>
                <a:latin typeface="Times New Roman" panose="02020603050405020304" pitchFamily="18" charset="0"/>
                <a:ea typeface="DOUYU Font" pitchFamily="2" charset="-122"/>
                <a:cs typeface="Times New Roman" panose="02020603050405020304" pitchFamily="18" charset="0"/>
              </a:rPr>
              <a:t> </a:t>
            </a:r>
            <a:r>
              <a:rPr lang="en-US" altLang="zh-CN" sz="3600" b="1" dirty="0">
                <a:effectLst>
                  <a:outerShdw blurRad="38100" dist="38100" dir="2700000" algn="tl">
                    <a:srgbClr val="000000">
                      <a:alpha val="43137"/>
                    </a:srgbClr>
                  </a:outerShdw>
                </a:effectLst>
                <a:latin typeface="Times New Roman" panose="02020603050405020304" pitchFamily="18" charset="0"/>
                <a:ea typeface="DOUYU Font" pitchFamily="2" charset="-122"/>
                <a:cs typeface="Times New Roman" panose="02020603050405020304" pitchFamily="18" charset="0"/>
              </a:rPr>
              <a:t>Experience</a:t>
            </a:r>
            <a:r>
              <a:rPr lang="zh-CN" altLang="en-US" sz="3600" b="1" dirty="0">
                <a:effectLst>
                  <a:outerShdw blurRad="38100" dist="38100" dir="2700000" algn="tl">
                    <a:srgbClr val="000000">
                      <a:alpha val="43137"/>
                    </a:srgbClr>
                  </a:outerShdw>
                </a:effectLst>
                <a:latin typeface="Times New Roman" panose="02020603050405020304" pitchFamily="18" charset="0"/>
                <a:ea typeface="DOUYU Font" pitchFamily="2" charset="-122"/>
                <a:cs typeface="Times New Roman" panose="02020603050405020304" pitchFamily="18" charset="0"/>
              </a:rPr>
              <a:t> </a:t>
            </a:r>
            <a:r>
              <a:rPr lang="en-US" altLang="zh-CN" sz="3600" b="1" dirty="0">
                <a:effectLst>
                  <a:outerShdw blurRad="38100" dist="38100" dir="2700000" algn="tl">
                    <a:srgbClr val="000000">
                      <a:alpha val="43137"/>
                    </a:srgbClr>
                  </a:outerShdw>
                </a:effectLst>
                <a:latin typeface="Times New Roman" panose="02020603050405020304" pitchFamily="18" charset="0"/>
                <a:ea typeface="DOUYU Font" pitchFamily="2" charset="-122"/>
                <a:cs typeface="Times New Roman" panose="02020603050405020304" pitchFamily="18" charset="0"/>
              </a:rPr>
              <a:t>Sharing</a:t>
            </a:r>
            <a:endParaRPr lang="zh-CN" altLang="en-US" sz="3600" b="1" dirty="0">
              <a:effectLst>
                <a:outerShdw blurRad="38100" dist="38100" dir="2700000" algn="tl">
                  <a:srgbClr val="000000">
                    <a:alpha val="43137"/>
                  </a:srgbClr>
                </a:outerShdw>
              </a:effectLst>
              <a:latin typeface="Times New Roman" panose="02020603050405020304" pitchFamily="18" charset="0"/>
              <a:ea typeface="DOUYU Font" pitchFamily="2" charset="-122"/>
              <a:cs typeface="Times New Roman" panose="02020603050405020304" pitchFamily="18" charset="0"/>
            </a:endParaRPr>
          </a:p>
        </p:txBody>
      </p:sp>
      <p:sp>
        <p:nvSpPr>
          <p:cNvPr id="13" name="文本框 12">
            <a:extLst>
              <a:ext uri="{FF2B5EF4-FFF2-40B4-BE49-F238E27FC236}">
                <a16:creationId xmlns:a16="http://schemas.microsoft.com/office/drawing/2014/main" id="{06BA94DE-61C3-5F4B-A17A-0673DFA8B9C0}"/>
              </a:ext>
            </a:extLst>
          </p:cNvPr>
          <p:cNvSpPr txBox="1"/>
          <p:nvPr/>
        </p:nvSpPr>
        <p:spPr>
          <a:xfrm>
            <a:off x="5214217" y="4043399"/>
            <a:ext cx="1763562" cy="492443"/>
          </a:xfrm>
          <a:prstGeom prst="rect">
            <a:avLst/>
          </a:prstGeom>
          <a:noFill/>
        </p:spPr>
        <p:txBody>
          <a:bodyPr wrap="square">
            <a:spAutoFit/>
          </a:bodyPr>
          <a:lstStyle/>
          <a:p>
            <a:pPr algn="dist"/>
            <a:r>
              <a:rPr lang="en-US" altLang="zh-CN" sz="2600" dirty="0">
                <a:latin typeface="Impact" panose="020B0806030902050204" pitchFamily="34" charset="0"/>
                <a:ea typeface="民国报纸字体" panose="02000000000000000000" pitchFamily="2" charset="-122"/>
              </a:rPr>
              <a:t>Akira</a:t>
            </a:r>
            <a:r>
              <a:rPr lang="zh-CN" altLang="en-US" sz="2600" dirty="0">
                <a:latin typeface="Impact" panose="020B0806030902050204" pitchFamily="34" charset="0"/>
                <a:ea typeface="民国报纸字体" panose="02000000000000000000" pitchFamily="2" charset="-122"/>
              </a:rPr>
              <a:t> </a:t>
            </a:r>
            <a:r>
              <a:rPr lang="en-US" altLang="zh-CN" sz="2600" dirty="0">
                <a:latin typeface="Impact" panose="020B0806030902050204" pitchFamily="34" charset="0"/>
                <a:ea typeface="民国报纸字体" panose="02000000000000000000" pitchFamily="2" charset="-122"/>
              </a:rPr>
              <a:t>Zeng</a:t>
            </a:r>
            <a:endParaRPr lang="zh-CN" altLang="en-US" sz="2600" dirty="0">
              <a:latin typeface="Impact" panose="020B0806030902050204" pitchFamily="34" charset="0"/>
            </a:endParaRPr>
          </a:p>
        </p:txBody>
      </p:sp>
      <p:sp>
        <p:nvSpPr>
          <p:cNvPr id="38" name="L 形 37">
            <a:extLst>
              <a:ext uri="{FF2B5EF4-FFF2-40B4-BE49-F238E27FC236}">
                <a16:creationId xmlns:a16="http://schemas.microsoft.com/office/drawing/2014/main" id="{A6D54C25-2824-581A-2CCB-16ABC9BEAC1E}"/>
              </a:ext>
            </a:extLst>
          </p:cNvPr>
          <p:cNvSpPr/>
          <p:nvPr/>
        </p:nvSpPr>
        <p:spPr>
          <a:xfrm rot="5400000">
            <a:off x="3493495" y="2289956"/>
            <a:ext cx="312587" cy="338985"/>
          </a:xfrm>
          <a:prstGeom prst="corner">
            <a:avLst>
              <a:gd name="adj1" fmla="val 7641"/>
              <a:gd name="adj2" fmla="val 764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L 形 2">
            <a:extLst>
              <a:ext uri="{FF2B5EF4-FFF2-40B4-BE49-F238E27FC236}">
                <a16:creationId xmlns:a16="http://schemas.microsoft.com/office/drawing/2014/main" id="{3373E19A-9527-2C4E-E83D-7CABEE2D089E}"/>
              </a:ext>
            </a:extLst>
          </p:cNvPr>
          <p:cNvSpPr/>
          <p:nvPr/>
        </p:nvSpPr>
        <p:spPr>
          <a:xfrm>
            <a:off x="3480296" y="4461670"/>
            <a:ext cx="312587" cy="338985"/>
          </a:xfrm>
          <a:prstGeom prst="corner">
            <a:avLst>
              <a:gd name="adj1" fmla="val 7641"/>
              <a:gd name="adj2" fmla="val 764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L 形 6">
            <a:extLst>
              <a:ext uri="{FF2B5EF4-FFF2-40B4-BE49-F238E27FC236}">
                <a16:creationId xmlns:a16="http://schemas.microsoft.com/office/drawing/2014/main" id="{EF9A81D8-A08E-2D38-5C2B-42C85BB921B3}"/>
              </a:ext>
            </a:extLst>
          </p:cNvPr>
          <p:cNvSpPr/>
          <p:nvPr/>
        </p:nvSpPr>
        <p:spPr>
          <a:xfrm rot="16200000" flipH="1">
            <a:off x="8711739" y="2289956"/>
            <a:ext cx="312587" cy="338985"/>
          </a:xfrm>
          <a:prstGeom prst="corner">
            <a:avLst>
              <a:gd name="adj1" fmla="val 7641"/>
              <a:gd name="adj2" fmla="val 764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L 形 7">
            <a:extLst>
              <a:ext uri="{FF2B5EF4-FFF2-40B4-BE49-F238E27FC236}">
                <a16:creationId xmlns:a16="http://schemas.microsoft.com/office/drawing/2014/main" id="{47E82A24-1F4C-3437-A234-B36ECAC9EF96}"/>
              </a:ext>
            </a:extLst>
          </p:cNvPr>
          <p:cNvSpPr/>
          <p:nvPr/>
        </p:nvSpPr>
        <p:spPr>
          <a:xfrm flipH="1">
            <a:off x="8724938" y="4461670"/>
            <a:ext cx="312587" cy="338985"/>
          </a:xfrm>
          <a:prstGeom prst="corner">
            <a:avLst>
              <a:gd name="adj1" fmla="val 7641"/>
              <a:gd name="adj2" fmla="val 764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a:extLst>
              <a:ext uri="{FF2B5EF4-FFF2-40B4-BE49-F238E27FC236}">
                <a16:creationId xmlns:a16="http://schemas.microsoft.com/office/drawing/2014/main" id="{B1AC9B53-FEC9-95AE-3C9E-7EF0C535D063}"/>
              </a:ext>
            </a:extLst>
          </p:cNvPr>
          <p:cNvSpPr/>
          <p:nvPr/>
        </p:nvSpPr>
        <p:spPr>
          <a:xfrm>
            <a:off x="10653669" y="1053696"/>
            <a:ext cx="152207" cy="152207"/>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0CA61B2B-F401-E05E-2233-F2CBB231900E}"/>
              </a:ext>
            </a:extLst>
          </p:cNvPr>
          <p:cNvSpPr txBox="1"/>
          <p:nvPr/>
        </p:nvSpPr>
        <p:spPr>
          <a:xfrm>
            <a:off x="10862511" y="945133"/>
            <a:ext cx="609444" cy="369332"/>
          </a:xfrm>
          <a:prstGeom prst="rect">
            <a:avLst/>
          </a:prstGeom>
          <a:noFill/>
        </p:spPr>
        <p:txBody>
          <a:bodyPr wrap="square">
            <a:spAutoFit/>
          </a:bodyPr>
          <a:lstStyle/>
          <a:p>
            <a:r>
              <a:rPr lang="en-US" altLang="zh-CN">
                <a:latin typeface="Impact" panose="020B0806030902050204" pitchFamily="34" charset="0"/>
                <a:ea typeface="民国报纸字体" panose="02000000000000000000" pitchFamily="2" charset="-122"/>
              </a:rPr>
              <a:t>REC</a:t>
            </a:r>
            <a:endParaRPr lang="zh-CN" altLang="en-US">
              <a:latin typeface="Impact" panose="020B0806030902050204" pitchFamily="34" charset="0"/>
            </a:endParaRPr>
          </a:p>
        </p:txBody>
      </p:sp>
      <p:pic>
        <p:nvPicPr>
          <p:cNvPr id="18" name="图片 17">
            <a:extLst>
              <a:ext uri="{FF2B5EF4-FFF2-40B4-BE49-F238E27FC236}">
                <a16:creationId xmlns:a16="http://schemas.microsoft.com/office/drawing/2014/main" id="{9AF452AF-5EC5-86DC-BB02-7EEC5B414DCC}"/>
              </a:ext>
            </a:extLst>
          </p:cNvPr>
          <p:cNvPicPr>
            <a:picLocks noChangeAspect="1"/>
          </p:cNvPicPr>
          <p:nvPr/>
        </p:nvPicPr>
        <p:blipFill rotWithShape="1">
          <a:blip r:embed="rId2"/>
          <a:srcRect r="86857" b="69521"/>
          <a:stretch/>
        </p:blipFill>
        <p:spPr>
          <a:xfrm>
            <a:off x="203705" y="545339"/>
            <a:ext cx="1548895" cy="1757816"/>
          </a:xfrm>
          <a:prstGeom prst="rect">
            <a:avLst/>
          </a:prstGeom>
        </p:spPr>
      </p:pic>
      <p:pic>
        <p:nvPicPr>
          <p:cNvPr id="26" name="图片 25">
            <a:extLst>
              <a:ext uri="{FF2B5EF4-FFF2-40B4-BE49-F238E27FC236}">
                <a16:creationId xmlns:a16="http://schemas.microsoft.com/office/drawing/2014/main" id="{B06967E1-4675-92B2-3959-62E60D5694AC}"/>
              </a:ext>
            </a:extLst>
          </p:cNvPr>
          <p:cNvPicPr>
            <a:picLocks noChangeAspect="1"/>
          </p:cNvPicPr>
          <p:nvPr/>
        </p:nvPicPr>
        <p:blipFill rotWithShape="1">
          <a:blip r:embed="rId2"/>
          <a:srcRect r="86857" b="69521"/>
          <a:stretch/>
        </p:blipFill>
        <p:spPr>
          <a:xfrm flipV="1">
            <a:off x="203705" y="4535842"/>
            <a:ext cx="1548895" cy="1757816"/>
          </a:xfrm>
          <a:prstGeom prst="rect">
            <a:avLst/>
          </a:prstGeom>
        </p:spPr>
      </p:pic>
      <p:pic>
        <p:nvPicPr>
          <p:cNvPr id="27" name="图片 26">
            <a:extLst>
              <a:ext uri="{FF2B5EF4-FFF2-40B4-BE49-F238E27FC236}">
                <a16:creationId xmlns:a16="http://schemas.microsoft.com/office/drawing/2014/main" id="{B690AB1E-5332-B0F5-FF37-2E3992D08AD4}"/>
              </a:ext>
            </a:extLst>
          </p:cNvPr>
          <p:cNvPicPr>
            <a:picLocks noChangeAspect="1"/>
          </p:cNvPicPr>
          <p:nvPr/>
        </p:nvPicPr>
        <p:blipFill rotWithShape="1">
          <a:blip r:embed="rId2"/>
          <a:srcRect r="86857" b="69521"/>
          <a:stretch/>
        </p:blipFill>
        <p:spPr>
          <a:xfrm flipH="1" flipV="1">
            <a:off x="10439398" y="4535842"/>
            <a:ext cx="1548895" cy="1757816"/>
          </a:xfrm>
          <a:prstGeom prst="rect">
            <a:avLst/>
          </a:prstGeom>
        </p:spPr>
      </p:pic>
      <p:pic>
        <p:nvPicPr>
          <p:cNvPr id="36" name="图片 35">
            <a:extLst>
              <a:ext uri="{FF2B5EF4-FFF2-40B4-BE49-F238E27FC236}">
                <a16:creationId xmlns:a16="http://schemas.microsoft.com/office/drawing/2014/main" id="{C4ACAE37-1A29-CBF8-95D2-95E124ED4153}"/>
              </a:ext>
            </a:extLst>
          </p:cNvPr>
          <p:cNvPicPr>
            <a:picLocks noChangeAspect="1"/>
          </p:cNvPicPr>
          <p:nvPr/>
        </p:nvPicPr>
        <p:blipFill rotWithShape="1">
          <a:blip r:embed="rId5">
            <a:biLevel thresh="75000"/>
            <a:extLst>
              <a:ext uri="{28A0092B-C50C-407E-A947-70E740481C1C}">
                <a14:useLocalDpi xmlns:a14="http://schemas.microsoft.com/office/drawing/2010/main" val="0"/>
              </a:ext>
            </a:extLst>
          </a:blip>
          <a:srcRect l="13495" t="48998" r="51384" b="28119"/>
          <a:stretch/>
        </p:blipFill>
        <p:spPr>
          <a:xfrm>
            <a:off x="1039112" y="978999"/>
            <a:ext cx="462913" cy="301599"/>
          </a:xfrm>
          <a:prstGeom prst="rect">
            <a:avLst/>
          </a:prstGeom>
        </p:spPr>
      </p:pic>
      <p:sp>
        <p:nvSpPr>
          <p:cNvPr id="37" name="矩形: 圆角 36">
            <a:extLst>
              <a:ext uri="{FF2B5EF4-FFF2-40B4-BE49-F238E27FC236}">
                <a16:creationId xmlns:a16="http://schemas.microsoft.com/office/drawing/2014/main" id="{74106BEB-D9CA-A7CF-8D7D-A3C42389F3F2}"/>
              </a:ext>
            </a:extLst>
          </p:cNvPr>
          <p:cNvSpPr/>
          <p:nvPr/>
        </p:nvSpPr>
        <p:spPr>
          <a:xfrm>
            <a:off x="10653669" y="5684518"/>
            <a:ext cx="635301" cy="301599"/>
          </a:xfrm>
          <a:prstGeom prst="roundRect">
            <a:avLst>
              <a:gd name="adj" fmla="val 18385"/>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38">
            <a:extLst>
              <a:ext uri="{FF2B5EF4-FFF2-40B4-BE49-F238E27FC236}">
                <a16:creationId xmlns:a16="http://schemas.microsoft.com/office/drawing/2014/main" id="{5E090368-FCFB-6F24-5443-4104A797C6DB}"/>
              </a:ext>
            </a:extLst>
          </p:cNvPr>
          <p:cNvSpPr txBox="1"/>
          <p:nvPr/>
        </p:nvSpPr>
        <p:spPr>
          <a:xfrm>
            <a:off x="10695683" y="5650651"/>
            <a:ext cx="609444" cy="369332"/>
          </a:xfrm>
          <a:prstGeom prst="rect">
            <a:avLst/>
          </a:prstGeom>
          <a:noFill/>
        </p:spPr>
        <p:txBody>
          <a:bodyPr wrap="square">
            <a:spAutoFit/>
          </a:bodyPr>
          <a:lstStyle/>
          <a:p>
            <a:pPr algn="dist"/>
            <a:r>
              <a:rPr lang="en-US" altLang="zh-CN">
                <a:solidFill>
                  <a:schemeClr val="bg1"/>
                </a:solidFill>
                <a:latin typeface="Impact" panose="020B0806030902050204" pitchFamily="34" charset="0"/>
              </a:rPr>
              <a:t>RAW</a:t>
            </a:r>
            <a:endParaRPr lang="zh-CN" altLang="en-US">
              <a:solidFill>
                <a:schemeClr val="bg1"/>
              </a:solidFill>
              <a:latin typeface="Impact" panose="020B0806030902050204" pitchFamily="34" charset="0"/>
            </a:endParaRPr>
          </a:p>
        </p:txBody>
      </p:sp>
      <p:sp>
        <p:nvSpPr>
          <p:cNvPr id="40" name="文本框 39">
            <a:extLst>
              <a:ext uri="{FF2B5EF4-FFF2-40B4-BE49-F238E27FC236}">
                <a16:creationId xmlns:a16="http://schemas.microsoft.com/office/drawing/2014/main" id="{2A5AC3AB-974C-2C54-415B-1C7EA5B5A644}"/>
              </a:ext>
            </a:extLst>
          </p:cNvPr>
          <p:cNvSpPr txBox="1"/>
          <p:nvPr/>
        </p:nvSpPr>
        <p:spPr>
          <a:xfrm>
            <a:off x="10679526" y="4891647"/>
            <a:ext cx="609444" cy="369332"/>
          </a:xfrm>
          <a:prstGeom prst="rect">
            <a:avLst/>
          </a:prstGeom>
          <a:noFill/>
        </p:spPr>
        <p:txBody>
          <a:bodyPr wrap="square">
            <a:spAutoFit/>
          </a:bodyPr>
          <a:lstStyle/>
          <a:p>
            <a:pPr algn="r"/>
            <a:r>
              <a:rPr lang="en-US" altLang="zh-CN">
                <a:latin typeface="Impact" panose="020B0806030902050204" pitchFamily="34" charset="0"/>
                <a:ea typeface="民国报纸字体" panose="02000000000000000000" pitchFamily="2" charset="-122"/>
              </a:rPr>
              <a:t>4k</a:t>
            </a:r>
            <a:endParaRPr lang="zh-CN" altLang="en-US">
              <a:latin typeface="Impact" panose="020B0806030902050204" pitchFamily="34" charset="0"/>
            </a:endParaRPr>
          </a:p>
        </p:txBody>
      </p:sp>
      <p:sp>
        <p:nvSpPr>
          <p:cNvPr id="41" name="文本框 40">
            <a:extLst>
              <a:ext uri="{FF2B5EF4-FFF2-40B4-BE49-F238E27FC236}">
                <a16:creationId xmlns:a16="http://schemas.microsoft.com/office/drawing/2014/main" id="{E700C08A-EFEB-A27D-3BB7-CFE9E3887F48}"/>
              </a:ext>
            </a:extLst>
          </p:cNvPr>
          <p:cNvSpPr txBox="1"/>
          <p:nvPr/>
        </p:nvSpPr>
        <p:spPr>
          <a:xfrm>
            <a:off x="10679526" y="5230084"/>
            <a:ext cx="609444" cy="369332"/>
          </a:xfrm>
          <a:prstGeom prst="rect">
            <a:avLst/>
          </a:prstGeom>
          <a:noFill/>
        </p:spPr>
        <p:txBody>
          <a:bodyPr wrap="square">
            <a:spAutoFit/>
          </a:bodyPr>
          <a:lstStyle/>
          <a:p>
            <a:pPr algn="r"/>
            <a:r>
              <a:rPr lang="en-US" altLang="zh-CN">
                <a:latin typeface="Impact" panose="020B0806030902050204" pitchFamily="34" charset="0"/>
                <a:ea typeface="民国报纸字体" panose="02000000000000000000" pitchFamily="2" charset="-122"/>
              </a:rPr>
              <a:t>HD</a:t>
            </a:r>
            <a:endParaRPr lang="zh-CN" altLang="en-US">
              <a:latin typeface="Impact" panose="020B0806030902050204" pitchFamily="34" charset="0"/>
            </a:endParaRPr>
          </a:p>
        </p:txBody>
      </p:sp>
      <p:sp>
        <p:nvSpPr>
          <p:cNvPr id="42" name="椭圆 41">
            <a:extLst>
              <a:ext uri="{FF2B5EF4-FFF2-40B4-BE49-F238E27FC236}">
                <a16:creationId xmlns:a16="http://schemas.microsoft.com/office/drawing/2014/main" id="{986B05F4-5477-73FF-CA9D-8F120478FC46}"/>
              </a:ext>
            </a:extLst>
          </p:cNvPr>
          <p:cNvSpPr/>
          <p:nvPr/>
        </p:nvSpPr>
        <p:spPr>
          <a:xfrm>
            <a:off x="1039112" y="5790663"/>
            <a:ext cx="119788" cy="119788"/>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文本框 42">
            <a:extLst>
              <a:ext uri="{FF2B5EF4-FFF2-40B4-BE49-F238E27FC236}">
                <a16:creationId xmlns:a16="http://schemas.microsoft.com/office/drawing/2014/main" id="{0C701863-57CF-1AA1-4B67-97BCE8488581}"/>
              </a:ext>
            </a:extLst>
          </p:cNvPr>
          <p:cNvSpPr txBox="1"/>
          <p:nvPr/>
        </p:nvSpPr>
        <p:spPr>
          <a:xfrm>
            <a:off x="1197303" y="5650651"/>
            <a:ext cx="1228650" cy="369332"/>
          </a:xfrm>
          <a:prstGeom prst="rect">
            <a:avLst/>
          </a:prstGeom>
          <a:noFill/>
        </p:spPr>
        <p:txBody>
          <a:bodyPr wrap="square">
            <a:spAutoFit/>
          </a:bodyPr>
          <a:lstStyle/>
          <a:p>
            <a:r>
              <a:rPr lang="en-US" altLang="zh-CN">
                <a:latin typeface="Impact" panose="020B0806030902050204" pitchFamily="34" charset="0"/>
              </a:rPr>
              <a:t>00.00.01</a:t>
            </a:r>
            <a:endParaRPr lang="zh-CN" altLang="en-US">
              <a:latin typeface="Impact" panose="020B0806030902050204" pitchFamily="34" charset="0"/>
            </a:endParaRPr>
          </a:p>
        </p:txBody>
      </p:sp>
    </p:spTree>
    <p:extLst>
      <p:ext uri="{BB962C8B-B14F-4D97-AF65-F5344CB8AC3E}">
        <p14:creationId xmlns:p14="http://schemas.microsoft.com/office/powerpoint/2010/main" val="12101692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5C3170BC-004F-4E2D-AD95-02458D59DC96}"/>
              </a:ext>
            </a:extLst>
          </p:cNvPr>
          <p:cNvPicPr>
            <a:picLocks noChangeAspect="1"/>
          </p:cNvPicPr>
          <p:nvPr/>
        </p:nvPicPr>
        <p:blipFill rotWithShape="1">
          <a:blip r:embed="rId2"/>
          <a:srcRect r="86857" b="69521"/>
          <a:stretch/>
        </p:blipFill>
        <p:spPr>
          <a:xfrm flipH="1">
            <a:off x="10439398" y="545339"/>
            <a:ext cx="1548895" cy="1757816"/>
          </a:xfrm>
          <a:prstGeom prst="rect">
            <a:avLst/>
          </a:prstGeom>
        </p:spPr>
      </p:pic>
      <p:sp>
        <p:nvSpPr>
          <p:cNvPr id="33" name="矩形: 圆角 32">
            <a:extLst>
              <a:ext uri="{FF2B5EF4-FFF2-40B4-BE49-F238E27FC236}">
                <a16:creationId xmlns:a16="http://schemas.microsoft.com/office/drawing/2014/main" id="{3D0EEB9E-23E6-B38C-3A66-8002F41A0584}"/>
              </a:ext>
            </a:extLst>
          </p:cNvPr>
          <p:cNvSpPr/>
          <p:nvPr/>
        </p:nvSpPr>
        <p:spPr>
          <a:xfrm>
            <a:off x="365759" y="708657"/>
            <a:ext cx="11460480" cy="5440681"/>
          </a:xfrm>
          <a:prstGeom prst="roundRect">
            <a:avLst>
              <a:gd name="adj" fmla="val 183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圆角 19">
            <a:extLst>
              <a:ext uri="{FF2B5EF4-FFF2-40B4-BE49-F238E27FC236}">
                <a16:creationId xmlns:a16="http://schemas.microsoft.com/office/drawing/2014/main" id="{66CC4197-4401-2D3B-4500-312AB647AB49}"/>
              </a:ext>
            </a:extLst>
          </p:cNvPr>
          <p:cNvSpPr/>
          <p:nvPr/>
        </p:nvSpPr>
        <p:spPr>
          <a:xfrm>
            <a:off x="365759" y="708658"/>
            <a:ext cx="11460480" cy="5440681"/>
          </a:xfrm>
          <a:prstGeom prst="roundRect">
            <a:avLst>
              <a:gd name="adj" fmla="val 18385"/>
            </a:avLst>
          </a:prstGeom>
          <a:blipFill dpi="0" rotWithShape="1">
            <a:blip r:embed="rId3">
              <a:alphaModFix amt="65000"/>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4" name="文本框 3">
            <a:extLst>
              <a:ext uri="{FF2B5EF4-FFF2-40B4-BE49-F238E27FC236}">
                <a16:creationId xmlns:a16="http://schemas.microsoft.com/office/drawing/2014/main" id="{6064CF04-12DF-D956-804B-D665CBF1335F}"/>
              </a:ext>
            </a:extLst>
          </p:cNvPr>
          <p:cNvSpPr txBox="1"/>
          <p:nvPr/>
        </p:nvSpPr>
        <p:spPr>
          <a:xfrm>
            <a:off x="3248604" y="2767277"/>
            <a:ext cx="6094070" cy="1323439"/>
          </a:xfrm>
          <a:prstGeom prst="rect">
            <a:avLst/>
          </a:prstGeom>
          <a:noFill/>
        </p:spPr>
        <p:txBody>
          <a:bodyPr wrap="square">
            <a:spAutoFit/>
          </a:bodyPr>
          <a:lstStyle/>
          <a:p>
            <a:pPr algn="ctr"/>
            <a:r>
              <a:rPr lang="en-US" altLang="zh-CN" sz="8000" spc="-175">
                <a:effectLst>
                  <a:outerShdw blurRad="38100" dist="38100" dir="2700000" algn="tl">
                    <a:srgbClr val="000000">
                      <a:alpha val="43137"/>
                    </a:srgbClr>
                  </a:outerShdw>
                </a:effectLst>
                <a:latin typeface="Impact" panose="020B0806030902050204" pitchFamily="34" charset="0"/>
                <a:ea typeface="DOUYU Font" pitchFamily="2" charset="-122"/>
                <a:cs typeface="Arial Black"/>
              </a:rPr>
              <a:t>THANK YOU</a:t>
            </a:r>
            <a:endParaRPr lang="zh-CN" altLang="en-US" sz="1400">
              <a:effectLst>
                <a:outerShdw blurRad="38100" dist="38100" dir="2700000" algn="tl">
                  <a:srgbClr val="000000">
                    <a:alpha val="43137"/>
                  </a:srgbClr>
                </a:outerShdw>
              </a:effectLst>
              <a:latin typeface="Impact" panose="020B0806030902050204" pitchFamily="34" charset="0"/>
              <a:ea typeface="DOUYU Font" pitchFamily="2" charset="-122"/>
            </a:endParaRPr>
          </a:p>
        </p:txBody>
      </p:sp>
      <p:sp>
        <p:nvSpPr>
          <p:cNvPr id="38" name="L 形 37">
            <a:extLst>
              <a:ext uri="{FF2B5EF4-FFF2-40B4-BE49-F238E27FC236}">
                <a16:creationId xmlns:a16="http://schemas.microsoft.com/office/drawing/2014/main" id="{A6D54C25-2824-581A-2CCB-16ABC9BEAC1E}"/>
              </a:ext>
            </a:extLst>
          </p:cNvPr>
          <p:cNvSpPr/>
          <p:nvPr/>
        </p:nvSpPr>
        <p:spPr>
          <a:xfrm rot="5400000">
            <a:off x="3493495" y="2151023"/>
            <a:ext cx="312587" cy="338985"/>
          </a:xfrm>
          <a:prstGeom prst="corner">
            <a:avLst>
              <a:gd name="adj1" fmla="val 7641"/>
              <a:gd name="adj2" fmla="val 764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L 形 2">
            <a:extLst>
              <a:ext uri="{FF2B5EF4-FFF2-40B4-BE49-F238E27FC236}">
                <a16:creationId xmlns:a16="http://schemas.microsoft.com/office/drawing/2014/main" id="{3373E19A-9527-2C4E-E83D-7CABEE2D089E}"/>
              </a:ext>
            </a:extLst>
          </p:cNvPr>
          <p:cNvSpPr/>
          <p:nvPr/>
        </p:nvSpPr>
        <p:spPr>
          <a:xfrm>
            <a:off x="3480296" y="4322737"/>
            <a:ext cx="312587" cy="338985"/>
          </a:xfrm>
          <a:prstGeom prst="corner">
            <a:avLst>
              <a:gd name="adj1" fmla="val 7641"/>
              <a:gd name="adj2" fmla="val 764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L 形 6">
            <a:extLst>
              <a:ext uri="{FF2B5EF4-FFF2-40B4-BE49-F238E27FC236}">
                <a16:creationId xmlns:a16="http://schemas.microsoft.com/office/drawing/2014/main" id="{EF9A81D8-A08E-2D38-5C2B-42C85BB921B3}"/>
              </a:ext>
            </a:extLst>
          </p:cNvPr>
          <p:cNvSpPr/>
          <p:nvPr/>
        </p:nvSpPr>
        <p:spPr>
          <a:xfrm rot="16200000" flipH="1">
            <a:off x="8711739" y="2151023"/>
            <a:ext cx="312587" cy="338985"/>
          </a:xfrm>
          <a:prstGeom prst="corner">
            <a:avLst>
              <a:gd name="adj1" fmla="val 7641"/>
              <a:gd name="adj2" fmla="val 764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L 形 7">
            <a:extLst>
              <a:ext uri="{FF2B5EF4-FFF2-40B4-BE49-F238E27FC236}">
                <a16:creationId xmlns:a16="http://schemas.microsoft.com/office/drawing/2014/main" id="{47E82A24-1F4C-3437-A234-B36ECAC9EF96}"/>
              </a:ext>
            </a:extLst>
          </p:cNvPr>
          <p:cNvSpPr/>
          <p:nvPr/>
        </p:nvSpPr>
        <p:spPr>
          <a:xfrm flipH="1">
            <a:off x="8724938" y="4322737"/>
            <a:ext cx="312587" cy="338985"/>
          </a:xfrm>
          <a:prstGeom prst="corner">
            <a:avLst>
              <a:gd name="adj1" fmla="val 7641"/>
              <a:gd name="adj2" fmla="val 764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a:extLst>
              <a:ext uri="{FF2B5EF4-FFF2-40B4-BE49-F238E27FC236}">
                <a16:creationId xmlns:a16="http://schemas.microsoft.com/office/drawing/2014/main" id="{B1AC9B53-FEC9-95AE-3C9E-7EF0C535D063}"/>
              </a:ext>
            </a:extLst>
          </p:cNvPr>
          <p:cNvSpPr/>
          <p:nvPr/>
        </p:nvSpPr>
        <p:spPr>
          <a:xfrm>
            <a:off x="10653669" y="1053696"/>
            <a:ext cx="152207" cy="152207"/>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0CA61B2B-F401-E05E-2233-F2CBB231900E}"/>
              </a:ext>
            </a:extLst>
          </p:cNvPr>
          <p:cNvSpPr txBox="1"/>
          <p:nvPr/>
        </p:nvSpPr>
        <p:spPr>
          <a:xfrm>
            <a:off x="10862511" y="945133"/>
            <a:ext cx="609444" cy="369332"/>
          </a:xfrm>
          <a:prstGeom prst="rect">
            <a:avLst/>
          </a:prstGeom>
          <a:noFill/>
        </p:spPr>
        <p:txBody>
          <a:bodyPr wrap="square">
            <a:spAutoFit/>
          </a:bodyPr>
          <a:lstStyle/>
          <a:p>
            <a:r>
              <a:rPr lang="en-US" altLang="zh-CN">
                <a:latin typeface="Impact" panose="020B0806030902050204" pitchFamily="34" charset="0"/>
                <a:ea typeface="民国报纸字体" panose="02000000000000000000" pitchFamily="2" charset="-122"/>
              </a:rPr>
              <a:t>REC</a:t>
            </a:r>
            <a:endParaRPr lang="zh-CN" altLang="en-US">
              <a:latin typeface="Impact" panose="020B0806030902050204" pitchFamily="34" charset="0"/>
            </a:endParaRPr>
          </a:p>
        </p:txBody>
      </p:sp>
      <p:pic>
        <p:nvPicPr>
          <p:cNvPr id="18" name="图片 17">
            <a:extLst>
              <a:ext uri="{FF2B5EF4-FFF2-40B4-BE49-F238E27FC236}">
                <a16:creationId xmlns:a16="http://schemas.microsoft.com/office/drawing/2014/main" id="{9AF452AF-5EC5-86DC-BB02-7EEC5B414DCC}"/>
              </a:ext>
            </a:extLst>
          </p:cNvPr>
          <p:cNvPicPr>
            <a:picLocks noChangeAspect="1"/>
          </p:cNvPicPr>
          <p:nvPr/>
        </p:nvPicPr>
        <p:blipFill rotWithShape="1">
          <a:blip r:embed="rId2"/>
          <a:srcRect r="86857" b="69521"/>
          <a:stretch/>
        </p:blipFill>
        <p:spPr>
          <a:xfrm>
            <a:off x="203705" y="545339"/>
            <a:ext cx="1548895" cy="1757816"/>
          </a:xfrm>
          <a:prstGeom prst="rect">
            <a:avLst/>
          </a:prstGeom>
        </p:spPr>
      </p:pic>
      <p:pic>
        <p:nvPicPr>
          <p:cNvPr id="26" name="图片 25">
            <a:extLst>
              <a:ext uri="{FF2B5EF4-FFF2-40B4-BE49-F238E27FC236}">
                <a16:creationId xmlns:a16="http://schemas.microsoft.com/office/drawing/2014/main" id="{B06967E1-4675-92B2-3959-62E60D5694AC}"/>
              </a:ext>
            </a:extLst>
          </p:cNvPr>
          <p:cNvPicPr>
            <a:picLocks noChangeAspect="1"/>
          </p:cNvPicPr>
          <p:nvPr/>
        </p:nvPicPr>
        <p:blipFill rotWithShape="1">
          <a:blip r:embed="rId2"/>
          <a:srcRect r="86857" b="69521"/>
          <a:stretch/>
        </p:blipFill>
        <p:spPr>
          <a:xfrm flipV="1">
            <a:off x="203705" y="4535842"/>
            <a:ext cx="1548895" cy="1757816"/>
          </a:xfrm>
          <a:prstGeom prst="rect">
            <a:avLst/>
          </a:prstGeom>
        </p:spPr>
      </p:pic>
      <p:pic>
        <p:nvPicPr>
          <p:cNvPr id="27" name="图片 26">
            <a:extLst>
              <a:ext uri="{FF2B5EF4-FFF2-40B4-BE49-F238E27FC236}">
                <a16:creationId xmlns:a16="http://schemas.microsoft.com/office/drawing/2014/main" id="{B690AB1E-5332-B0F5-FF37-2E3992D08AD4}"/>
              </a:ext>
            </a:extLst>
          </p:cNvPr>
          <p:cNvPicPr>
            <a:picLocks noChangeAspect="1"/>
          </p:cNvPicPr>
          <p:nvPr/>
        </p:nvPicPr>
        <p:blipFill rotWithShape="1">
          <a:blip r:embed="rId2"/>
          <a:srcRect r="86857" b="69521"/>
          <a:stretch/>
        </p:blipFill>
        <p:spPr>
          <a:xfrm flipH="1" flipV="1">
            <a:off x="10439398" y="4535842"/>
            <a:ext cx="1548895" cy="1757816"/>
          </a:xfrm>
          <a:prstGeom prst="rect">
            <a:avLst/>
          </a:prstGeom>
        </p:spPr>
      </p:pic>
      <p:pic>
        <p:nvPicPr>
          <p:cNvPr id="36" name="图片 35">
            <a:extLst>
              <a:ext uri="{FF2B5EF4-FFF2-40B4-BE49-F238E27FC236}">
                <a16:creationId xmlns:a16="http://schemas.microsoft.com/office/drawing/2014/main" id="{C4ACAE37-1A29-CBF8-95D2-95E124ED4153}"/>
              </a:ext>
            </a:extLst>
          </p:cNvPr>
          <p:cNvPicPr>
            <a:picLocks noChangeAspect="1"/>
          </p:cNvPicPr>
          <p:nvPr/>
        </p:nvPicPr>
        <p:blipFill rotWithShape="1">
          <a:blip r:embed="rId4">
            <a:extLst>
              <a:ext uri="{28A0092B-C50C-407E-A947-70E740481C1C}">
                <a14:useLocalDpi xmlns:a14="http://schemas.microsoft.com/office/drawing/2010/main" val="0"/>
              </a:ext>
            </a:extLst>
          </a:blip>
          <a:srcRect t="738" b="738"/>
          <a:stretch/>
        </p:blipFill>
        <p:spPr>
          <a:xfrm>
            <a:off x="1039112" y="978999"/>
            <a:ext cx="462913" cy="301599"/>
          </a:xfrm>
          <a:prstGeom prst="rect">
            <a:avLst/>
          </a:prstGeom>
        </p:spPr>
      </p:pic>
      <p:sp>
        <p:nvSpPr>
          <p:cNvPr id="37" name="矩形: 圆角 36">
            <a:extLst>
              <a:ext uri="{FF2B5EF4-FFF2-40B4-BE49-F238E27FC236}">
                <a16:creationId xmlns:a16="http://schemas.microsoft.com/office/drawing/2014/main" id="{74106BEB-D9CA-A7CF-8D7D-A3C42389F3F2}"/>
              </a:ext>
            </a:extLst>
          </p:cNvPr>
          <p:cNvSpPr/>
          <p:nvPr/>
        </p:nvSpPr>
        <p:spPr>
          <a:xfrm>
            <a:off x="10653669" y="5684518"/>
            <a:ext cx="635301" cy="301599"/>
          </a:xfrm>
          <a:prstGeom prst="roundRect">
            <a:avLst>
              <a:gd name="adj" fmla="val 18385"/>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38">
            <a:extLst>
              <a:ext uri="{FF2B5EF4-FFF2-40B4-BE49-F238E27FC236}">
                <a16:creationId xmlns:a16="http://schemas.microsoft.com/office/drawing/2014/main" id="{5E090368-FCFB-6F24-5443-4104A797C6DB}"/>
              </a:ext>
            </a:extLst>
          </p:cNvPr>
          <p:cNvSpPr txBox="1"/>
          <p:nvPr/>
        </p:nvSpPr>
        <p:spPr>
          <a:xfrm>
            <a:off x="10695683" y="5650651"/>
            <a:ext cx="609444" cy="369332"/>
          </a:xfrm>
          <a:prstGeom prst="rect">
            <a:avLst/>
          </a:prstGeom>
          <a:noFill/>
        </p:spPr>
        <p:txBody>
          <a:bodyPr wrap="square">
            <a:spAutoFit/>
          </a:bodyPr>
          <a:lstStyle/>
          <a:p>
            <a:pPr algn="dist"/>
            <a:r>
              <a:rPr lang="en-US" altLang="zh-CN">
                <a:solidFill>
                  <a:schemeClr val="bg1"/>
                </a:solidFill>
                <a:latin typeface="Impact" panose="020B0806030902050204" pitchFamily="34" charset="0"/>
              </a:rPr>
              <a:t>RAW</a:t>
            </a:r>
            <a:endParaRPr lang="zh-CN" altLang="en-US">
              <a:solidFill>
                <a:schemeClr val="bg1"/>
              </a:solidFill>
              <a:latin typeface="Impact" panose="020B0806030902050204" pitchFamily="34" charset="0"/>
            </a:endParaRPr>
          </a:p>
        </p:txBody>
      </p:sp>
      <p:sp>
        <p:nvSpPr>
          <p:cNvPr id="40" name="文本框 39">
            <a:extLst>
              <a:ext uri="{FF2B5EF4-FFF2-40B4-BE49-F238E27FC236}">
                <a16:creationId xmlns:a16="http://schemas.microsoft.com/office/drawing/2014/main" id="{2A5AC3AB-974C-2C54-415B-1C7EA5B5A644}"/>
              </a:ext>
            </a:extLst>
          </p:cNvPr>
          <p:cNvSpPr txBox="1"/>
          <p:nvPr/>
        </p:nvSpPr>
        <p:spPr>
          <a:xfrm>
            <a:off x="10679526" y="4891647"/>
            <a:ext cx="609444" cy="369332"/>
          </a:xfrm>
          <a:prstGeom prst="rect">
            <a:avLst/>
          </a:prstGeom>
          <a:noFill/>
        </p:spPr>
        <p:txBody>
          <a:bodyPr wrap="square">
            <a:spAutoFit/>
          </a:bodyPr>
          <a:lstStyle/>
          <a:p>
            <a:pPr algn="r"/>
            <a:r>
              <a:rPr lang="en-US" altLang="zh-CN">
                <a:latin typeface="Impact" panose="020B0806030902050204" pitchFamily="34" charset="0"/>
                <a:ea typeface="民国报纸字体" panose="02000000000000000000" pitchFamily="2" charset="-122"/>
              </a:rPr>
              <a:t>4k</a:t>
            </a:r>
            <a:endParaRPr lang="zh-CN" altLang="en-US">
              <a:latin typeface="Impact" panose="020B0806030902050204" pitchFamily="34" charset="0"/>
            </a:endParaRPr>
          </a:p>
        </p:txBody>
      </p:sp>
      <p:sp>
        <p:nvSpPr>
          <p:cNvPr id="41" name="文本框 40">
            <a:extLst>
              <a:ext uri="{FF2B5EF4-FFF2-40B4-BE49-F238E27FC236}">
                <a16:creationId xmlns:a16="http://schemas.microsoft.com/office/drawing/2014/main" id="{E700C08A-EFEB-A27D-3BB7-CFE9E3887F48}"/>
              </a:ext>
            </a:extLst>
          </p:cNvPr>
          <p:cNvSpPr txBox="1"/>
          <p:nvPr/>
        </p:nvSpPr>
        <p:spPr>
          <a:xfrm>
            <a:off x="10679526" y="5230084"/>
            <a:ext cx="609444" cy="369332"/>
          </a:xfrm>
          <a:prstGeom prst="rect">
            <a:avLst/>
          </a:prstGeom>
          <a:noFill/>
        </p:spPr>
        <p:txBody>
          <a:bodyPr wrap="square">
            <a:spAutoFit/>
          </a:bodyPr>
          <a:lstStyle/>
          <a:p>
            <a:pPr algn="r"/>
            <a:r>
              <a:rPr lang="en-US" altLang="zh-CN">
                <a:latin typeface="Impact" panose="020B0806030902050204" pitchFamily="34" charset="0"/>
                <a:ea typeface="民国报纸字体" panose="02000000000000000000" pitchFamily="2" charset="-122"/>
              </a:rPr>
              <a:t>HD</a:t>
            </a:r>
            <a:endParaRPr lang="zh-CN" altLang="en-US">
              <a:latin typeface="Impact" panose="020B0806030902050204" pitchFamily="34" charset="0"/>
            </a:endParaRPr>
          </a:p>
        </p:txBody>
      </p:sp>
      <p:sp>
        <p:nvSpPr>
          <p:cNvPr id="42" name="椭圆 41">
            <a:extLst>
              <a:ext uri="{FF2B5EF4-FFF2-40B4-BE49-F238E27FC236}">
                <a16:creationId xmlns:a16="http://schemas.microsoft.com/office/drawing/2014/main" id="{986B05F4-5477-73FF-CA9D-8F120478FC46}"/>
              </a:ext>
            </a:extLst>
          </p:cNvPr>
          <p:cNvSpPr/>
          <p:nvPr/>
        </p:nvSpPr>
        <p:spPr>
          <a:xfrm>
            <a:off x="1039112" y="5790663"/>
            <a:ext cx="119788" cy="119788"/>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文本框 42">
            <a:extLst>
              <a:ext uri="{FF2B5EF4-FFF2-40B4-BE49-F238E27FC236}">
                <a16:creationId xmlns:a16="http://schemas.microsoft.com/office/drawing/2014/main" id="{0C701863-57CF-1AA1-4B67-97BCE8488581}"/>
              </a:ext>
            </a:extLst>
          </p:cNvPr>
          <p:cNvSpPr txBox="1"/>
          <p:nvPr/>
        </p:nvSpPr>
        <p:spPr>
          <a:xfrm>
            <a:off x="1197303" y="5650651"/>
            <a:ext cx="1228650" cy="369332"/>
          </a:xfrm>
          <a:prstGeom prst="rect">
            <a:avLst/>
          </a:prstGeom>
          <a:noFill/>
        </p:spPr>
        <p:txBody>
          <a:bodyPr wrap="square">
            <a:spAutoFit/>
          </a:bodyPr>
          <a:lstStyle/>
          <a:p>
            <a:r>
              <a:rPr lang="en-US" altLang="zh-CN">
                <a:latin typeface="Impact" panose="020B0806030902050204" pitchFamily="34" charset="0"/>
              </a:rPr>
              <a:t>00.00.15</a:t>
            </a:r>
            <a:endParaRPr lang="zh-CN" altLang="en-US">
              <a:latin typeface="Impact" panose="020B0806030902050204" pitchFamily="34" charset="0"/>
            </a:endParaRPr>
          </a:p>
        </p:txBody>
      </p:sp>
      <p:sp>
        <p:nvSpPr>
          <p:cNvPr id="28" name="文本框 27">
            <a:extLst>
              <a:ext uri="{FF2B5EF4-FFF2-40B4-BE49-F238E27FC236}">
                <a16:creationId xmlns:a16="http://schemas.microsoft.com/office/drawing/2014/main" id="{1A890BC6-822F-1542-9951-4229C80743FB}"/>
              </a:ext>
            </a:extLst>
          </p:cNvPr>
          <p:cNvSpPr txBox="1"/>
          <p:nvPr/>
        </p:nvSpPr>
        <p:spPr>
          <a:xfrm>
            <a:off x="4000535" y="4090716"/>
            <a:ext cx="4190929" cy="369332"/>
          </a:xfrm>
          <a:prstGeom prst="rect">
            <a:avLst/>
          </a:prstGeom>
          <a:noFill/>
        </p:spPr>
        <p:txBody>
          <a:bodyPr wrap="square">
            <a:spAutoFit/>
          </a:bodyPr>
          <a:lstStyle/>
          <a:p>
            <a:pPr algn="ctr"/>
            <a:r>
              <a:rPr lang="en-US" altLang="zh-CN" b="1" dirty="0" err="1">
                <a:latin typeface="Times New Roman" panose="02020603050405020304" pitchFamily="18" charset="0"/>
                <a:ea typeface="民国报纸字体" panose="02000000000000000000" pitchFamily="2" charset="-122"/>
                <a:cs typeface="Times New Roman" panose="02020603050405020304" pitchFamily="18" charset="0"/>
              </a:rPr>
              <a:t>Wechat</a:t>
            </a:r>
            <a:r>
              <a:rPr lang="en-US" altLang="zh-CN" b="1" dirty="0">
                <a:latin typeface="Times New Roman" panose="02020603050405020304" pitchFamily="18" charset="0"/>
                <a:ea typeface="民国报纸字体" panose="02000000000000000000" pitchFamily="2" charset="-122"/>
                <a:cs typeface="Times New Roman" panose="02020603050405020304" pitchFamily="18" charset="0"/>
              </a:rPr>
              <a:t>: </a:t>
            </a:r>
            <a:r>
              <a:rPr lang="en-US" altLang="zh-CN" b="1" dirty="0" err="1">
                <a:latin typeface="Times New Roman" panose="02020603050405020304" pitchFamily="18" charset="0"/>
                <a:ea typeface="民国报纸字体" panose="02000000000000000000" pitchFamily="2" charset="-122"/>
                <a:cs typeface="Times New Roman" panose="02020603050405020304" pitchFamily="18" charset="0"/>
              </a:rPr>
              <a:t>TorpicalAkira</a:t>
            </a:r>
            <a:endParaRPr lang="zh-CN" alt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8441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3040C22-8EE1-6ECA-1FC0-32D1C25BCB95}"/>
              </a:ext>
            </a:extLst>
          </p:cNvPr>
          <p:cNvPicPr>
            <a:picLocks noChangeAspect="1"/>
          </p:cNvPicPr>
          <p:nvPr/>
        </p:nvPicPr>
        <p:blipFill>
          <a:blip r:embed="rId2">
            <a:alphaModFix amt="3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rot="16200000">
            <a:off x="2636141" y="-2717164"/>
            <a:ext cx="6858000" cy="12292328"/>
          </a:xfrm>
          <a:prstGeom prst="rect">
            <a:avLst/>
          </a:prstGeom>
        </p:spPr>
      </p:pic>
      <p:sp>
        <p:nvSpPr>
          <p:cNvPr id="7" name="文本框 6">
            <a:extLst>
              <a:ext uri="{FF2B5EF4-FFF2-40B4-BE49-F238E27FC236}">
                <a16:creationId xmlns:a16="http://schemas.microsoft.com/office/drawing/2014/main" id="{52723483-3736-A027-0A69-AC2DEE406B89}"/>
              </a:ext>
            </a:extLst>
          </p:cNvPr>
          <p:cNvSpPr txBox="1"/>
          <p:nvPr/>
        </p:nvSpPr>
        <p:spPr>
          <a:xfrm>
            <a:off x="5303952" y="1553349"/>
            <a:ext cx="4520878" cy="1107996"/>
          </a:xfrm>
          <a:prstGeom prst="rect">
            <a:avLst/>
          </a:prstGeom>
          <a:noFill/>
        </p:spPr>
        <p:txBody>
          <a:bodyPr wrap="square">
            <a:spAutoFit/>
          </a:bodyPr>
          <a:lstStyle/>
          <a:p>
            <a:r>
              <a:rPr lang="en-US" altLang="zh-CN" sz="6600" spc="-175" dirty="0">
                <a:effectLst>
                  <a:outerShdw blurRad="38100" dist="38100" dir="2700000" algn="tl">
                    <a:srgbClr val="000000">
                      <a:alpha val="43137"/>
                    </a:srgbClr>
                  </a:outerShdw>
                </a:effectLst>
                <a:latin typeface="Impact" panose="020B0806030902050204" pitchFamily="34" charset="0"/>
                <a:ea typeface="DOUYU Font" pitchFamily="2" charset="-122"/>
                <a:cs typeface="Arial Black"/>
              </a:rPr>
              <a:t>DIRECTORY</a:t>
            </a:r>
            <a:endParaRPr lang="zh-CN" altLang="en-US" sz="1100" dirty="0">
              <a:effectLst>
                <a:outerShdw blurRad="38100" dist="38100" dir="2700000" algn="tl">
                  <a:srgbClr val="000000">
                    <a:alpha val="43137"/>
                  </a:srgbClr>
                </a:outerShdw>
              </a:effectLst>
              <a:latin typeface="Impact" panose="020B0806030902050204" pitchFamily="34" charset="0"/>
              <a:ea typeface="DOUYU Font" pitchFamily="2" charset="-122"/>
            </a:endParaRPr>
          </a:p>
        </p:txBody>
      </p:sp>
      <p:sp>
        <p:nvSpPr>
          <p:cNvPr id="10" name="矩形 9">
            <a:extLst>
              <a:ext uri="{FF2B5EF4-FFF2-40B4-BE49-F238E27FC236}">
                <a16:creationId xmlns:a16="http://schemas.microsoft.com/office/drawing/2014/main" id="{9371ABF7-A3CE-CE9A-7A49-F01CD36473D5}"/>
              </a:ext>
            </a:extLst>
          </p:cNvPr>
          <p:cNvSpPr/>
          <p:nvPr/>
        </p:nvSpPr>
        <p:spPr>
          <a:xfrm>
            <a:off x="5701969" y="2584430"/>
            <a:ext cx="45719" cy="2876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a:extLst>
              <a:ext uri="{FF2B5EF4-FFF2-40B4-BE49-F238E27FC236}">
                <a16:creationId xmlns:a16="http://schemas.microsoft.com/office/drawing/2014/main" id="{FD4B2713-416A-BF99-6F48-E2A3733B6014}"/>
              </a:ext>
            </a:extLst>
          </p:cNvPr>
          <p:cNvSpPr/>
          <p:nvPr/>
        </p:nvSpPr>
        <p:spPr>
          <a:xfrm rot="5400000">
            <a:off x="5428088" y="2595083"/>
            <a:ext cx="308905" cy="266297"/>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9" name="组合 58">
            <a:extLst>
              <a:ext uri="{FF2B5EF4-FFF2-40B4-BE49-F238E27FC236}">
                <a16:creationId xmlns:a16="http://schemas.microsoft.com/office/drawing/2014/main" id="{FD8C9BB2-B374-ACA2-9207-756ABF9F69D5}"/>
              </a:ext>
            </a:extLst>
          </p:cNvPr>
          <p:cNvGrpSpPr/>
          <p:nvPr/>
        </p:nvGrpSpPr>
        <p:grpSpPr>
          <a:xfrm>
            <a:off x="5861128" y="2570197"/>
            <a:ext cx="1699321" cy="287603"/>
            <a:chOff x="2843611" y="5590572"/>
            <a:chExt cx="1634210" cy="328235"/>
          </a:xfrm>
        </p:grpSpPr>
        <p:cxnSp>
          <p:nvCxnSpPr>
            <p:cNvPr id="14" name="直接连接符 13">
              <a:extLst>
                <a:ext uri="{FF2B5EF4-FFF2-40B4-BE49-F238E27FC236}">
                  <a16:creationId xmlns:a16="http://schemas.microsoft.com/office/drawing/2014/main" id="{007FDA75-DE59-4146-DC31-CB525AACBAF5}"/>
                </a:ext>
              </a:extLst>
            </p:cNvPr>
            <p:cNvCxnSpPr>
              <a:cxnSpLocks/>
            </p:cNvCxnSpPr>
            <p:nvPr/>
          </p:nvCxnSpPr>
          <p:spPr>
            <a:xfrm flipV="1">
              <a:off x="2843611" y="5590572"/>
              <a:ext cx="0" cy="32823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D97B4FE4-478B-2767-1278-4BB01C04344A}"/>
                </a:ext>
              </a:extLst>
            </p:cNvPr>
            <p:cNvCxnSpPr>
              <a:cxnSpLocks/>
            </p:cNvCxnSpPr>
            <p:nvPr/>
          </p:nvCxnSpPr>
          <p:spPr>
            <a:xfrm flipV="1">
              <a:off x="2892088" y="5590572"/>
              <a:ext cx="0" cy="32823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C5CB60B9-0287-401C-FFDE-071C1A81FDE5}"/>
                </a:ext>
              </a:extLst>
            </p:cNvPr>
            <p:cNvCxnSpPr>
              <a:cxnSpLocks/>
            </p:cNvCxnSpPr>
            <p:nvPr/>
          </p:nvCxnSpPr>
          <p:spPr>
            <a:xfrm flipV="1">
              <a:off x="2956193" y="5590572"/>
              <a:ext cx="0" cy="32823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9F48C74C-9228-712E-FB3B-79768273EF8A}"/>
                </a:ext>
              </a:extLst>
            </p:cNvPr>
            <p:cNvCxnSpPr>
              <a:cxnSpLocks/>
            </p:cNvCxnSpPr>
            <p:nvPr/>
          </p:nvCxnSpPr>
          <p:spPr>
            <a:xfrm flipV="1">
              <a:off x="2990918" y="5590572"/>
              <a:ext cx="0" cy="32823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2D505643-4D97-BEFC-403E-BEEA0F36746A}"/>
                </a:ext>
              </a:extLst>
            </p:cNvPr>
            <p:cNvCxnSpPr>
              <a:cxnSpLocks/>
            </p:cNvCxnSpPr>
            <p:nvPr/>
          </p:nvCxnSpPr>
          <p:spPr>
            <a:xfrm flipV="1">
              <a:off x="3017230" y="5590572"/>
              <a:ext cx="0" cy="32823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257F1581-982C-8329-D4AA-495FD476F153}"/>
                </a:ext>
              </a:extLst>
            </p:cNvPr>
            <p:cNvCxnSpPr>
              <a:cxnSpLocks/>
            </p:cNvCxnSpPr>
            <p:nvPr/>
          </p:nvCxnSpPr>
          <p:spPr>
            <a:xfrm flipV="1">
              <a:off x="3065707" y="5590572"/>
              <a:ext cx="0" cy="32823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5F9CDBC1-E94D-913A-5EF0-8BD9FDC249CF}"/>
                </a:ext>
              </a:extLst>
            </p:cNvPr>
            <p:cNvCxnSpPr>
              <a:cxnSpLocks/>
            </p:cNvCxnSpPr>
            <p:nvPr/>
          </p:nvCxnSpPr>
          <p:spPr>
            <a:xfrm flipV="1">
              <a:off x="3129812" y="5590572"/>
              <a:ext cx="0" cy="32823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62D2B353-C65E-F038-C92C-C369DA575D77}"/>
                </a:ext>
              </a:extLst>
            </p:cNvPr>
            <p:cNvCxnSpPr>
              <a:cxnSpLocks/>
            </p:cNvCxnSpPr>
            <p:nvPr/>
          </p:nvCxnSpPr>
          <p:spPr>
            <a:xfrm flipV="1">
              <a:off x="3164537" y="5590572"/>
              <a:ext cx="0" cy="32823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48CA5FEE-5E5C-984C-BABF-C3BDAC1F1FB1}"/>
                </a:ext>
              </a:extLst>
            </p:cNvPr>
            <p:cNvCxnSpPr>
              <a:cxnSpLocks/>
            </p:cNvCxnSpPr>
            <p:nvPr/>
          </p:nvCxnSpPr>
          <p:spPr>
            <a:xfrm flipV="1">
              <a:off x="3205072" y="5590572"/>
              <a:ext cx="0" cy="32823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0178D5F2-4CE8-19DB-3646-382D8A49FB6A}"/>
                </a:ext>
              </a:extLst>
            </p:cNvPr>
            <p:cNvCxnSpPr>
              <a:cxnSpLocks/>
            </p:cNvCxnSpPr>
            <p:nvPr/>
          </p:nvCxnSpPr>
          <p:spPr>
            <a:xfrm flipV="1">
              <a:off x="3253549" y="5590572"/>
              <a:ext cx="0" cy="32823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386217D3-E6FC-555C-CA0B-89CBEE50ED3F}"/>
                </a:ext>
              </a:extLst>
            </p:cNvPr>
            <p:cNvCxnSpPr>
              <a:cxnSpLocks/>
            </p:cNvCxnSpPr>
            <p:nvPr/>
          </p:nvCxnSpPr>
          <p:spPr>
            <a:xfrm flipV="1">
              <a:off x="3317654" y="5590572"/>
              <a:ext cx="0" cy="32823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A8265F83-9763-D690-0E8F-A9770819BAFA}"/>
                </a:ext>
              </a:extLst>
            </p:cNvPr>
            <p:cNvCxnSpPr>
              <a:cxnSpLocks/>
            </p:cNvCxnSpPr>
            <p:nvPr/>
          </p:nvCxnSpPr>
          <p:spPr>
            <a:xfrm flipV="1">
              <a:off x="3352379" y="5590572"/>
              <a:ext cx="0" cy="32823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216B3F65-9B6D-7867-A5E0-CA0186786255}"/>
                </a:ext>
              </a:extLst>
            </p:cNvPr>
            <p:cNvCxnSpPr>
              <a:cxnSpLocks/>
            </p:cNvCxnSpPr>
            <p:nvPr/>
          </p:nvCxnSpPr>
          <p:spPr>
            <a:xfrm flipV="1">
              <a:off x="3378691" y="5590572"/>
              <a:ext cx="0" cy="32823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B9258B7F-DD9A-786B-DA27-CA253504ECDB}"/>
                </a:ext>
              </a:extLst>
            </p:cNvPr>
            <p:cNvCxnSpPr>
              <a:cxnSpLocks/>
            </p:cNvCxnSpPr>
            <p:nvPr/>
          </p:nvCxnSpPr>
          <p:spPr>
            <a:xfrm flipV="1">
              <a:off x="3415593" y="5590572"/>
              <a:ext cx="0" cy="32823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4BE68A34-E8F4-AB8D-029F-F1AE07BEEF75}"/>
                </a:ext>
              </a:extLst>
            </p:cNvPr>
            <p:cNvCxnSpPr>
              <a:cxnSpLocks/>
            </p:cNvCxnSpPr>
            <p:nvPr/>
          </p:nvCxnSpPr>
          <p:spPr>
            <a:xfrm flipV="1">
              <a:off x="3444973" y="5590572"/>
              <a:ext cx="0" cy="32823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62A8EEE8-EB26-C3AA-5C4D-A7D8BF98B407}"/>
                </a:ext>
              </a:extLst>
            </p:cNvPr>
            <p:cNvCxnSpPr>
              <a:cxnSpLocks/>
            </p:cNvCxnSpPr>
            <p:nvPr/>
          </p:nvCxnSpPr>
          <p:spPr>
            <a:xfrm flipV="1">
              <a:off x="3479698" y="5590572"/>
              <a:ext cx="0" cy="32823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3764D8B7-0E5C-4569-9BC5-CBE7EB90684F}"/>
                </a:ext>
              </a:extLst>
            </p:cNvPr>
            <p:cNvCxnSpPr>
              <a:cxnSpLocks/>
            </p:cNvCxnSpPr>
            <p:nvPr/>
          </p:nvCxnSpPr>
          <p:spPr>
            <a:xfrm flipV="1">
              <a:off x="3507648" y="5590572"/>
              <a:ext cx="0" cy="32823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861ABE50-B59C-5260-40C3-FBC367C3C951}"/>
                </a:ext>
              </a:extLst>
            </p:cNvPr>
            <p:cNvCxnSpPr>
              <a:cxnSpLocks/>
            </p:cNvCxnSpPr>
            <p:nvPr/>
          </p:nvCxnSpPr>
          <p:spPr>
            <a:xfrm flipV="1">
              <a:off x="3556125" y="5590572"/>
              <a:ext cx="0" cy="32823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23E1ECEF-2188-6DB0-5FA4-79D7680EA673}"/>
                </a:ext>
              </a:extLst>
            </p:cNvPr>
            <p:cNvCxnSpPr>
              <a:cxnSpLocks/>
            </p:cNvCxnSpPr>
            <p:nvPr/>
          </p:nvCxnSpPr>
          <p:spPr>
            <a:xfrm flipV="1">
              <a:off x="3620230" y="5590572"/>
              <a:ext cx="0" cy="32823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D064C172-191B-5A1F-50E7-0DACC87B7628}"/>
                </a:ext>
              </a:extLst>
            </p:cNvPr>
            <p:cNvCxnSpPr>
              <a:cxnSpLocks/>
            </p:cNvCxnSpPr>
            <p:nvPr/>
          </p:nvCxnSpPr>
          <p:spPr>
            <a:xfrm flipV="1">
              <a:off x="3654955" y="5590572"/>
              <a:ext cx="0" cy="32823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B0980422-B915-815A-4B47-46E5C21B719B}"/>
                </a:ext>
              </a:extLst>
            </p:cNvPr>
            <p:cNvCxnSpPr>
              <a:cxnSpLocks/>
            </p:cNvCxnSpPr>
            <p:nvPr/>
          </p:nvCxnSpPr>
          <p:spPr>
            <a:xfrm flipV="1">
              <a:off x="3681267" y="5590572"/>
              <a:ext cx="0" cy="32823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5AA8976E-CA4F-2F23-5924-94ADD57FD947}"/>
                </a:ext>
              </a:extLst>
            </p:cNvPr>
            <p:cNvCxnSpPr>
              <a:cxnSpLocks/>
            </p:cNvCxnSpPr>
            <p:nvPr/>
          </p:nvCxnSpPr>
          <p:spPr>
            <a:xfrm flipV="1">
              <a:off x="3729744" y="5590572"/>
              <a:ext cx="0" cy="32823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3FD99A5B-9B8A-B033-A48A-6AF029279187}"/>
                </a:ext>
              </a:extLst>
            </p:cNvPr>
            <p:cNvCxnSpPr>
              <a:cxnSpLocks/>
            </p:cNvCxnSpPr>
            <p:nvPr/>
          </p:nvCxnSpPr>
          <p:spPr>
            <a:xfrm flipV="1">
              <a:off x="3793849" y="5590572"/>
              <a:ext cx="0" cy="32823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9275211F-0A47-83A8-E916-2D8A41EAF5F8}"/>
                </a:ext>
              </a:extLst>
            </p:cNvPr>
            <p:cNvCxnSpPr>
              <a:cxnSpLocks/>
            </p:cNvCxnSpPr>
            <p:nvPr/>
          </p:nvCxnSpPr>
          <p:spPr>
            <a:xfrm flipV="1">
              <a:off x="3828574" y="5590572"/>
              <a:ext cx="0" cy="32823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a16="http://schemas.microsoft.com/office/drawing/2014/main" id="{93B05ACD-0A6A-506E-D7C8-5E3A609F7165}"/>
                </a:ext>
              </a:extLst>
            </p:cNvPr>
            <p:cNvCxnSpPr>
              <a:cxnSpLocks/>
            </p:cNvCxnSpPr>
            <p:nvPr/>
          </p:nvCxnSpPr>
          <p:spPr>
            <a:xfrm flipV="1">
              <a:off x="3869109" y="5590572"/>
              <a:ext cx="0" cy="32823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接连接符 43">
              <a:extLst>
                <a:ext uri="{FF2B5EF4-FFF2-40B4-BE49-F238E27FC236}">
                  <a16:creationId xmlns:a16="http://schemas.microsoft.com/office/drawing/2014/main" id="{8DB8CFFD-6927-58D1-6EA9-DA42295D7B1B}"/>
                </a:ext>
              </a:extLst>
            </p:cNvPr>
            <p:cNvCxnSpPr>
              <a:cxnSpLocks/>
            </p:cNvCxnSpPr>
            <p:nvPr/>
          </p:nvCxnSpPr>
          <p:spPr>
            <a:xfrm flipV="1">
              <a:off x="3917586" y="5590572"/>
              <a:ext cx="0" cy="32823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EF9C980C-216A-91AC-27A7-98A44FA5DB2C}"/>
                </a:ext>
              </a:extLst>
            </p:cNvPr>
            <p:cNvCxnSpPr>
              <a:cxnSpLocks/>
            </p:cNvCxnSpPr>
            <p:nvPr/>
          </p:nvCxnSpPr>
          <p:spPr>
            <a:xfrm flipV="1">
              <a:off x="3981691" y="5590572"/>
              <a:ext cx="0" cy="32823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A8E7B95B-A1BC-F8F6-8703-9E765AC762CE}"/>
                </a:ext>
              </a:extLst>
            </p:cNvPr>
            <p:cNvCxnSpPr>
              <a:cxnSpLocks/>
            </p:cNvCxnSpPr>
            <p:nvPr/>
          </p:nvCxnSpPr>
          <p:spPr>
            <a:xfrm flipV="1">
              <a:off x="4016416" y="5590572"/>
              <a:ext cx="0" cy="32823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42445E5C-5F02-2B8F-2E85-838F93D706CD}"/>
                </a:ext>
              </a:extLst>
            </p:cNvPr>
            <p:cNvCxnSpPr>
              <a:cxnSpLocks/>
            </p:cNvCxnSpPr>
            <p:nvPr/>
          </p:nvCxnSpPr>
          <p:spPr>
            <a:xfrm flipV="1">
              <a:off x="4042728" y="5590572"/>
              <a:ext cx="0" cy="32823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56C85B98-9626-A2CE-398F-4E25CF001A3F}"/>
                </a:ext>
              </a:extLst>
            </p:cNvPr>
            <p:cNvCxnSpPr>
              <a:cxnSpLocks/>
            </p:cNvCxnSpPr>
            <p:nvPr/>
          </p:nvCxnSpPr>
          <p:spPr>
            <a:xfrm flipV="1">
              <a:off x="4079630" y="5590572"/>
              <a:ext cx="0" cy="32823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09DCD314-D33C-4117-2068-3ECB3FC8A67A}"/>
                </a:ext>
              </a:extLst>
            </p:cNvPr>
            <p:cNvCxnSpPr>
              <a:cxnSpLocks/>
            </p:cNvCxnSpPr>
            <p:nvPr/>
          </p:nvCxnSpPr>
          <p:spPr>
            <a:xfrm flipV="1">
              <a:off x="4109010" y="5590572"/>
              <a:ext cx="0" cy="32823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接连接符 49">
              <a:extLst>
                <a:ext uri="{FF2B5EF4-FFF2-40B4-BE49-F238E27FC236}">
                  <a16:creationId xmlns:a16="http://schemas.microsoft.com/office/drawing/2014/main" id="{73763FF6-0FA3-FD10-5C9A-F1A060585FF4}"/>
                </a:ext>
              </a:extLst>
            </p:cNvPr>
            <p:cNvCxnSpPr>
              <a:cxnSpLocks/>
            </p:cNvCxnSpPr>
            <p:nvPr/>
          </p:nvCxnSpPr>
          <p:spPr>
            <a:xfrm flipV="1">
              <a:off x="4143735" y="5590572"/>
              <a:ext cx="0" cy="32823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id="{E38CE838-E7BF-4FF5-3D2D-E2095F648E4A}"/>
                </a:ext>
              </a:extLst>
            </p:cNvPr>
            <p:cNvCxnSpPr>
              <a:cxnSpLocks/>
            </p:cNvCxnSpPr>
            <p:nvPr/>
          </p:nvCxnSpPr>
          <p:spPr>
            <a:xfrm flipV="1">
              <a:off x="4180045" y="5590572"/>
              <a:ext cx="0" cy="32823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864E024A-89B5-B7B3-8E27-C2CEA7B510C4}"/>
                </a:ext>
              </a:extLst>
            </p:cNvPr>
            <p:cNvCxnSpPr>
              <a:cxnSpLocks/>
            </p:cNvCxnSpPr>
            <p:nvPr/>
          </p:nvCxnSpPr>
          <p:spPr>
            <a:xfrm flipV="1">
              <a:off x="4228522" y="5590572"/>
              <a:ext cx="0" cy="32823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5D49729B-C403-804B-C4D4-63B4F65A3F50}"/>
                </a:ext>
              </a:extLst>
            </p:cNvPr>
            <p:cNvCxnSpPr>
              <a:cxnSpLocks/>
            </p:cNvCxnSpPr>
            <p:nvPr/>
          </p:nvCxnSpPr>
          <p:spPr>
            <a:xfrm flipV="1">
              <a:off x="4269477" y="5590572"/>
              <a:ext cx="0" cy="32823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接连接符 53">
              <a:extLst>
                <a:ext uri="{FF2B5EF4-FFF2-40B4-BE49-F238E27FC236}">
                  <a16:creationId xmlns:a16="http://schemas.microsoft.com/office/drawing/2014/main" id="{83B11814-AC7C-CE42-2E60-37344C7D091C}"/>
                </a:ext>
              </a:extLst>
            </p:cNvPr>
            <p:cNvCxnSpPr>
              <a:cxnSpLocks/>
            </p:cNvCxnSpPr>
            <p:nvPr/>
          </p:nvCxnSpPr>
          <p:spPr>
            <a:xfrm flipV="1">
              <a:off x="4304202" y="5590572"/>
              <a:ext cx="0" cy="32823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51584D0D-9909-92ED-7685-2ED8F6A96010}"/>
                </a:ext>
              </a:extLst>
            </p:cNvPr>
            <p:cNvCxnSpPr>
              <a:cxnSpLocks/>
            </p:cNvCxnSpPr>
            <p:nvPr/>
          </p:nvCxnSpPr>
          <p:spPr>
            <a:xfrm flipV="1">
              <a:off x="4330514" y="5590572"/>
              <a:ext cx="0" cy="32823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接连接符 55">
              <a:extLst>
                <a:ext uri="{FF2B5EF4-FFF2-40B4-BE49-F238E27FC236}">
                  <a16:creationId xmlns:a16="http://schemas.microsoft.com/office/drawing/2014/main" id="{DC1BC30A-593C-CAFB-C39D-6A62F3AD6DD0}"/>
                </a:ext>
              </a:extLst>
            </p:cNvPr>
            <p:cNvCxnSpPr>
              <a:cxnSpLocks/>
            </p:cNvCxnSpPr>
            <p:nvPr/>
          </p:nvCxnSpPr>
          <p:spPr>
            <a:xfrm flipV="1">
              <a:off x="4378991" y="5590572"/>
              <a:ext cx="0" cy="32823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id="{0A9E442B-4A69-DFF8-D3D1-80A792C921FF}"/>
                </a:ext>
              </a:extLst>
            </p:cNvPr>
            <p:cNvCxnSpPr>
              <a:cxnSpLocks/>
            </p:cNvCxnSpPr>
            <p:nvPr/>
          </p:nvCxnSpPr>
          <p:spPr>
            <a:xfrm flipV="1">
              <a:off x="4443096" y="5590572"/>
              <a:ext cx="0" cy="32823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接连接符 57">
              <a:extLst>
                <a:ext uri="{FF2B5EF4-FFF2-40B4-BE49-F238E27FC236}">
                  <a16:creationId xmlns:a16="http://schemas.microsoft.com/office/drawing/2014/main" id="{61CA8988-5DCE-FBCF-903F-375270AAC548}"/>
                </a:ext>
              </a:extLst>
            </p:cNvPr>
            <p:cNvCxnSpPr>
              <a:cxnSpLocks/>
            </p:cNvCxnSpPr>
            <p:nvPr/>
          </p:nvCxnSpPr>
          <p:spPr>
            <a:xfrm flipV="1">
              <a:off x="4477821" y="5590572"/>
              <a:ext cx="0" cy="32823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4" name="椭圆 73">
            <a:extLst>
              <a:ext uri="{FF2B5EF4-FFF2-40B4-BE49-F238E27FC236}">
                <a16:creationId xmlns:a16="http://schemas.microsoft.com/office/drawing/2014/main" id="{658B92C1-F528-8E35-F0D0-3EF631DC89FE}"/>
              </a:ext>
            </a:extLst>
          </p:cNvPr>
          <p:cNvSpPr/>
          <p:nvPr/>
        </p:nvSpPr>
        <p:spPr>
          <a:xfrm>
            <a:off x="11032973" y="560901"/>
            <a:ext cx="152207" cy="152207"/>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文本框 74">
            <a:extLst>
              <a:ext uri="{FF2B5EF4-FFF2-40B4-BE49-F238E27FC236}">
                <a16:creationId xmlns:a16="http://schemas.microsoft.com/office/drawing/2014/main" id="{914B5C42-8B20-65B8-5F8A-F928AB0DACE3}"/>
              </a:ext>
            </a:extLst>
          </p:cNvPr>
          <p:cNvSpPr txBox="1"/>
          <p:nvPr/>
        </p:nvSpPr>
        <p:spPr>
          <a:xfrm>
            <a:off x="11241815" y="452338"/>
            <a:ext cx="609444" cy="369332"/>
          </a:xfrm>
          <a:prstGeom prst="rect">
            <a:avLst/>
          </a:prstGeom>
          <a:noFill/>
        </p:spPr>
        <p:txBody>
          <a:bodyPr wrap="square">
            <a:spAutoFit/>
          </a:bodyPr>
          <a:lstStyle/>
          <a:p>
            <a:r>
              <a:rPr lang="en-US" altLang="zh-CN">
                <a:latin typeface="Impact" panose="020B0806030902050204" pitchFamily="34" charset="0"/>
                <a:ea typeface="民国报纸字体" panose="02000000000000000000" pitchFamily="2" charset="-122"/>
              </a:rPr>
              <a:t>REC</a:t>
            </a:r>
            <a:endParaRPr lang="zh-CN" altLang="en-US">
              <a:latin typeface="Impact" panose="020B0806030902050204" pitchFamily="34" charset="0"/>
            </a:endParaRPr>
          </a:p>
        </p:txBody>
      </p:sp>
      <p:pic>
        <p:nvPicPr>
          <p:cNvPr id="76" name="图片 75">
            <a:extLst>
              <a:ext uri="{FF2B5EF4-FFF2-40B4-BE49-F238E27FC236}">
                <a16:creationId xmlns:a16="http://schemas.microsoft.com/office/drawing/2014/main" id="{F85FD1CA-71C1-7C96-7369-8137F4E83755}"/>
              </a:ext>
            </a:extLst>
          </p:cNvPr>
          <p:cNvPicPr>
            <a:picLocks noChangeAspect="1"/>
          </p:cNvPicPr>
          <p:nvPr/>
        </p:nvPicPr>
        <p:blipFill rotWithShape="1">
          <a:blip r:embed="rId4">
            <a:biLevel thresh="75000"/>
            <a:extLst>
              <a:ext uri="{28A0092B-C50C-407E-A947-70E740481C1C}">
                <a14:useLocalDpi xmlns:a14="http://schemas.microsoft.com/office/drawing/2010/main" val="0"/>
              </a:ext>
            </a:extLst>
          </a:blip>
          <a:srcRect l="14431" t="15365" r="50448" b="61752"/>
          <a:stretch/>
        </p:blipFill>
        <p:spPr>
          <a:xfrm>
            <a:off x="429930" y="457837"/>
            <a:ext cx="462913" cy="301599"/>
          </a:xfrm>
          <a:prstGeom prst="rect">
            <a:avLst/>
          </a:prstGeom>
        </p:spPr>
      </p:pic>
      <p:sp>
        <p:nvSpPr>
          <p:cNvPr id="77" name="椭圆 76">
            <a:extLst>
              <a:ext uri="{FF2B5EF4-FFF2-40B4-BE49-F238E27FC236}">
                <a16:creationId xmlns:a16="http://schemas.microsoft.com/office/drawing/2014/main" id="{1C903DA9-A1FC-7087-C83F-147A1BABA0A8}"/>
              </a:ext>
            </a:extLst>
          </p:cNvPr>
          <p:cNvSpPr/>
          <p:nvPr/>
        </p:nvSpPr>
        <p:spPr>
          <a:xfrm>
            <a:off x="429930" y="6254976"/>
            <a:ext cx="119788" cy="119788"/>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文本框 77">
            <a:extLst>
              <a:ext uri="{FF2B5EF4-FFF2-40B4-BE49-F238E27FC236}">
                <a16:creationId xmlns:a16="http://schemas.microsoft.com/office/drawing/2014/main" id="{375FBA03-6A42-9292-7A26-4845D66B5850}"/>
              </a:ext>
            </a:extLst>
          </p:cNvPr>
          <p:cNvSpPr txBox="1"/>
          <p:nvPr/>
        </p:nvSpPr>
        <p:spPr>
          <a:xfrm>
            <a:off x="588121" y="6114964"/>
            <a:ext cx="1228650" cy="369332"/>
          </a:xfrm>
          <a:prstGeom prst="rect">
            <a:avLst/>
          </a:prstGeom>
          <a:noFill/>
        </p:spPr>
        <p:txBody>
          <a:bodyPr wrap="square">
            <a:spAutoFit/>
          </a:bodyPr>
          <a:lstStyle/>
          <a:p>
            <a:r>
              <a:rPr lang="en-US" altLang="zh-CN">
                <a:latin typeface="Impact" panose="020B0806030902050204" pitchFamily="34" charset="0"/>
              </a:rPr>
              <a:t>00.00.02</a:t>
            </a:r>
            <a:endParaRPr lang="zh-CN" altLang="en-US">
              <a:latin typeface="Impact" panose="020B0806030902050204" pitchFamily="34" charset="0"/>
            </a:endParaRPr>
          </a:p>
        </p:txBody>
      </p:sp>
      <p:sp>
        <p:nvSpPr>
          <p:cNvPr id="79" name="矩形: 圆角 78">
            <a:extLst>
              <a:ext uri="{FF2B5EF4-FFF2-40B4-BE49-F238E27FC236}">
                <a16:creationId xmlns:a16="http://schemas.microsoft.com/office/drawing/2014/main" id="{6EE64A78-B6D6-EDD1-C848-A1413E06256D}"/>
              </a:ext>
            </a:extLst>
          </p:cNvPr>
          <p:cNvSpPr/>
          <p:nvPr/>
        </p:nvSpPr>
        <p:spPr>
          <a:xfrm>
            <a:off x="11110612" y="6104177"/>
            <a:ext cx="635301" cy="301599"/>
          </a:xfrm>
          <a:prstGeom prst="roundRect">
            <a:avLst>
              <a:gd name="adj" fmla="val 18385"/>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文本框 79">
            <a:extLst>
              <a:ext uri="{FF2B5EF4-FFF2-40B4-BE49-F238E27FC236}">
                <a16:creationId xmlns:a16="http://schemas.microsoft.com/office/drawing/2014/main" id="{08B7500D-291D-58C2-4F48-A97B2BE22C54}"/>
              </a:ext>
            </a:extLst>
          </p:cNvPr>
          <p:cNvSpPr txBox="1"/>
          <p:nvPr/>
        </p:nvSpPr>
        <p:spPr>
          <a:xfrm>
            <a:off x="11152626" y="6070310"/>
            <a:ext cx="609444" cy="369332"/>
          </a:xfrm>
          <a:prstGeom prst="rect">
            <a:avLst/>
          </a:prstGeom>
          <a:noFill/>
        </p:spPr>
        <p:txBody>
          <a:bodyPr wrap="square">
            <a:spAutoFit/>
          </a:bodyPr>
          <a:lstStyle/>
          <a:p>
            <a:pPr algn="dist"/>
            <a:r>
              <a:rPr lang="en-US" altLang="zh-CN">
                <a:solidFill>
                  <a:schemeClr val="bg1"/>
                </a:solidFill>
                <a:latin typeface="Impact" panose="020B0806030902050204" pitchFamily="34" charset="0"/>
              </a:rPr>
              <a:t>RAW</a:t>
            </a:r>
            <a:endParaRPr lang="zh-CN" altLang="en-US">
              <a:solidFill>
                <a:schemeClr val="bg1"/>
              </a:solidFill>
              <a:latin typeface="Impact" panose="020B0806030902050204" pitchFamily="34" charset="0"/>
            </a:endParaRPr>
          </a:p>
        </p:txBody>
      </p:sp>
      <p:sp>
        <p:nvSpPr>
          <p:cNvPr id="81" name="文本框 80">
            <a:extLst>
              <a:ext uri="{FF2B5EF4-FFF2-40B4-BE49-F238E27FC236}">
                <a16:creationId xmlns:a16="http://schemas.microsoft.com/office/drawing/2014/main" id="{608108F7-F0E6-96A5-17EB-5594EF73195B}"/>
              </a:ext>
            </a:extLst>
          </p:cNvPr>
          <p:cNvSpPr txBox="1"/>
          <p:nvPr/>
        </p:nvSpPr>
        <p:spPr>
          <a:xfrm>
            <a:off x="11136469" y="5311306"/>
            <a:ext cx="609444" cy="369332"/>
          </a:xfrm>
          <a:prstGeom prst="rect">
            <a:avLst/>
          </a:prstGeom>
          <a:noFill/>
        </p:spPr>
        <p:txBody>
          <a:bodyPr wrap="square">
            <a:spAutoFit/>
          </a:bodyPr>
          <a:lstStyle/>
          <a:p>
            <a:pPr algn="r"/>
            <a:r>
              <a:rPr lang="en-US" altLang="zh-CN">
                <a:latin typeface="Impact" panose="020B0806030902050204" pitchFamily="34" charset="0"/>
                <a:ea typeface="民国报纸字体" panose="02000000000000000000" pitchFamily="2" charset="-122"/>
              </a:rPr>
              <a:t>4k</a:t>
            </a:r>
            <a:endParaRPr lang="zh-CN" altLang="en-US">
              <a:latin typeface="Impact" panose="020B0806030902050204" pitchFamily="34" charset="0"/>
            </a:endParaRPr>
          </a:p>
        </p:txBody>
      </p:sp>
      <p:sp>
        <p:nvSpPr>
          <p:cNvPr id="82" name="文本框 81">
            <a:extLst>
              <a:ext uri="{FF2B5EF4-FFF2-40B4-BE49-F238E27FC236}">
                <a16:creationId xmlns:a16="http://schemas.microsoft.com/office/drawing/2014/main" id="{C7B6D4EF-9BEE-577A-4095-56770ACF6AFA}"/>
              </a:ext>
            </a:extLst>
          </p:cNvPr>
          <p:cNvSpPr txBox="1"/>
          <p:nvPr/>
        </p:nvSpPr>
        <p:spPr>
          <a:xfrm>
            <a:off x="11136469" y="5649743"/>
            <a:ext cx="609444" cy="369332"/>
          </a:xfrm>
          <a:prstGeom prst="rect">
            <a:avLst/>
          </a:prstGeom>
          <a:noFill/>
        </p:spPr>
        <p:txBody>
          <a:bodyPr wrap="square">
            <a:spAutoFit/>
          </a:bodyPr>
          <a:lstStyle/>
          <a:p>
            <a:pPr algn="r"/>
            <a:r>
              <a:rPr lang="en-US" altLang="zh-CN">
                <a:latin typeface="Impact" panose="020B0806030902050204" pitchFamily="34" charset="0"/>
                <a:ea typeface="民国报纸字体" panose="02000000000000000000" pitchFamily="2" charset="-122"/>
              </a:rPr>
              <a:t>HD</a:t>
            </a:r>
            <a:endParaRPr lang="zh-CN" altLang="en-US">
              <a:latin typeface="Impact" panose="020B0806030902050204" pitchFamily="34" charset="0"/>
            </a:endParaRPr>
          </a:p>
        </p:txBody>
      </p:sp>
      <p:sp>
        <p:nvSpPr>
          <p:cNvPr id="83" name="L 形 82">
            <a:extLst>
              <a:ext uri="{FF2B5EF4-FFF2-40B4-BE49-F238E27FC236}">
                <a16:creationId xmlns:a16="http://schemas.microsoft.com/office/drawing/2014/main" id="{65504382-5396-FA8E-3734-37B97EF6D50A}"/>
              </a:ext>
            </a:extLst>
          </p:cNvPr>
          <p:cNvSpPr/>
          <p:nvPr/>
        </p:nvSpPr>
        <p:spPr>
          <a:xfrm>
            <a:off x="278518" y="5680638"/>
            <a:ext cx="1228650" cy="915450"/>
          </a:xfrm>
          <a:prstGeom prst="corner">
            <a:avLst>
              <a:gd name="adj1" fmla="val 4642"/>
              <a:gd name="adj2" fmla="val 464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L 形 84">
            <a:extLst>
              <a:ext uri="{FF2B5EF4-FFF2-40B4-BE49-F238E27FC236}">
                <a16:creationId xmlns:a16="http://schemas.microsoft.com/office/drawing/2014/main" id="{0F234905-668C-DD7B-F301-9BAE986C66C2}"/>
              </a:ext>
            </a:extLst>
          </p:cNvPr>
          <p:cNvSpPr/>
          <p:nvPr/>
        </p:nvSpPr>
        <p:spPr>
          <a:xfrm flipH="1">
            <a:off x="10684832" y="5680638"/>
            <a:ext cx="1228650" cy="915450"/>
          </a:xfrm>
          <a:prstGeom prst="corner">
            <a:avLst>
              <a:gd name="adj1" fmla="val 4642"/>
              <a:gd name="adj2" fmla="val 464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L 形 85">
            <a:extLst>
              <a:ext uri="{FF2B5EF4-FFF2-40B4-BE49-F238E27FC236}">
                <a16:creationId xmlns:a16="http://schemas.microsoft.com/office/drawing/2014/main" id="{0C2D1CD7-F25B-01FD-1AD3-C3BA0495A9A2}"/>
              </a:ext>
            </a:extLst>
          </p:cNvPr>
          <p:cNvSpPr/>
          <p:nvPr/>
        </p:nvSpPr>
        <p:spPr>
          <a:xfrm flipV="1">
            <a:off x="278518" y="332046"/>
            <a:ext cx="1228650" cy="915450"/>
          </a:xfrm>
          <a:prstGeom prst="corner">
            <a:avLst>
              <a:gd name="adj1" fmla="val 4642"/>
              <a:gd name="adj2" fmla="val 464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L 形 86">
            <a:extLst>
              <a:ext uri="{FF2B5EF4-FFF2-40B4-BE49-F238E27FC236}">
                <a16:creationId xmlns:a16="http://schemas.microsoft.com/office/drawing/2014/main" id="{7C74A658-92A1-6A5D-7DDB-FBE408399204}"/>
              </a:ext>
            </a:extLst>
          </p:cNvPr>
          <p:cNvSpPr/>
          <p:nvPr/>
        </p:nvSpPr>
        <p:spPr>
          <a:xfrm flipH="1" flipV="1">
            <a:off x="10684832" y="332046"/>
            <a:ext cx="1228650" cy="915450"/>
          </a:xfrm>
          <a:prstGeom prst="corner">
            <a:avLst>
              <a:gd name="adj1" fmla="val 4642"/>
              <a:gd name="adj2" fmla="val 464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198AFCDA-2FAB-9118-7634-BCA3AB6113F1}"/>
              </a:ext>
            </a:extLst>
          </p:cNvPr>
          <p:cNvSpPr txBox="1"/>
          <p:nvPr/>
        </p:nvSpPr>
        <p:spPr>
          <a:xfrm>
            <a:off x="5309965" y="3486205"/>
            <a:ext cx="1989929" cy="830997"/>
          </a:xfrm>
          <a:prstGeom prst="rect">
            <a:avLst/>
          </a:prstGeom>
          <a:noFill/>
        </p:spPr>
        <p:txBody>
          <a:bodyPr wrap="square">
            <a:spAutoFit/>
          </a:bodyPr>
          <a:lstStyle/>
          <a:p>
            <a:r>
              <a:rPr lang="en-US" altLang="zh-CN" sz="2400" b="1" dirty="0">
                <a:solidFill>
                  <a:srgbClr val="0E2CAB"/>
                </a:solidFill>
                <a:latin typeface="Impact" panose="020B0806030902050204" pitchFamily="34" charset="0"/>
                <a:ea typeface="Alimama ShuHeiTi Bold" pitchFamily="2" charset="-122"/>
              </a:rPr>
              <a:t>ONE</a:t>
            </a:r>
            <a:r>
              <a:rPr lang="en-US" altLang="zh-CN" sz="2400" b="1" dirty="0">
                <a:solidFill>
                  <a:srgbClr val="F6E14C"/>
                </a:solidFill>
                <a:latin typeface="Impact" panose="020B0806030902050204" pitchFamily="34" charset="0"/>
                <a:ea typeface="Alimama ShuHeiTi Bold" pitchFamily="2" charset="-122"/>
              </a:rPr>
              <a:t> </a:t>
            </a:r>
          </a:p>
          <a:p>
            <a:r>
              <a:rPr lang="en-US" altLang="zh-CN" sz="2400" dirty="0">
                <a:latin typeface="Impact" panose="020B0806030902050204" pitchFamily="34" charset="0"/>
              </a:rPr>
              <a:t>–Study</a:t>
            </a:r>
            <a:r>
              <a:rPr lang="zh-CN" altLang="en-US" sz="2400" dirty="0">
                <a:latin typeface="Impact" panose="020B0806030902050204" pitchFamily="34" charset="0"/>
              </a:rPr>
              <a:t> </a:t>
            </a:r>
            <a:r>
              <a:rPr lang="en-US" altLang="zh-CN" sz="2400" dirty="0">
                <a:latin typeface="Impact" panose="020B0806030902050204" pitchFamily="34" charset="0"/>
              </a:rPr>
              <a:t>in</a:t>
            </a:r>
            <a:r>
              <a:rPr lang="zh-CN" altLang="en-US" sz="2400" dirty="0">
                <a:latin typeface="Impact" panose="020B0806030902050204" pitchFamily="34" charset="0"/>
              </a:rPr>
              <a:t> </a:t>
            </a:r>
            <a:r>
              <a:rPr lang="en-US" altLang="zh-CN" sz="2400" dirty="0">
                <a:latin typeface="Impact" panose="020B0806030902050204" pitchFamily="34" charset="0"/>
              </a:rPr>
              <a:t>CBS</a:t>
            </a:r>
            <a:endParaRPr lang="zh-CN" altLang="en-US" sz="2400" dirty="0">
              <a:latin typeface="Impact" panose="020B0806030902050204" pitchFamily="34" charset="0"/>
            </a:endParaRPr>
          </a:p>
        </p:txBody>
      </p:sp>
      <p:pic>
        <p:nvPicPr>
          <p:cNvPr id="16" name="图片 15">
            <a:extLst>
              <a:ext uri="{FF2B5EF4-FFF2-40B4-BE49-F238E27FC236}">
                <a16:creationId xmlns:a16="http://schemas.microsoft.com/office/drawing/2014/main" id="{C9EC73F3-E192-4D7B-77D2-7C585D3715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3343" y="5788647"/>
            <a:ext cx="331839" cy="331839"/>
          </a:xfrm>
          <a:prstGeom prst="rect">
            <a:avLst/>
          </a:prstGeom>
        </p:spPr>
      </p:pic>
      <p:cxnSp>
        <p:nvCxnSpPr>
          <p:cNvPr id="60" name="直接连接符 59">
            <a:extLst>
              <a:ext uri="{FF2B5EF4-FFF2-40B4-BE49-F238E27FC236}">
                <a16:creationId xmlns:a16="http://schemas.microsoft.com/office/drawing/2014/main" id="{1C3A6F78-D302-635E-7250-32390CC931D0}"/>
              </a:ext>
            </a:extLst>
          </p:cNvPr>
          <p:cNvCxnSpPr>
            <a:cxnSpLocks/>
          </p:cNvCxnSpPr>
          <p:nvPr/>
        </p:nvCxnSpPr>
        <p:spPr>
          <a:xfrm>
            <a:off x="4609845" y="3210578"/>
            <a:ext cx="0" cy="2268895"/>
          </a:xfrm>
          <a:prstGeom prst="line">
            <a:avLst/>
          </a:prstGeom>
          <a:ln w="25400">
            <a:solidFill>
              <a:srgbClr val="F6E14C"/>
            </a:solidFill>
          </a:ln>
        </p:spPr>
        <p:style>
          <a:lnRef idx="1">
            <a:schemeClr val="accent1"/>
          </a:lnRef>
          <a:fillRef idx="0">
            <a:schemeClr val="accent1"/>
          </a:fillRef>
          <a:effectRef idx="0">
            <a:schemeClr val="accent1"/>
          </a:effectRef>
          <a:fontRef idx="minor">
            <a:schemeClr val="tx1"/>
          </a:fontRef>
        </p:style>
      </p:cxnSp>
      <p:cxnSp>
        <p:nvCxnSpPr>
          <p:cNvPr id="62" name="直接连接符 61">
            <a:extLst>
              <a:ext uri="{FF2B5EF4-FFF2-40B4-BE49-F238E27FC236}">
                <a16:creationId xmlns:a16="http://schemas.microsoft.com/office/drawing/2014/main" id="{A2D5FCAA-B981-0807-2E41-683F144BE208}"/>
              </a:ext>
            </a:extLst>
          </p:cNvPr>
          <p:cNvCxnSpPr>
            <a:cxnSpLocks/>
          </p:cNvCxnSpPr>
          <p:nvPr/>
        </p:nvCxnSpPr>
        <p:spPr>
          <a:xfrm>
            <a:off x="1452416" y="1476351"/>
            <a:ext cx="0" cy="2268895"/>
          </a:xfrm>
          <a:prstGeom prst="line">
            <a:avLst/>
          </a:prstGeom>
          <a:ln w="25400">
            <a:solidFill>
              <a:srgbClr val="F6E14C"/>
            </a:solidFill>
          </a:ln>
        </p:spPr>
        <p:style>
          <a:lnRef idx="1">
            <a:schemeClr val="accent1"/>
          </a:lnRef>
          <a:fillRef idx="0">
            <a:schemeClr val="accent1"/>
          </a:fillRef>
          <a:effectRef idx="0">
            <a:schemeClr val="accent1"/>
          </a:effectRef>
          <a:fontRef idx="minor">
            <a:schemeClr val="tx1"/>
          </a:fontRef>
        </p:style>
      </p:cxnSp>
      <p:cxnSp>
        <p:nvCxnSpPr>
          <p:cNvPr id="63" name="直接连接符 62">
            <a:extLst>
              <a:ext uri="{FF2B5EF4-FFF2-40B4-BE49-F238E27FC236}">
                <a16:creationId xmlns:a16="http://schemas.microsoft.com/office/drawing/2014/main" id="{C903AB29-CFD9-B083-74BE-28926DF54FEE}"/>
              </a:ext>
            </a:extLst>
          </p:cNvPr>
          <p:cNvCxnSpPr>
            <a:cxnSpLocks/>
          </p:cNvCxnSpPr>
          <p:nvPr/>
        </p:nvCxnSpPr>
        <p:spPr>
          <a:xfrm>
            <a:off x="4693327" y="1476351"/>
            <a:ext cx="0" cy="4003122"/>
          </a:xfrm>
          <a:prstGeom prst="line">
            <a:avLst/>
          </a:prstGeom>
          <a:ln w="25400">
            <a:solidFill>
              <a:srgbClr val="F6E14C"/>
            </a:solidFill>
          </a:ln>
        </p:spPr>
        <p:style>
          <a:lnRef idx="1">
            <a:schemeClr val="accent1"/>
          </a:lnRef>
          <a:fillRef idx="0">
            <a:schemeClr val="accent1"/>
          </a:fillRef>
          <a:effectRef idx="0">
            <a:schemeClr val="accent1"/>
          </a:effectRef>
          <a:fontRef idx="minor">
            <a:schemeClr val="tx1"/>
          </a:fontRef>
        </p:style>
      </p:cxnSp>
      <p:cxnSp>
        <p:nvCxnSpPr>
          <p:cNvPr id="68" name="直接连接符 67">
            <a:extLst>
              <a:ext uri="{FF2B5EF4-FFF2-40B4-BE49-F238E27FC236}">
                <a16:creationId xmlns:a16="http://schemas.microsoft.com/office/drawing/2014/main" id="{A9ACA592-C938-5B0D-C41D-ECC4B554BD58}"/>
              </a:ext>
            </a:extLst>
          </p:cNvPr>
          <p:cNvCxnSpPr>
            <a:cxnSpLocks/>
          </p:cNvCxnSpPr>
          <p:nvPr/>
        </p:nvCxnSpPr>
        <p:spPr>
          <a:xfrm>
            <a:off x="1348245" y="1476351"/>
            <a:ext cx="0" cy="4003122"/>
          </a:xfrm>
          <a:prstGeom prst="line">
            <a:avLst/>
          </a:prstGeom>
          <a:ln w="25400">
            <a:solidFill>
              <a:srgbClr val="F6E14C"/>
            </a:solidFill>
          </a:ln>
        </p:spPr>
        <p:style>
          <a:lnRef idx="1">
            <a:schemeClr val="accent1"/>
          </a:lnRef>
          <a:fillRef idx="0">
            <a:schemeClr val="accent1"/>
          </a:fillRef>
          <a:effectRef idx="0">
            <a:schemeClr val="accent1"/>
          </a:effectRef>
          <a:fontRef idx="minor">
            <a:schemeClr val="tx1"/>
          </a:fontRef>
        </p:style>
      </p:cxnSp>
      <p:pic>
        <p:nvPicPr>
          <p:cNvPr id="4" name="图片 3">
            <a:extLst>
              <a:ext uri="{FF2B5EF4-FFF2-40B4-BE49-F238E27FC236}">
                <a16:creationId xmlns:a16="http://schemas.microsoft.com/office/drawing/2014/main" id="{9642DEE7-94E4-B340-803C-16070C333F80}"/>
              </a:ext>
            </a:extLst>
          </p:cNvPr>
          <p:cNvPicPr>
            <a:picLocks noChangeAspect="1"/>
          </p:cNvPicPr>
          <p:nvPr/>
        </p:nvPicPr>
        <p:blipFill>
          <a:blip r:embed="rId6"/>
          <a:stretch>
            <a:fillRect/>
          </a:stretch>
        </p:blipFill>
        <p:spPr>
          <a:xfrm>
            <a:off x="1394460" y="1378527"/>
            <a:ext cx="3221444" cy="4293581"/>
          </a:xfrm>
          <a:prstGeom prst="rect">
            <a:avLst/>
          </a:prstGeom>
        </p:spPr>
      </p:pic>
      <p:sp>
        <p:nvSpPr>
          <p:cNvPr id="84" name="文本框 83">
            <a:extLst>
              <a:ext uri="{FF2B5EF4-FFF2-40B4-BE49-F238E27FC236}">
                <a16:creationId xmlns:a16="http://schemas.microsoft.com/office/drawing/2014/main" id="{4BBE39A3-6499-6242-91E0-6F3F267C060A}"/>
              </a:ext>
            </a:extLst>
          </p:cNvPr>
          <p:cNvSpPr txBox="1"/>
          <p:nvPr/>
        </p:nvSpPr>
        <p:spPr>
          <a:xfrm>
            <a:off x="9092713" y="3480806"/>
            <a:ext cx="2348478" cy="830997"/>
          </a:xfrm>
          <a:prstGeom prst="rect">
            <a:avLst/>
          </a:prstGeom>
          <a:noFill/>
        </p:spPr>
        <p:txBody>
          <a:bodyPr wrap="square">
            <a:spAutoFit/>
          </a:bodyPr>
          <a:lstStyle/>
          <a:p>
            <a:r>
              <a:rPr lang="en-US" altLang="zh-CN" sz="2400" b="1" dirty="0">
                <a:solidFill>
                  <a:srgbClr val="0E2CAB"/>
                </a:solidFill>
                <a:latin typeface="Impact" panose="020B0806030902050204" pitchFamily="34" charset="0"/>
                <a:ea typeface="Alimama ShuHeiTi Bold" pitchFamily="2" charset="-122"/>
              </a:rPr>
              <a:t>Two</a:t>
            </a:r>
            <a:endParaRPr lang="en-US" altLang="zh-CN" sz="2400" b="1" dirty="0">
              <a:solidFill>
                <a:srgbClr val="F6E14C"/>
              </a:solidFill>
              <a:latin typeface="Impact" panose="020B0806030902050204" pitchFamily="34" charset="0"/>
              <a:ea typeface="Alimama ShuHeiTi Bold" pitchFamily="2" charset="-122"/>
            </a:endParaRPr>
          </a:p>
          <a:p>
            <a:r>
              <a:rPr lang="en-US" altLang="zh-CN" sz="2400" dirty="0">
                <a:latin typeface="Impact" panose="020B0806030902050204" pitchFamily="34" charset="0"/>
              </a:rPr>
              <a:t>–Life in Cologne</a:t>
            </a:r>
            <a:endParaRPr lang="zh-CN" altLang="en-US" sz="2400" dirty="0">
              <a:latin typeface="Impact" panose="020B0806030902050204" pitchFamily="34" charset="0"/>
            </a:endParaRPr>
          </a:p>
        </p:txBody>
      </p:sp>
      <p:sp>
        <p:nvSpPr>
          <p:cNvPr id="88" name="文本框 87">
            <a:extLst>
              <a:ext uri="{FF2B5EF4-FFF2-40B4-BE49-F238E27FC236}">
                <a16:creationId xmlns:a16="http://schemas.microsoft.com/office/drawing/2014/main" id="{2809F024-FDAD-F14C-9332-D6022FB8463D}"/>
              </a:ext>
            </a:extLst>
          </p:cNvPr>
          <p:cNvSpPr txBox="1"/>
          <p:nvPr/>
        </p:nvSpPr>
        <p:spPr>
          <a:xfrm>
            <a:off x="5309965" y="4726563"/>
            <a:ext cx="3486791" cy="830997"/>
          </a:xfrm>
          <a:prstGeom prst="rect">
            <a:avLst/>
          </a:prstGeom>
          <a:noFill/>
        </p:spPr>
        <p:txBody>
          <a:bodyPr wrap="square">
            <a:spAutoFit/>
          </a:bodyPr>
          <a:lstStyle/>
          <a:p>
            <a:r>
              <a:rPr lang="en-US" altLang="zh-CN" sz="2400" b="1" dirty="0">
                <a:solidFill>
                  <a:srgbClr val="0E2CAB"/>
                </a:solidFill>
                <a:latin typeface="Impact" panose="020B0806030902050204" pitchFamily="34" charset="0"/>
                <a:ea typeface="Alimama ShuHeiTi Bold" pitchFamily="2" charset="-122"/>
              </a:rPr>
              <a:t>Three</a:t>
            </a:r>
            <a:r>
              <a:rPr lang="en-US" altLang="zh-CN" sz="2400" b="1" dirty="0">
                <a:solidFill>
                  <a:srgbClr val="F6E14C"/>
                </a:solidFill>
                <a:latin typeface="Impact" panose="020B0806030902050204" pitchFamily="34" charset="0"/>
                <a:ea typeface="Alimama ShuHeiTi Bold" pitchFamily="2" charset="-122"/>
              </a:rPr>
              <a:t> </a:t>
            </a:r>
          </a:p>
          <a:p>
            <a:r>
              <a:rPr lang="en-US" altLang="zh-CN" sz="2400" dirty="0">
                <a:latin typeface="Impact" panose="020B0806030902050204" pitchFamily="34" charset="0"/>
              </a:rPr>
              <a:t>–Travel</a:t>
            </a:r>
            <a:r>
              <a:rPr lang="zh-CN" altLang="en-US" sz="2400" dirty="0">
                <a:latin typeface="Impact" panose="020B0806030902050204" pitchFamily="34" charset="0"/>
              </a:rPr>
              <a:t> </a:t>
            </a:r>
            <a:r>
              <a:rPr lang="en-US" altLang="zh-CN" sz="2400" dirty="0">
                <a:latin typeface="Impact" panose="020B0806030902050204" pitchFamily="34" charset="0"/>
              </a:rPr>
              <a:t>through</a:t>
            </a:r>
            <a:r>
              <a:rPr lang="zh-CN" altLang="en-US" sz="2400" dirty="0">
                <a:latin typeface="Impact" panose="020B0806030902050204" pitchFamily="34" charset="0"/>
              </a:rPr>
              <a:t> </a:t>
            </a:r>
            <a:r>
              <a:rPr lang="en-US" altLang="zh-CN" sz="2400" dirty="0">
                <a:latin typeface="Impact" panose="020B0806030902050204" pitchFamily="34" charset="0"/>
              </a:rPr>
              <a:t>Germany</a:t>
            </a:r>
            <a:endParaRPr lang="zh-CN" altLang="en-US" sz="2400" dirty="0">
              <a:latin typeface="Impact" panose="020B0806030902050204" pitchFamily="34" charset="0"/>
            </a:endParaRPr>
          </a:p>
        </p:txBody>
      </p:sp>
      <p:sp>
        <p:nvSpPr>
          <p:cNvPr id="89" name="文本框 88">
            <a:extLst>
              <a:ext uri="{FF2B5EF4-FFF2-40B4-BE49-F238E27FC236}">
                <a16:creationId xmlns:a16="http://schemas.microsoft.com/office/drawing/2014/main" id="{BA6C8594-A307-3C4C-AF56-2AA486332723}"/>
              </a:ext>
            </a:extLst>
          </p:cNvPr>
          <p:cNvSpPr txBox="1"/>
          <p:nvPr/>
        </p:nvSpPr>
        <p:spPr>
          <a:xfrm>
            <a:off x="9108870" y="4726562"/>
            <a:ext cx="2348478" cy="830997"/>
          </a:xfrm>
          <a:prstGeom prst="rect">
            <a:avLst/>
          </a:prstGeom>
          <a:noFill/>
        </p:spPr>
        <p:txBody>
          <a:bodyPr wrap="square">
            <a:spAutoFit/>
          </a:bodyPr>
          <a:lstStyle/>
          <a:p>
            <a:r>
              <a:rPr lang="en-US" altLang="zh-CN" sz="2400" b="1" dirty="0">
                <a:solidFill>
                  <a:srgbClr val="0E2CAB"/>
                </a:solidFill>
                <a:latin typeface="Impact" panose="020B0806030902050204" pitchFamily="34" charset="0"/>
                <a:ea typeface="Alimama ShuHeiTi Bold" pitchFamily="2" charset="-122"/>
              </a:rPr>
              <a:t>Four</a:t>
            </a:r>
            <a:endParaRPr lang="en-US" altLang="zh-CN" sz="2400" b="1" dirty="0">
              <a:solidFill>
                <a:srgbClr val="F6E14C"/>
              </a:solidFill>
              <a:latin typeface="Impact" panose="020B0806030902050204" pitchFamily="34" charset="0"/>
              <a:ea typeface="Alimama ShuHeiTi Bold" pitchFamily="2" charset="-122"/>
            </a:endParaRPr>
          </a:p>
          <a:p>
            <a:r>
              <a:rPr lang="en-US" altLang="zh-CN" sz="2400" dirty="0">
                <a:latin typeface="Impact" panose="020B0806030902050204" pitchFamily="34" charset="0"/>
              </a:rPr>
              <a:t>–Others</a:t>
            </a:r>
            <a:endParaRPr lang="zh-CN" altLang="en-US" sz="2400" dirty="0">
              <a:latin typeface="Impact" panose="020B0806030902050204" pitchFamily="34" charset="0"/>
            </a:endParaRPr>
          </a:p>
        </p:txBody>
      </p:sp>
    </p:spTree>
    <p:extLst>
      <p:ext uri="{BB962C8B-B14F-4D97-AF65-F5344CB8AC3E}">
        <p14:creationId xmlns:p14="http://schemas.microsoft.com/office/powerpoint/2010/main" val="185670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F0BE1907-15EE-FD0A-1791-9403A99B1533}"/>
              </a:ext>
            </a:extLst>
          </p:cNvPr>
          <p:cNvSpPr/>
          <p:nvPr/>
        </p:nvSpPr>
        <p:spPr>
          <a:xfrm>
            <a:off x="652375" y="872905"/>
            <a:ext cx="10667029" cy="5197405"/>
          </a:xfrm>
          <a:prstGeom prst="roundRect">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a:extLst>
              <a:ext uri="{FF2B5EF4-FFF2-40B4-BE49-F238E27FC236}">
                <a16:creationId xmlns:a16="http://schemas.microsoft.com/office/drawing/2014/main" id="{7DC8995D-33A9-93F4-CACE-881B29B7112A}"/>
              </a:ext>
            </a:extLst>
          </p:cNvPr>
          <p:cNvSpPr/>
          <p:nvPr/>
        </p:nvSpPr>
        <p:spPr>
          <a:xfrm>
            <a:off x="635218" y="872906"/>
            <a:ext cx="10684187" cy="5197403"/>
          </a:xfrm>
          <a:prstGeom prst="roundRect">
            <a:avLst>
              <a:gd name="adj" fmla="val 0"/>
            </a:avLst>
          </a:prstGeom>
          <a:blipFill dpi="0" rotWithShape="1">
            <a:blip r:embed="rId2">
              <a:alphaModFix amt="30000"/>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L 形 82">
            <a:extLst>
              <a:ext uri="{FF2B5EF4-FFF2-40B4-BE49-F238E27FC236}">
                <a16:creationId xmlns:a16="http://schemas.microsoft.com/office/drawing/2014/main" id="{65504382-5396-FA8E-3734-37B97EF6D50A}"/>
              </a:ext>
            </a:extLst>
          </p:cNvPr>
          <p:cNvSpPr/>
          <p:nvPr/>
        </p:nvSpPr>
        <p:spPr>
          <a:xfrm>
            <a:off x="278518" y="5680638"/>
            <a:ext cx="1228650" cy="915450"/>
          </a:xfrm>
          <a:prstGeom prst="corner">
            <a:avLst>
              <a:gd name="adj1" fmla="val 4642"/>
              <a:gd name="adj2" fmla="val 464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L 形 84">
            <a:extLst>
              <a:ext uri="{FF2B5EF4-FFF2-40B4-BE49-F238E27FC236}">
                <a16:creationId xmlns:a16="http://schemas.microsoft.com/office/drawing/2014/main" id="{0F234905-668C-DD7B-F301-9BAE986C66C2}"/>
              </a:ext>
            </a:extLst>
          </p:cNvPr>
          <p:cNvSpPr/>
          <p:nvPr/>
        </p:nvSpPr>
        <p:spPr>
          <a:xfrm flipH="1">
            <a:off x="10684832" y="5680638"/>
            <a:ext cx="1228650" cy="915450"/>
          </a:xfrm>
          <a:prstGeom prst="corner">
            <a:avLst>
              <a:gd name="adj1" fmla="val 4642"/>
              <a:gd name="adj2" fmla="val 464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L 形 85">
            <a:extLst>
              <a:ext uri="{FF2B5EF4-FFF2-40B4-BE49-F238E27FC236}">
                <a16:creationId xmlns:a16="http://schemas.microsoft.com/office/drawing/2014/main" id="{0C2D1CD7-F25B-01FD-1AD3-C3BA0495A9A2}"/>
              </a:ext>
            </a:extLst>
          </p:cNvPr>
          <p:cNvSpPr/>
          <p:nvPr/>
        </p:nvSpPr>
        <p:spPr>
          <a:xfrm flipV="1">
            <a:off x="278518" y="332046"/>
            <a:ext cx="1228650" cy="915450"/>
          </a:xfrm>
          <a:prstGeom prst="corner">
            <a:avLst>
              <a:gd name="adj1" fmla="val 4642"/>
              <a:gd name="adj2" fmla="val 464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L 形 86">
            <a:extLst>
              <a:ext uri="{FF2B5EF4-FFF2-40B4-BE49-F238E27FC236}">
                <a16:creationId xmlns:a16="http://schemas.microsoft.com/office/drawing/2014/main" id="{7C74A658-92A1-6A5D-7DDB-FBE408399204}"/>
              </a:ext>
            </a:extLst>
          </p:cNvPr>
          <p:cNvSpPr/>
          <p:nvPr/>
        </p:nvSpPr>
        <p:spPr>
          <a:xfrm flipH="1" flipV="1">
            <a:off x="10684832" y="332046"/>
            <a:ext cx="1228650" cy="915450"/>
          </a:xfrm>
          <a:prstGeom prst="corner">
            <a:avLst>
              <a:gd name="adj1" fmla="val 4642"/>
              <a:gd name="adj2" fmla="val 464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7E067479-0A83-0AE9-3E70-C6299423C910}"/>
              </a:ext>
            </a:extLst>
          </p:cNvPr>
          <p:cNvSpPr txBox="1"/>
          <p:nvPr/>
        </p:nvSpPr>
        <p:spPr>
          <a:xfrm>
            <a:off x="-396990" y="803823"/>
            <a:ext cx="8517751" cy="1107996"/>
          </a:xfrm>
          <a:prstGeom prst="rect">
            <a:avLst/>
          </a:prstGeom>
          <a:noFill/>
        </p:spPr>
        <p:txBody>
          <a:bodyPr wrap="square">
            <a:spAutoFit/>
          </a:bodyPr>
          <a:lstStyle/>
          <a:p>
            <a:pPr algn="ctr"/>
            <a:r>
              <a:rPr lang="zh-CN" altLang="en-US" sz="6600" dirty="0">
                <a:latin typeface="Impact" panose="020B0806030902050204" pitchFamily="34" charset="0"/>
              </a:rPr>
              <a:t> </a:t>
            </a:r>
            <a:r>
              <a:rPr lang="en-US" altLang="zh-CN" sz="3600" dirty="0">
                <a:solidFill>
                  <a:srgbClr val="C00000"/>
                </a:solidFill>
                <a:latin typeface="Impact" panose="020B0806030902050204" pitchFamily="34" charset="0"/>
              </a:rPr>
              <a:t>Course: EU Politics</a:t>
            </a:r>
            <a:r>
              <a:rPr lang="zh-CN" altLang="en-US" sz="3600" dirty="0">
                <a:solidFill>
                  <a:srgbClr val="C00000"/>
                </a:solidFill>
                <a:latin typeface="Impact" panose="020B0806030902050204" pitchFamily="34" charset="0"/>
              </a:rPr>
              <a:t> </a:t>
            </a:r>
            <a:r>
              <a:rPr lang="en-US" altLang="zh-CN" sz="3600" dirty="0">
                <a:solidFill>
                  <a:srgbClr val="C00000"/>
                </a:solidFill>
                <a:latin typeface="Impact" panose="020B0806030902050204" pitchFamily="34" charset="0"/>
              </a:rPr>
              <a:t>and economy</a:t>
            </a:r>
            <a:endParaRPr lang="zh-CN" altLang="en-US" sz="6000" dirty="0">
              <a:solidFill>
                <a:srgbClr val="C00000"/>
              </a:solidFill>
              <a:latin typeface="Impact" panose="020B0806030902050204" pitchFamily="34" charset="0"/>
            </a:endParaRPr>
          </a:p>
        </p:txBody>
      </p:sp>
      <p:cxnSp>
        <p:nvCxnSpPr>
          <p:cNvPr id="6" name="直接连接符 5">
            <a:extLst>
              <a:ext uri="{FF2B5EF4-FFF2-40B4-BE49-F238E27FC236}">
                <a16:creationId xmlns:a16="http://schemas.microsoft.com/office/drawing/2014/main" id="{2043616D-B4C1-EAE1-2C14-9CE8A6C46D1C}"/>
              </a:ext>
            </a:extLst>
          </p:cNvPr>
          <p:cNvCxnSpPr>
            <a:cxnSpLocks/>
          </p:cNvCxnSpPr>
          <p:nvPr/>
        </p:nvCxnSpPr>
        <p:spPr>
          <a:xfrm>
            <a:off x="295674" y="1483588"/>
            <a:ext cx="0" cy="400312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66DC5EE7-2286-BF9A-910E-A2CC17C1BCC1}"/>
              </a:ext>
            </a:extLst>
          </p:cNvPr>
          <p:cNvCxnSpPr>
            <a:cxnSpLocks/>
          </p:cNvCxnSpPr>
          <p:nvPr/>
        </p:nvCxnSpPr>
        <p:spPr>
          <a:xfrm>
            <a:off x="11885065" y="1483588"/>
            <a:ext cx="0" cy="400312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8CFD5128-F9F3-81ED-FBEF-CC7D007EF409}"/>
              </a:ext>
            </a:extLst>
          </p:cNvPr>
          <p:cNvCxnSpPr>
            <a:cxnSpLocks/>
          </p:cNvCxnSpPr>
          <p:nvPr/>
        </p:nvCxnSpPr>
        <p:spPr>
          <a:xfrm flipH="1">
            <a:off x="1617952" y="6569319"/>
            <a:ext cx="512871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B073B7E8-3359-B027-E6DE-94FD3B26A171}"/>
              </a:ext>
            </a:extLst>
          </p:cNvPr>
          <p:cNvCxnSpPr>
            <a:cxnSpLocks/>
          </p:cNvCxnSpPr>
          <p:nvPr/>
        </p:nvCxnSpPr>
        <p:spPr>
          <a:xfrm flipH="1">
            <a:off x="6872858" y="6569319"/>
            <a:ext cx="366010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8A312B69-908F-D2B1-DDD2-B34841ABC89A}"/>
              </a:ext>
            </a:extLst>
          </p:cNvPr>
          <p:cNvCxnSpPr>
            <a:cxnSpLocks/>
          </p:cNvCxnSpPr>
          <p:nvPr/>
        </p:nvCxnSpPr>
        <p:spPr>
          <a:xfrm flipH="1">
            <a:off x="1617952" y="343621"/>
            <a:ext cx="366010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1BB73197-D575-AD03-1AD8-6E64768F7E70}"/>
              </a:ext>
            </a:extLst>
          </p:cNvPr>
          <p:cNvCxnSpPr>
            <a:cxnSpLocks/>
          </p:cNvCxnSpPr>
          <p:nvPr/>
        </p:nvCxnSpPr>
        <p:spPr>
          <a:xfrm flipH="1">
            <a:off x="5404252" y="343621"/>
            <a:ext cx="512871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椭圆 3">
            <a:extLst>
              <a:ext uri="{FF2B5EF4-FFF2-40B4-BE49-F238E27FC236}">
                <a16:creationId xmlns:a16="http://schemas.microsoft.com/office/drawing/2014/main" id="{42C93CCD-BA3B-4DC1-8B9A-E510AC7D828E}"/>
              </a:ext>
            </a:extLst>
          </p:cNvPr>
          <p:cNvSpPr/>
          <p:nvPr/>
        </p:nvSpPr>
        <p:spPr>
          <a:xfrm>
            <a:off x="11032973" y="560901"/>
            <a:ext cx="152207" cy="152207"/>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D747D4B6-9E80-A7EB-3EA8-CB5B9D87B595}"/>
              </a:ext>
            </a:extLst>
          </p:cNvPr>
          <p:cNvSpPr txBox="1"/>
          <p:nvPr/>
        </p:nvSpPr>
        <p:spPr>
          <a:xfrm>
            <a:off x="11241815" y="452338"/>
            <a:ext cx="609444" cy="369332"/>
          </a:xfrm>
          <a:prstGeom prst="rect">
            <a:avLst/>
          </a:prstGeom>
          <a:noFill/>
        </p:spPr>
        <p:txBody>
          <a:bodyPr wrap="square">
            <a:spAutoFit/>
          </a:bodyPr>
          <a:lstStyle/>
          <a:p>
            <a:r>
              <a:rPr lang="en-US" altLang="zh-CN">
                <a:solidFill>
                  <a:schemeClr val="bg1"/>
                </a:solidFill>
                <a:latin typeface="Impact" panose="020B0806030902050204" pitchFamily="34" charset="0"/>
                <a:ea typeface="民国报纸字体" panose="02000000000000000000" pitchFamily="2" charset="-122"/>
              </a:rPr>
              <a:t>REC</a:t>
            </a:r>
            <a:endParaRPr lang="zh-CN" altLang="en-US">
              <a:solidFill>
                <a:schemeClr val="bg1"/>
              </a:solidFill>
              <a:latin typeface="Impact" panose="020B0806030902050204" pitchFamily="34" charset="0"/>
            </a:endParaRPr>
          </a:p>
        </p:txBody>
      </p:sp>
      <p:pic>
        <p:nvPicPr>
          <p:cNvPr id="9" name="图片 8">
            <a:extLst>
              <a:ext uri="{FF2B5EF4-FFF2-40B4-BE49-F238E27FC236}">
                <a16:creationId xmlns:a16="http://schemas.microsoft.com/office/drawing/2014/main" id="{5595374B-69C2-8059-A30C-07F11C2BE435}"/>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14431" t="15365" r="50448" b="61752"/>
          <a:stretch/>
        </p:blipFill>
        <p:spPr>
          <a:xfrm>
            <a:off x="429930" y="457837"/>
            <a:ext cx="462913" cy="301599"/>
          </a:xfrm>
          <a:prstGeom prst="rect">
            <a:avLst/>
          </a:prstGeom>
        </p:spPr>
      </p:pic>
      <p:sp>
        <p:nvSpPr>
          <p:cNvPr id="10" name="椭圆 9">
            <a:extLst>
              <a:ext uri="{FF2B5EF4-FFF2-40B4-BE49-F238E27FC236}">
                <a16:creationId xmlns:a16="http://schemas.microsoft.com/office/drawing/2014/main" id="{CC013C55-8CA3-3C0E-7E34-B482B8E08976}"/>
              </a:ext>
            </a:extLst>
          </p:cNvPr>
          <p:cNvSpPr/>
          <p:nvPr/>
        </p:nvSpPr>
        <p:spPr>
          <a:xfrm>
            <a:off x="429930" y="6254976"/>
            <a:ext cx="119788" cy="119788"/>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B53BA96E-A134-B688-F3C3-93069716986A}"/>
              </a:ext>
            </a:extLst>
          </p:cNvPr>
          <p:cNvSpPr txBox="1"/>
          <p:nvPr/>
        </p:nvSpPr>
        <p:spPr>
          <a:xfrm>
            <a:off x="588121" y="6114964"/>
            <a:ext cx="1228650" cy="369332"/>
          </a:xfrm>
          <a:prstGeom prst="rect">
            <a:avLst/>
          </a:prstGeom>
          <a:noFill/>
        </p:spPr>
        <p:txBody>
          <a:bodyPr wrap="square">
            <a:spAutoFit/>
          </a:bodyPr>
          <a:lstStyle/>
          <a:p>
            <a:r>
              <a:rPr lang="en-US" altLang="zh-CN">
                <a:solidFill>
                  <a:schemeClr val="bg1"/>
                </a:solidFill>
                <a:latin typeface="Impact" panose="020B0806030902050204" pitchFamily="34" charset="0"/>
              </a:rPr>
              <a:t>00.00.03</a:t>
            </a:r>
            <a:endParaRPr lang="zh-CN" altLang="en-US">
              <a:solidFill>
                <a:schemeClr val="bg1"/>
              </a:solidFill>
              <a:latin typeface="Impact" panose="020B0806030902050204" pitchFamily="34" charset="0"/>
            </a:endParaRPr>
          </a:p>
        </p:txBody>
      </p:sp>
      <p:sp>
        <p:nvSpPr>
          <p:cNvPr id="13" name="矩形: 圆角 12">
            <a:extLst>
              <a:ext uri="{FF2B5EF4-FFF2-40B4-BE49-F238E27FC236}">
                <a16:creationId xmlns:a16="http://schemas.microsoft.com/office/drawing/2014/main" id="{6F411FED-DB2E-756B-5459-BB43436898EF}"/>
              </a:ext>
            </a:extLst>
          </p:cNvPr>
          <p:cNvSpPr/>
          <p:nvPr/>
        </p:nvSpPr>
        <p:spPr>
          <a:xfrm>
            <a:off x="11110612" y="6104177"/>
            <a:ext cx="635301" cy="301599"/>
          </a:xfrm>
          <a:prstGeom prst="roundRect">
            <a:avLst>
              <a:gd name="adj" fmla="val 183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EA276FF9-C95C-627D-7491-3D70DC9B5C6B}"/>
              </a:ext>
            </a:extLst>
          </p:cNvPr>
          <p:cNvSpPr txBox="1"/>
          <p:nvPr/>
        </p:nvSpPr>
        <p:spPr>
          <a:xfrm>
            <a:off x="11152626" y="6070310"/>
            <a:ext cx="609444" cy="369332"/>
          </a:xfrm>
          <a:prstGeom prst="rect">
            <a:avLst/>
          </a:prstGeom>
          <a:noFill/>
        </p:spPr>
        <p:txBody>
          <a:bodyPr wrap="square">
            <a:spAutoFit/>
          </a:bodyPr>
          <a:lstStyle/>
          <a:p>
            <a:pPr algn="dist"/>
            <a:r>
              <a:rPr lang="en-US" altLang="zh-CN">
                <a:latin typeface="Impact" panose="020B0806030902050204" pitchFamily="34" charset="0"/>
              </a:rPr>
              <a:t>RAW</a:t>
            </a:r>
            <a:endParaRPr lang="zh-CN" altLang="en-US">
              <a:latin typeface="Impact" panose="020B0806030902050204" pitchFamily="34" charset="0"/>
            </a:endParaRPr>
          </a:p>
        </p:txBody>
      </p:sp>
      <p:sp>
        <p:nvSpPr>
          <p:cNvPr id="19" name="文本框 18">
            <a:extLst>
              <a:ext uri="{FF2B5EF4-FFF2-40B4-BE49-F238E27FC236}">
                <a16:creationId xmlns:a16="http://schemas.microsoft.com/office/drawing/2014/main" id="{F0F6A55B-2E18-E209-DFEF-30F35C6450EC}"/>
              </a:ext>
            </a:extLst>
          </p:cNvPr>
          <p:cNvSpPr txBox="1"/>
          <p:nvPr/>
        </p:nvSpPr>
        <p:spPr>
          <a:xfrm>
            <a:off x="11136469" y="5311306"/>
            <a:ext cx="609444" cy="369332"/>
          </a:xfrm>
          <a:prstGeom prst="rect">
            <a:avLst/>
          </a:prstGeom>
          <a:noFill/>
        </p:spPr>
        <p:txBody>
          <a:bodyPr wrap="square">
            <a:spAutoFit/>
          </a:bodyPr>
          <a:lstStyle/>
          <a:p>
            <a:pPr algn="r"/>
            <a:r>
              <a:rPr lang="en-US" altLang="zh-CN">
                <a:solidFill>
                  <a:schemeClr val="bg1"/>
                </a:solidFill>
                <a:latin typeface="Impact" panose="020B0806030902050204" pitchFamily="34" charset="0"/>
                <a:ea typeface="民国报纸字体" panose="02000000000000000000" pitchFamily="2" charset="-122"/>
              </a:rPr>
              <a:t>4k</a:t>
            </a:r>
            <a:endParaRPr lang="zh-CN" altLang="en-US">
              <a:solidFill>
                <a:schemeClr val="bg1"/>
              </a:solidFill>
              <a:latin typeface="Impact" panose="020B0806030902050204" pitchFamily="34" charset="0"/>
            </a:endParaRPr>
          </a:p>
        </p:txBody>
      </p:sp>
      <p:sp>
        <p:nvSpPr>
          <p:cNvPr id="25" name="文本框 24">
            <a:extLst>
              <a:ext uri="{FF2B5EF4-FFF2-40B4-BE49-F238E27FC236}">
                <a16:creationId xmlns:a16="http://schemas.microsoft.com/office/drawing/2014/main" id="{0908E2D0-19FD-9E62-79A2-6822CE23F6BE}"/>
              </a:ext>
            </a:extLst>
          </p:cNvPr>
          <p:cNvSpPr txBox="1"/>
          <p:nvPr/>
        </p:nvSpPr>
        <p:spPr>
          <a:xfrm>
            <a:off x="11136469" y="5649743"/>
            <a:ext cx="609444" cy="369332"/>
          </a:xfrm>
          <a:prstGeom prst="rect">
            <a:avLst/>
          </a:prstGeom>
          <a:noFill/>
        </p:spPr>
        <p:txBody>
          <a:bodyPr wrap="square">
            <a:spAutoFit/>
          </a:bodyPr>
          <a:lstStyle/>
          <a:p>
            <a:pPr algn="r"/>
            <a:r>
              <a:rPr lang="en-US" altLang="zh-CN">
                <a:solidFill>
                  <a:schemeClr val="bg1"/>
                </a:solidFill>
                <a:latin typeface="Impact" panose="020B0806030902050204" pitchFamily="34" charset="0"/>
                <a:ea typeface="民国报纸字体" panose="02000000000000000000" pitchFamily="2" charset="-122"/>
              </a:rPr>
              <a:t>HD</a:t>
            </a:r>
            <a:endParaRPr lang="zh-CN" altLang="en-US">
              <a:solidFill>
                <a:schemeClr val="bg1"/>
              </a:solidFill>
              <a:latin typeface="Impact" panose="020B0806030902050204" pitchFamily="34" charset="0"/>
            </a:endParaRPr>
          </a:p>
        </p:txBody>
      </p:sp>
      <p:pic>
        <p:nvPicPr>
          <p:cNvPr id="29" name="图片 28" descr="图形用户界面, 网站&#10;&#10;描述已自动生成">
            <a:extLst>
              <a:ext uri="{FF2B5EF4-FFF2-40B4-BE49-F238E27FC236}">
                <a16:creationId xmlns:a16="http://schemas.microsoft.com/office/drawing/2014/main" id="{E8FAFE8D-FF07-3941-87DF-B27CDA504F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1396" y="1278391"/>
            <a:ext cx="4069402" cy="4458389"/>
          </a:xfrm>
          <a:prstGeom prst="rect">
            <a:avLst/>
          </a:prstGeom>
        </p:spPr>
      </p:pic>
      <p:sp>
        <p:nvSpPr>
          <p:cNvPr id="30" name="文本框 29">
            <a:extLst>
              <a:ext uri="{FF2B5EF4-FFF2-40B4-BE49-F238E27FC236}">
                <a16:creationId xmlns:a16="http://schemas.microsoft.com/office/drawing/2014/main" id="{42339C92-1BA8-5F47-A5B1-B390E92DFCFA}"/>
              </a:ext>
            </a:extLst>
          </p:cNvPr>
          <p:cNvSpPr txBox="1"/>
          <p:nvPr/>
        </p:nvSpPr>
        <p:spPr>
          <a:xfrm>
            <a:off x="872595" y="2015967"/>
            <a:ext cx="6364337" cy="3693319"/>
          </a:xfrm>
          <a:prstGeom prst="rect">
            <a:avLst/>
          </a:prstGeom>
          <a:noFill/>
        </p:spPr>
        <p:txBody>
          <a:bodyPr wrap="square" rtlCol="0">
            <a:spAutoFit/>
          </a:bodyPr>
          <a:lstStyle/>
          <a:p>
            <a:pPr marL="285750" indent="-285750">
              <a:buFont typeface="Arial" panose="020B0604020202020204" pitchFamily="34" charset="0"/>
              <a:buChar char="•"/>
            </a:pPr>
            <a:r>
              <a:rPr kumimoji="1" lang="en" altLang="zh-CN" dirty="0">
                <a:latin typeface="Times New Roman" panose="02020603050405020304" pitchFamily="18" charset="0"/>
                <a:cs typeface="Times New Roman" panose="02020603050405020304" pitchFamily="18" charset="0"/>
              </a:rPr>
              <a:t>Learn about the origins of the EU, its member states, its immediate goals and challenges, how decisions are made, and more.</a:t>
            </a:r>
          </a:p>
          <a:p>
            <a:pPr marL="285750" indent="-285750">
              <a:buFont typeface="Arial" panose="020B0604020202020204" pitchFamily="34" charset="0"/>
              <a:buChar char="•"/>
            </a:pPr>
            <a:endParaRPr kumimoji="1" lang="en" altLang="zh-CN"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kumimoji="1" lang="en" altLang="zh-CN" dirty="0">
                <a:latin typeface="Times New Roman" panose="02020603050405020304" pitchFamily="18" charset="0"/>
                <a:cs typeface="Times New Roman" panose="02020603050405020304" pitchFamily="18" charset="0"/>
              </a:rPr>
              <a:t>An interesting class assignment: Discuss whether Turkey should be allowed to join the EU. We will be divided into different roles, including Turkey's representatives, the EU Commission, opponents and supporters, to present our views, and the Commission will make the final decision.</a:t>
            </a:r>
          </a:p>
          <a:p>
            <a:pPr marL="285750" indent="-285750">
              <a:buFont typeface="Arial" panose="020B0604020202020204" pitchFamily="34" charset="0"/>
              <a:buChar char="•"/>
            </a:pPr>
            <a:endParaRPr kumimoji="1" lang="en" altLang="zh-CN"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kumimoji="1" lang="en" altLang="zh-CN" b="1" dirty="0">
                <a:solidFill>
                  <a:srgbClr val="C00000"/>
                </a:solidFill>
                <a:latin typeface="Times New Roman" panose="02020603050405020304" pitchFamily="18" charset="0"/>
                <a:cs typeface="Times New Roman" panose="02020603050405020304" pitchFamily="18" charset="0"/>
              </a:rPr>
              <a:t>Evaluation: Small class size, easy to get high marks, a good choice for non-GAD students to broaden horizons.</a:t>
            </a:r>
          </a:p>
          <a:p>
            <a:endParaRPr kumimoji="1" lang="zh-CN" altLang="en-US" dirty="0"/>
          </a:p>
        </p:txBody>
      </p:sp>
    </p:spTree>
    <p:extLst>
      <p:ext uri="{BB962C8B-B14F-4D97-AF65-F5344CB8AC3E}">
        <p14:creationId xmlns:p14="http://schemas.microsoft.com/office/powerpoint/2010/main" val="60029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61AC2176-FD64-29FB-E4D9-EED89313BB7B}"/>
              </a:ext>
            </a:extLst>
          </p:cNvPr>
          <p:cNvSpPr/>
          <p:nvPr/>
        </p:nvSpPr>
        <p:spPr>
          <a:xfrm>
            <a:off x="104173" y="78489"/>
            <a:ext cx="11979801" cy="6701019"/>
          </a:xfrm>
          <a:prstGeom prst="roundRect">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F0BEB261-4068-3DF1-1299-42165A72AF39}"/>
              </a:ext>
            </a:extLst>
          </p:cNvPr>
          <p:cNvPicPr>
            <a:picLocks noChangeAspect="1"/>
          </p:cNvPicPr>
          <p:nvPr/>
        </p:nvPicPr>
        <p:blipFill>
          <a:blip r:embed="rId2">
            <a:alphaModFix amt="3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rot="16200000">
            <a:off x="2743564" y="-2560900"/>
            <a:ext cx="6701019" cy="11979800"/>
          </a:xfrm>
          <a:prstGeom prst="rect">
            <a:avLst/>
          </a:prstGeom>
        </p:spPr>
      </p:pic>
      <p:sp>
        <p:nvSpPr>
          <p:cNvPr id="9" name="椭圆 8">
            <a:extLst>
              <a:ext uri="{FF2B5EF4-FFF2-40B4-BE49-F238E27FC236}">
                <a16:creationId xmlns:a16="http://schemas.microsoft.com/office/drawing/2014/main" id="{314EE0B2-1904-7608-5875-B52C5E08AB8A}"/>
              </a:ext>
            </a:extLst>
          </p:cNvPr>
          <p:cNvSpPr/>
          <p:nvPr/>
        </p:nvSpPr>
        <p:spPr>
          <a:xfrm>
            <a:off x="11032973" y="560901"/>
            <a:ext cx="152207" cy="152207"/>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4F780F48-1EEB-923E-22F3-B6E4353D5529}"/>
              </a:ext>
            </a:extLst>
          </p:cNvPr>
          <p:cNvSpPr txBox="1"/>
          <p:nvPr/>
        </p:nvSpPr>
        <p:spPr>
          <a:xfrm>
            <a:off x="11241815" y="452338"/>
            <a:ext cx="609444" cy="369332"/>
          </a:xfrm>
          <a:prstGeom prst="rect">
            <a:avLst/>
          </a:prstGeom>
          <a:noFill/>
        </p:spPr>
        <p:txBody>
          <a:bodyPr wrap="square">
            <a:spAutoFit/>
          </a:bodyPr>
          <a:lstStyle/>
          <a:p>
            <a:r>
              <a:rPr lang="en-US" altLang="zh-CN">
                <a:latin typeface="Impact" panose="020B0806030902050204" pitchFamily="34" charset="0"/>
                <a:ea typeface="民国报纸字体" panose="02000000000000000000" pitchFamily="2" charset="-122"/>
              </a:rPr>
              <a:t>REC</a:t>
            </a:r>
            <a:endParaRPr lang="zh-CN" altLang="en-US">
              <a:latin typeface="Impact" panose="020B0806030902050204" pitchFamily="34" charset="0"/>
            </a:endParaRPr>
          </a:p>
        </p:txBody>
      </p:sp>
      <p:pic>
        <p:nvPicPr>
          <p:cNvPr id="11" name="图片 10">
            <a:extLst>
              <a:ext uri="{FF2B5EF4-FFF2-40B4-BE49-F238E27FC236}">
                <a16:creationId xmlns:a16="http://schemas.microsoft.com/office/drawing/2014/main" id="{9D5F2405-08AC-A8BD-C6A2-9A0D6204AF62}"/>
              </a:ext>
            </a:extLst>
          </p:cNvPr>
          <p:cNvPicPr>
            <a:picLocks noChangeAspect="1"/>
          </p:cNvPicPr>
          <p:nvPr/>
        </p:nvPicPr>
        <p:blipFill rotWithShape="1">
          <a:blip r:embed="rId4">
            <a:biLevel thresh="75000"/>
            <a:extLst>
              <a:ext uri="{28A0092B-C50C-407E-A947-70E740481C1C}">
                <a14:useLocalDpi xmlns:a14="http://schemas.microsoft.com/office/drawing/2010/main" val="0"/>
              </a:ext>
            </a:extLst>
          </a:blip>
          <a:srcRect l="14431" t="15365" r="50448" b="61752"/>
          <a:stretch/>
        </p:blipFill>
        <p:spPr>
          <a:xfrm>
            <a:off x="429930" y="457837"/>
            <a:ext cx="462913" cy="301599"/>
          </a:xfrm>
          <a:prstGeom prst="rect">
            <a:avLst/>
          </a:prstGeom>
        </p:spPr>
      </p:pic>
      <p:sp>
        <p:nvSpPr>
          <p:cNvPr id="12" name="椭圆 11">
            <a:extLst>
              <a:ext uri="{FF2B5EF4-FFF2-40B4-BE49-F238E27FC236}">
                <a16:creationId xmlns:a16="http://schemas.microsoft.com/office/drawing/2014/main" id="{0D2336C6-681C-C199-83FC-2D42EDDCE70C}"/>
              </a:ext>
            </a:extLst>
          </p:cNvPr>
          <p:cNvSpPr/>
          <p:nvPr/>
        </p:nvSpPr>
        <p:spPr>
          <a:xfrm>
            <a:off x="429930" y="6254976"/>
            <a:ext cx="119788" cy="119788"/>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1DCF2B3A-62EA-0B60-61E5-BDFBCE95AB3C}"/>
              </a:ext>
            </a:extLst>
          </p:cNvPr>
          <p:cNvSpPr txBox="1"/>
          <p:nvPr/>
        </p:nvSpPr>
        <p:spPr>
          <a:xfrm>
            <a:off x="588121" y="6114964"/>
            <a:ext cx="1228650" cy="369332"/>
          </a:xfrm>
          <a:prstGeom prst="rect">
            <a:avLst/>
          </a:prstGeom>
          <a:noFill/>
        </p:spPr>
        <p:txBody>
          <a:bodyPr wrap="square">
            <a:spAutoFit/>
          </a:bodyPr>
          <a:lstStyle/>
          <a:p>
            <a:r>
              <a:rPr lang="en-US" altLang="zh-CN">
                <a:latin typeface="Impact" panose="020B0806030902050204" pitchFamily="34" charset="0"/>
              </a:rPr>
              <a:t>00.00.08</a:t>
            </a:r>
            <a:endParaRPr lang="zh-CN" altLang="en-US">
              <a:latin typeface="Impact" panose="020B0806030902050204" pitchFamily="34" charset="0"/>
            </a:endParaRPr>
          </a:p>
        </p:txBody>
      </p:sp>
      <p:sp>
        <p:nvSpPr>
          <p:cNvPr id="14" name="矩形: 圆角 13">
            <a:extLst>
              <a:ext uri="{FF2B5EF4-FFF2-40B4-BE49-F238E27FC236}">
                <a16:creationId xmlns:a16="http://schemas.microsoft.com/office/drawing/2014/main" id="{931B00D2-90E8-86C6-B02D-7D80A09463D2}"/>
              </a:ext>
            </a:extLst>
          </p:cNvPr>
          <p:cNvSpPr/>
          <p:nvPr/>
        </p:nvSpPr>
        <p:spPr>
          <a:xfrm>
            <a:off x="11110612" y="6104177"/>
            <a:ext cx="635301" cy="301599"/>
          </a:xfrm>
          <a:prstGeom prst="roundRect">
            <a:avLst>
              <a:gd name="adj" fmla="val 18385"/>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DB6203BF-F585-811E-BA6D-2CDEAA0191C1}"/>
              </a:ext>
            </a:extLst>
          </p:cNvPr>
          <p:cNvSpPr txBox="1"/>
          <p:nvPr/>
        </p:nvSpPr>
        <p:spPr>
          <a:xfrm>
            <a:off x="11152626" y="6070310"/>
            <a:ext cx="609444" cy="369332"/>
          </a:xfrm>
          <a:prstGeom prst="rect">
            <a:avLst/>
          </a:prstGeom>
          <a:noFill/>
        </p:spPr>
        <p:txBody>
          <a:bodyPr wrap="square">
            <a:spAutoFit/>
          </a:bodyPr>
          <a:lstStyle/>
          <a:p>
            <a:pPr algn="dist"/>
            <a:r>
              <a:rPr lang="en-US" altLang="zh-CN">
                <a:solidFill>
                  <a:schemeClr val="bg1"/>
                </a:solidFill>
                <a:latin typeface="Impact" panose="020B0806030902050204" pitchFamily="34" charset="0"/>
              </a:rPr>
              <a:t>RAW</a:t>
            </a:r>
            <a:endParaRPr lang="zh-CN" altLang="en-US">
              <a:solidFill>
                <a:schemeClr val="bg1"/>
              </a:solidFill>
              <a:latin typeface="Impact" panose="020B0806030902050204" pitchFamily="34" charset="0"/>
            </a:endParaRPr>
          </a:p>
        </p:txBody>
      </p:sp>
      <p:sp>
        <p:nvSpPr>
          <p:cNvPr id="16" name="文本框 15">
            <a:extLst>
              <a:ext uri="{FF2B5EF4-FFF2-40B4-BE49-F238E27FC236}">
                <a16:creationId xmlns:a16="http://schemas.microsoft.com/office/drawing/2014/main" id="{640E7A86-BD22-3233-CEC3-C072BDCA8156}"/>
              </a:ext>
            </a:extLst>
          </p:cNvPr>
          <p:cNvSpPr txBox="1"/>
          <p:nvPr/>
        </p:nvSpPr>
        <p:spPr>
          <a:xfrm>
            <a:off x="11136469" y="5311306"/>
            <a:ext cx="609444" cy="369332"/>
          </a:xfrm>
          <a:prstGeom prst="rect">
            <a:avLst/>
          </a:prstGeom>
          <a:noFill/>
        </p:spPr>
        <p:txBody>
          <a:bodyPr wrap="square">
            <a:spAutoFit/>
          </a:bodyPr>
          <a:lstStyle/>
          <a:p>
            <a:pPr algn="r"/>
            <a:r>
              <a:rPr lang="en-US" altLang="zh-CN">
                <a:latin typeface="Impact" panose="020B0806030902050204" pitchFamily="34" charset="0"/>
                <a:ea typeface="民国报纸字体" panose="02000000000000000000" pitchFamily="2" charset="-122"/>
              </a:rPr>
              <a:t>4k</a:t>
            </a:r>
            <a:endParaRPr lang="zh-CN" altLang="en-US">
              <a:latin typeface="Impact" panose="020B0806030902050204" pitchFamily="34" charset="0"/>
            </a:endParaRPr>
          </a:p>
        </p:txBody>
      </p:sp>
      <p:sp>
        <p:nvSpPr>
          <p:cNvPr id="17" name="文本框 16">
            <a:extLst>
              <a:ext uri="{FF2B5EF4-FFF2-40B4-BE49-F238E27FC236}">
                <a16:creationId xmlns:a16="http://schemas.microsoft.com/office/drawing/2014/main" id="{4DB2FB17-376F-DDDE-E7A5-E1721BB17572}"/>
              </a:ext>
            </a:extLst>
          </p:cNvPr>
          <p:cNvSpPr txBox="1"/>
          <p:nvPr/>
        </p:nvSpPr>
        <p:spPr>
          <a:xfrm>
            <a:off x="11136469" y="5649743"/>
            <a:ext cx="609444" cy="369332"/>
          </a:xfrm>
          <a:prstGeom prst="rect">
            <a:avLst/>
          </a:prstGeom>
          <a:noFill/>
        </p:spPr>
        <p:txBody>
          <a:bodyPr wrap="square">
            <a:spAutoFit/>
          </a:bodyPr>
          <a:lstStyle/>
          <a:p>
            <a:pPr algn="r"/>
            <a:r>
              <a:rPr lang="en-US" altLang="zh-CN">
                <a:latin typeface="Impact" panose="020B0806030902050204" pitchFamily="34" charset="0"/>
                <a:ea typeface="民国报纸字体" panose="02000000000000000000" pitchFamily="2" charset="-122"/>
              </a:rPr>
              <a:t>HD</a:t>
            </a:r>
            <a:endParaRPr lang="zh-CN" altLang="en-US">
              <a:latin typeface="Impact" panose="020B0806030902050204" pitchFamily="34" charset="0"/>
            </a:endParaRPr>
          </a:p>
        </p:txBody>
      </p:sp>
      <p:sp>
        <p:nvSpPr>
          <p:cNvPr id="18" name="L 形 17">
            <a:extLst>
              <a:ext uri="{FF2B5EF4-FFF2-40B4-BE49-F238E27FC236}">
                <a16:creationId xmlns:a16="http://schemas.microsoft.com/office/drawing/2014/main" id="{70F87828-C096-BB45-ECE7-A57E0FEAC0B5}"/>
              </a:ext>
            </a:extLst>
          </p:cNvPr>
          <p:cNvSpPr/>
          <p:nvPr/>
        </p:nvSpPr>
        <p:spPr>
          <a:xfrm>
            <a:off x="278518" y="5680638"/>
            <a:ext cx="1228650" cy="915450"/>
          </a:xfrm>
          <a:prstGeom prst="corner">
            <a:avLst>
              <a:gd name="adj1" fmla="val 4642"/>
              <a:gd name="adj2" fmla="val 464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L 形 18">
            <a:extLst>
              <a:ext uri="{FF2B5EF4-FFF2-40B4-BE49-F238E27FC236}">
                <a16:creationId xmlns:a16="http://schemas.microsoft.com/office/drawing/2014/main" id="{28433AED-3C40-7E85-C62F-1F5BA31739A8}"/>
              </a:ext>
            </a:extLst>
          </p:cNvPr>
          <p:cNvSpPr/>
          <p:nvPr/>
        </p:nvSpPr>
        <p:spPr>
          <a:xfrm flipH="1">
            <a:off x="10684832" y="5680638"/>
            <a:ext cx="1228650" cy="915450"/>
          </a:xfrm>
          <a:prstGeom prst="corner">
            <a:avLst>
              <a:gd name="adj1" fmla="val 4642"/>
              <a:gd name="adj2" fmla="val 464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L 形 19">
            <a:extLst>
              <a:ext uri="{FF2B5EF4-FFF2-40B4-BE49-F238E27FC236}">
                <a16:creationId xmlns:a16="http://schemas.microsoft.com/office/drawing/2014/main" id="{22D37A10-E466-C384-700E-BD9040C127DD}"/>
              </a:ext>
            </a:extLst>
          </p:cNvPr>
          <p:cNvSpPr/>
          <p:nvPr/>
        </p:nvSpPr>
        <p:spPr>
          <a:xfrm flipV="1">
            <a:off x="278518" y="332046"/>
            <a:ext cx="1228650" cy="915450"/>
          </a:xfrm>
          <a:prstGeom prst="corner">
            <a:avLst>
              <a:gd name="adj1" fmla="val 4642"/>
              <a:gd name="adj2" fmla="val 464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L 形 20">
            <a:extLst>
              <a:ext uri="{FF2B5EF4-FFF2-40B4-BE49-F238E27FC236}">
                <a16:creationId xmlns:a16="http://schemas.microsoft.com/office/drawing/2014/main" id="{BDC34FDB-38DD-A3EA-DDB2-E685A193ED9B}"/>
              </a:ext>
            </a:extLst>
          </p:cNvPr>
          <p:cNvSpPr/>
          <p:nvPr/>
        </p:nvSpPr>
        <p:spPr>
          <a:xfrm flipH="1" flipV="1">
            <a:off x="10684832" y="332046"/>
            <a:ext cx="1228650" cy="915450"/>
          </a:xfrm>
          <a:prstGeom prst="corner">
            <a:avLst>
              <a:gd name="adj1" fmla="val 4642"/>
              <a:gd name="adj2" fmla="val 464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7" name="直接连接符 26">
            <a:extLst>
              <a:ext uri="{FF2B5EF4-FFF2-40B4-BE49-F238E27FC236}">
                <a16:creationId xmlns:a16="http://schemas.microsoft.com/office/drawing/2014/main" id="{0C3BDD38-A733-299C-34B3-B5198E28CDD6}"/>
              </a:ext>
            </a:extLst>
          </p:cNvPr>
          <p:cNvCxnSpPr>
            <a:cxnSpLocks/>
          </p:cNvCxnSpPr>
          <p:nvPr/>
        </p:nvCxnSpPr>
        <p:spPr>
          <a:xfrm flipH="1">
            <a:off x="1617952" y="6569319"/>
            <a:ext cx="265310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5C84C18A-E491-2E38-979F-E5DE93E01F44}"/>
              </a:ext>
            </a:extLst>
          </p:cNvPr>
          <p:cNvCxnSpPr>
            <a:cxnSpLocks/>
          </p:cNvCxnSpPr>
          <p:nvPr/>
        </p:nvCxnSpPr>
        <p:spPr>
          <a:xfrm flipH="1">
            <a:off x="7940233" y="6569319"/>
            <a:ext cx="25927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F4B92330-3EC1-181F-8C88-14C74AF254DE}"/>
              </a:ext>
            </a:extLst>
          </p:cNvPr>
          <p:cNvCxnSpPr>
            <a:cxnSpLocks/>
          </p:cNvCxnSpPr>
          <p:nvPr/>
        </p:nvCxnSpPr>
        <p:spPr>
          <a:xfrm flipH="1">
            <a:off x="1617952" y="343621"/>
            <a:ext cx="366010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4BEF0D23-D574-7FEC-10A6-D8179B1DB880}"/>
              </a:ext>
            </a:extLst>
          </p:cNvPr>
          <p:cNvCxnSpPr>
            <a:cxnSpLocks/>
          </p:cNvCxnSpPr>
          <p:nvPr/>
        </p:nvCxnSpPr>
        <p:spPr>
          <a:xfrm flipH="1">
            <a:off x="5404252" y="343621"/>
            <a:ext cx="512871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A8A3FBEF-2FDC-6258-55BC-B20E7E2C26F7}"/>
              </a:ext>
            </a:extLst>
          </p:cNvPr>
          <p:cNvCxnSpPr>
            <a:cxnSpLocks/>
          </p:cNvCxnSpPr>
          <p:nvPr/>
        </p:nvCxnSpPr>
        <p:spPr>
          <a:xfrm>
            <a:off x="6091390" y="1791572"/>
            <a:ext cx="0" cy="3554459"/>
          </a:xfrm>
          <a:prstGeom prst="line">
            <a:avLst/>
          </a:prstGeom>
          <a:ln w="25400">
            <a:solidFill>
              <a:srgbClr val="F6E14C"/>
            </a:solidFill>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550405B6-9175-ACF1-666E-37BAC5163496}"/>
              </a:ext>
            </a:extLst>
          </p:cNvPr>
          <p:cNvCxnSpPr>
            <a:cxnSpLocks/>
          </p:cNvCxnSpPr>
          <p:nvPr/>
        </p:nvCxnSpPr>
        <p:spPr>
          <a:xfrm flipH="1">
            <a:off x="6292483" y="1557406"/>
            <a:ext cx="474049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文本框 30">
            <a:extLst>
              <a:ext uri="{FF2B5EF4-FFF2-40B4-BE49-F238E27FC236}">
                <a16:creationId xmlns:a16="http://schemas.microsoft.com/office/drawing/2014/main" id="{4F836A17-0F07-DF4D-BFB3-BE4B40E93605}"/>
              </a:ext>
            </a:extLst>
          </p:cNvPr>
          <p:cNvSpPr txBox="1"/>
          <p:nvPr/>
        </p:nvSpPr>
        <p:spPr>
          <a:xfrm>
            <a:off x="12182" y="299400"/>
            <a:ext cx="8517751" cy="1107996"/>
          </a:xfrm>
          <a:prstGeom prst="rect">
            <a:avLst/>
          </a:prstGeom>
          <a:noFill/>
        </p:spPr>
        <p:txBody>
          <a:bodyPr wrap="square">
            <a:spAutoFit/>
          </a:bodyPr>
          <a:lstStyle/>
          <a:p>
            <a:pPr algn="ctr"/>
            <a:r>
              <a:rPr lang="zh-CN" altLang="en-US" sz="6600" dirty="0">
                <a:latin typeface="Impact" panose="020B0806030902050204" pitchFamily="34" charset="0"/>
              </a:rPr>
              <a:t> </a:t>
            </a:r>
            <a:r>
              <a:rPr lang="en-US" altLang="zh-CN" sz="4400" dirty="0">
                <a:solidFill>
                  <a:srgbClr val="C00000"/>
                </a:solidFill>
                <a:latin typeface="Impact" panose="020B0806030902050204" pitchFamily="34" charset="0"/>
              </a:rPr>
              <a:t>Life</a:t>
            </a:r>
            <a:r>
              <a:rPr lang="zh-CN" altLang="en-US" sz="4400" dirty="0">
                <a:solidFill>
                  <a:srgbClr val="C00000"/>
                </a:solidFill>
                <a:latin typeface="Impact" panose="020B0806030902050204" pitchFamily="34" charset="0"/>
              </a:rPr>
              <a:t> </a:t>
            </a:r>
            <a:r>
              <a:rPr lang="en-US" altLang="zh-CN" sz="4400" dirty="0">
                <a:solidFill>
                  <a:srgbClr val="C00000"/>
                </a:solidFill>
                <a:latin typeface="Impact" panose="020B0806030902050204" pitchFamily="34" charset="0"/>
              </a:rPr>
              <a:t>In</a:t>
            </a:r>
            <a:r>
              <a:rPr lang="zh-CN" altLang="en-US" sz="4400" dirty="0">
                <a:solidFill>
                  <a:srgbClr val="C00000"/>
                </a:solidFill>
                <a:latin typeface="Impact" panose="020B0806030902050204" pitchFamily="34" charset="0"/>
              </a:rPr>
              <a:t> </a:t>
            </a:r>
            <a:r>
              <a:rPr lang="en-US" altLang="zh-CN" sz="4400" dirty="0">
                <a:solidFill>
                  <a:srgbClr val="C00000"/>
                </a:solidFill>
                <a:latin typeface="Impact" panose="020B0806030902050204" pitchFamily="34" charset="0"/>
              </a:rPr>
              <a:t>Cologne-food &amp; Drinks</a:t>
            </a:r>
            <a:endParaRPr lang="zh-CN" altLang="en-US" sz="6000" dirty="0">
              <a:solidFill>
                <a:srgbClr val="C00000"/>
              </a:solidFill>
              <a:latin typeface="Impact" panose="020B0806030902050204" pitchFamily="34" charset="0"/>
            </a:endParaRPr>
          </a:p>
        </p:txBody>
      </p:sp>
      <p:pic>
        <p:nvPicPr>
          <p:cNvPr id="4" name="图片 3">
            <a:extLst>
              <a:ext uri="{FF2B5EF4-FFF2-40B4-BE49-F238E27FC236}">
                <a16:creationId xmlns:a16="http://schemas.microsoft.com/office/drawing/2014/main" id="{A3C38591-5AB7-4D46-92C3-961FA144DBDE}"/>
              </a:ext>
            </a:extLst>
          </p:cNvPr>
          <p:cNvPicPr>
            <a:picLocks noChangeAspect="1"/>
          </p:cNvPicPr>
          <p:nvPr/>
        </p:nvPicPr>
        <p:blipFill>
          <a:blip r:embed="rId5"/>
          <a:stretch>
            <a:fillRect/>
          </a:stretch>
        </p:blipFill>
        <p:spPr>
          <a:xfrm>
            <a:off x="1369752" y="1616431"/>
            <a:ext cx="2097900" cy="3729600"/>
          </a:xfrm>
          <a:prstGeom prst="rect">
            <a:avLst/>
          </a:prstGeom>
        </p:spPr>
      </p:pic>
      <p:pic>
        <p:nvPicPr>
          <p:cNvPr id="5" name="图片 4">
            <a:extLst>
              <a:ext uri="{FF2B5EF4-FFF2-40B4-BE49-F238E27FC236}">
                <a16:creationId xmlns:a16="http://schemas.microsoft.com/office/drawing/2014/main" id="{4C98052F-9040-9F48-890E-ED3CEB31C231}"/>
              </a:ext>
            </a:extLst>
          </p:cNvPr>
          <p:cNvPicPr>
            <a:picLocks noChangeAspect="1"/>
          </p:cNvPicPr>
          <p:nvPr/>
        </p:nvPicPr>
        <p:blipFill>
          <a:blip r:embed="rId6"/>
          <a:stretch>
            <a:fillRect/>
          </a:stretch>
        </p:blipFill>
        <p:spPr>
          <a:xfrm>
            <a:off x="3788293" y="1622439"/>
            <a:ext cx="2100700" cy="3734578"/>
          </a:xfrm>
          <a:prstGeom prst="rect">
            <a:avLst/>
          </a:prstGeom>
        </p:spPr>
      </p:pic>
      <p:pic>
        <p:nvPicPr>
          <p:cNvPr id="6" name="图片 5">
            <a:extLst>
              <a:ext uri="{FF2B5EF4-FFF2-40B4-BE49-F238E27FC236}">
                <a16:creationId xmlns:a16="http://schemas.microsoft.com/office/drawing/2014/main" id="{60118AC0-4140-3849-B7EF-74B72F85CE97}"/>
              </a:ext>
            </a:extLst>
          </p:cNvPr>
          <p:cNvPicPr>
            <a:picLocks noChangeAspect="1"/>
          </p:cNvPicPr>
          <p:nvPr/>
        </p:nvPicPr>
        <p:blipFill>
          <a:blip r:embed="rId7"/>
          <a:stretch>
            <a:fillRect/>
          </a:stretch>
        </p:blipFill>
        <p:spPr>
          <a:xfrm>
            <a:off x="6293788" y="1622439"/>
            <a:ext cx="2100700" cy="3734578"/>
          </a:xfrm>
          <a:prstGeom prst="rect">
            <a:avLst/>
          </a:prstGeom>
        </p:spPr>
      </p:pic>
      <p:pic>
        <p:nvPicPr>
          <p:cNvPr id="7" name="图片 6">
            <a:extLst>
              <a:ext uri="{FF2B5EF4-FFF2-40B4-BE49-F238E27FC236}">
                <a16:creationId xmlns:a16="http://schemas.microsoft.com/office/drawing/2014/main" id="{473BA9F9-B0CB-E340-BFA0-B12361547154}"/>
              </a:ext>
            </a:extLst>
          </p:cNvPr>
          <p:cNvPicPr>
            <a:picLocks noChangeAspect="1"/>
          </p:cNvPicPr>
          <p:nvPr/>
        </p:nvPicPr>
        <p:blipFill>
          <a:blip r:embed="rId8"/>
          <a:stretch>
            <a:fillRect/>
          </a:stretch>
        </p:blipFill>
        <p:spPr>
          <a:xfrm>
            <a:off x="8680090" y="2164879"/>
            <a:ext cx="2671460" cy="2671460"/>
          </a:xfrm>
          <a:prstGeom prst="rect">
            <a:avLst/>
          </a:prstGeom>
        </p:spPr>
      </p:pic>
      <p:sp>
        <p:nvSpPr>
          <p:cNvPr id="22" name="文本框 21">
            <a:extLst>
              <a:ext uri="{FF2B5EF4-FFF2-40B4-BE49-F238E27FC236}">
                <a16:creationId xmlns:a16="http://schemas.microsoft.com/office/drawing/2014/main" id="{31670E66-019B-944E-813C-69BB223A266C}"/>
              </a:ext>
            </a:extLst>
          </p:cNvPr>
          <p:cNvSpPr txBox="1"/>
          <p:nvPr/>
        </p:nvSpPr>
        <p:spPr>
          <a:xfrm>
            <a:off x="2917902" y="5551516"/>
            <a:ext cx="6356195" cy="646331"/>
          </a:xfrm>
          <a:prstGeom prst="rect">
            <a:avLst/>
          </a:prstGeom>
          <a:noFill/>
        </p:spPr>
        <p:txBody>
          <a:bodyPr wrap="square" rtlCol="0">
            <a:spAutoFit/>
          </a:bodyPr>
          <a:lstStyle/>
          <a:p>
            <a:pPr algn="ctr"/>
            <a:r>
              <a:rPr kumimoji="1" lang="en" altLang="zh-CN" dirty="0">
                <a:latin typeface="Times New Roman" panose="02020603050405020304" pitchFamily="18" charset="0"/>
                <a:cs typeface="Times New Roman" panose="02020603050405020304" pitchFamily="18" charset="0"/>
              </a:rPr>
              <a:t>Cuisines from different countries</a:t>
            </a:r>
          </a:p>
          <a:p>
            <a:pPr algn="ctr"/>
            <a:r>
              <a:rPr kumimoji="1" lang="en" altLang="zh-CN" dirty="0">
                <a:latin typeface="Times New Roman" panose="02020603050405020304" pitchFamily="18" charset="0"/>
                <a:cs typeface="Times New Roman" panose="02020603050405020304" pitchFamily="18" charset="0"/>
              </a:rPr>
              <a:t>top-notch cocktails and cheap beer available everywhere</a:t>
            </a:r>
            <a:endParaRPr kumimoji="1"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7163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61AC2176-FD64-29FB-E4D9-EED89313BB7B}"/>
              </a:ext>
            </a:extLst>
          </p:cNvPr>
          <p:cNvSpPr/>
          <p:nvPr/>
        </p:nvSpPr>
        <p:spPr>
          <a:xfrm>
            <a:off x="104173" y="78489"/>
            <a:ext cx="11979801" cy="6701019"/>
          </a:xfrm>
          <a:prstGeom prst="roundRect">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F0BEB261-4068-3DF1-1299-42165A72AF39}"/>
              </a:ext>
            </a:extLst>
          </p:cNvPr>
          <p:cNvPicPr>
            <a:picLocks noChangeAspect="1"/>
          </p:cNvPicPr>
          <p:nvPr/>
        </p:nvPicPr>
        <p:blipFill>
          <a:blip r:embed="rId2">
            <a:alphaModFix amt="3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rot="16200000">
            <a:off x="2743564" y="-2560900"/>
            <a:ext cx="6701019" cy="11979800"/>
          </a:xfrm>
          <a:prstGeom prst="rect">
            <a:avLst/>
          </a:prstGeom>
        </p:spPr>
      </p:pic>
      <p:sp>
        <p:nvSpPr>
          <p:cNvPr id="9" name="椭圆 8">
            <a:extLst>
              <a:ext uri="{FF2B5EF4-FFF2-40B4-BE49-F238E27FC236}">
                <a16:creationId xmlns:a16="http://schemas.microsoft.com/office/drawing/2014/main" id="{314EE0B2-1904-7608-5875-B52C5E08AB8A}"/>
              </a:ext>
            </a:extLst>
          </p:cNvPr>
          <p:cNvSpPr/>
          <p:nvPr/>
        </p:nvSpPr>
        <p:spPr>
          <a:xfrm>
            <a:off x="11032973" y="560901"/>
            <a:ext cx="152207" cy="152207"/>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4F780F48-1EEB-923E-22F3-B6E4353D5529}"/>
              </a:ext>
            </a:extLst>
          </p:cNvPr>
          <p:cNvSpPr txBox="1"/>
          <p:nvPr/>
        </p:nvSpPr>
        <p:spPr>
          <a:xfrm>
            <a:off x="11241815" y="452338"/>
            <a:ext cx="609444" cy="369332"/>
          </a:xfrm>
          <a:prstGeom prst="rect">
            <a:avLst/>
          </a:prstGeom>
          <a:noFill/>
        </p:spPr>
        <p:txBody>
          <a:bodyPr wrap="square">
            <a:spAutoFit/>
          </a:bodyPr>
          <a:lstStyle/>
          <a:p>
            <a:r>
              <a:rPr lang="en-US" altLang="zh-CN">
                <a:latin typeface="Impact" panose="020B0806030902050204" pitchFamily="34" charset="0"/>
                <a:ea typeface="民国报纸字体" panose="02000000000000000000" pitchFamily="2" charset="-122"/>
              </a:rPr>
              <a:t>REC</a:t>
            </a:r>
            <a:endParaRPr lang="zh-CN" altLang="en-US">
              <a:latin typeface="Impact" panose="020B0806030902050204" pitchFamily="34" charset="0"/>
            </a:endParaRPr>
          </a:p>
        </p:txBody>
      </p:sp>
      <p:pic>
        <p:nvPicPr>
          <p:cNvPr id="11" name="图片 10">
            <a:extLst>
              <a:ext uri="{FF2B5EF4-FFF2-40B4-BE49-F238E27FC236}">
                <a16:creationId xmlns:a16="http://schemas.microsoft.com/office/drawing/2014/main" id="{9D5F2405-08AC-A8BD-C6A2-9A0D6204AF62}"/>
              </a:ext>
            </a:extLst>
          </p:cNvPr>
          <p:cNvPicPr>
            <a:picLocks noChangeAspect="1"/>
          </p:cNvPicPr>
          <p:nvPr/>
        </p:nvPicPr>
        <p:blipFill rotWithShape="1">
          <a:blip r:embed="rId4">
            <a:biLevel thresh="75000"/>
            <a:extLst>
              <a:ext uri="{28A0092B-C50C-407E-A947-70E740481C1C}">
                <a14:useLocalDpi xmlns:a14="http://schemas.microsoft.com/office/drawing/2010/main" val="0"/>
              </a:ext>
            </a:extLst>
          </a:blip>
          <a:srcRect l="14431" t="15365" r="50448" b="61752"/>
          <a:stretch/>
        </p:blipFill>
        <p:spPr>
          <a:xfrm>
            <a:off x="429930" y="457837"/>
            <a:ext cx="462913" cy="301599"/>
          </a:xfrm>
          <a:prstGeom prst="rect">
            <a:avLst/>
          </a:prstGeom>
        </p:spPr>
      </p:pic>
      <p:sp>
        <p:nvSpPr>
          <p:cNvPr id="12" name="椭圆 11">
            <a:extLst>
              <a:ext uri="{FF2B5EF4-FFF2-40B4-BE49-F238E27FC236}">
                <a16:creationId xmlns:a16="http://schemas.microsoft.com/office/drawing/2014/main" id="{0D2336C6-681C-C199-83FC-2D42EDDCE70C}"/>
              </a:ext>
            </a:extLst>
          </p:cNvPr>
          <p:cNvSpPr/>
          <p:nvPr/>
        </p:nvSpPr>
        <p:spPr>
          <a:xfrm>
            <a:off x="429930" y="6254976"/>
            <a:ext cx="119788" cy="119788"/>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1DCF2B3A-62EA-0B60-61E5-BDFBCE95AB3C}"/>
              </a:ext>
            </a:extLst>
          </p:cNvPr>
          <p:cNvSpPr txBox="1"/>
          <p:nvPr/>
        </p:nvSpPr>
        <p:spPr>
          <a:xfrm>
            <a:off x="588121" y="6114964"/>
            <a:ext cx="1228650" cy="369332"/>
          </a:xfrm>
          <a:prstGeom prst="rect">
            <a:avLst/>
          </a:prstGeom>
          <a:noFill/>
        </p:spPr>
        <p:txBody>
          <a:bodyPr wrap="square">
            <a:spAutoFit/>
          </a:bodyPr>
          <a:lstStyle/>
          <a:p>
            <a:r>
              <a:rPr lang="en-US" altLang="zh-CN">
                <a:latin typeface="Impact" panose="020B0806030902050204" pitchFamily="34" charset="0"/>
              </a:rPr>
              <a:t>00.00.08</a:t>
            </a:r>
            <a:endParaRPr lang="zh-CN" altLang="en-US">
              <a:latin typeface="Impact" panose="020B0806030902050204" pitchFamily="34" charset="0"/>
            </a:endParaRPr>
          </a:p>
        </p:txBody>
      </p:sp>
      <p:sp>
        <p:nvSpPr>
          <p:cNvPr id="14" name="矩形: 圆角 13">
            <a:extLst>
              <a:ext uri="{FF2B5EF4-FFF2-40B4-BE49-F238E27FC236}">
                <a16:creationId xmlns:a16="http://schemas.microsoft.com/office/drawing/2014/main" id="{931B00D2-90E8-86C6-B02D-7D80A09463D2}"/>
              </a:ext>
            </a:extLst>
          </p:cNvPr>
          <p:cNvSpPr/>
          <p:nvPr/>
        </p:nvSpPr>
        <p:spPr>
          <a:xfrm>
            <a:off x="11110612" y="6104177"/>
            <a:ext cx="635301" cy="301599"/>
          </a:xfrm>
          <a:prstGeom prst="roundRect">
            <a:avLst>
              <a:gd name="adj" fmla="val 18385"/>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DB6203BF-F585-811E-BA6D-2CDEAA0191C1}"/>
              </a:ext>
            </a:extLst>
          </p:cNvPr>
          <p:cNvSpPr txBox="1"/>
          <p:nvPr/>
        </p:nvSpPr>
        <p:spPr>
          <a:xfrm>
            <a:off x="11152626" y="6070310"/>
            <a:ext cx="609444" cy="369332"/>
          </a:xfrm>
          <a:prstGeom prst="rect">
            <a:avLst/>
          </a:prstGeom>
          <a:noFill/>
        </p:spPr>
        <p:txBody>
          <a:bodyPr wrap="square">
            <a:spAutoFit/>
          </a:bodyPr>
          <a:lstStyle/>
          <a:p>
            <a:pPr algn="dist"/>
            <a:r>
              <a:rPr lang="en-US" altLang="zh-CN">
                <a:solidFill>
                  <a:schemeClr val="bg1"/>
                </a:solidFill>
                <a:latin typeface="Impact" panose="020B0806030902050204" pitchFamily="34" charset="0"/>
              </a:rPr>
              <a:t>RAW</a:t>
            </a:r>
            <a:endParaRPr lang="zh-CN" altLang="en-US">
              <a:solidFill>
                <a:schemeClr val="bg1"/>
              </a:solidFill>
              <a:latin typeface="Impact" panose="020B0806030902050204" pitchFamily="34" charset="0"/>
            </a:endParaRPr>
          </a:p>
        </p:txBody>
      </p:sp>
      <p:sp>
        <p:nvSpPr>
          <p:cNvPr id="16" name="文本框 15">
            <a:extLst>
              <a:ext uri="{FF2B5EF4-FFF2-40B4-BE49-F238E27FC236}">
                <a16:creationId xmlns:a16="http://schemas.microsoft.com/office/drawing/2014/main" id="{640E7A86-BD22-3233-CEC3-C072BDCA8156}"/>
              </a:ext>
            </a:extLst>
          </p:cNvPr>
          <p:cNvSpPr txBox="1"/>
          <p:nvPr/>
        </p:nvSpPr>
        <p:spPr>
          <a:xfrm>
            <a:off x="11136469" y="5311306"/>
            <a:ext cx="609444" cy="369332"/>
          </a:xfrm>
          <a:prstGeom prst="rect">
            <a:avLst/>
          </a:prstGeom>
          <a:noFill/>
        </p:spPr>
        <p:txBody>
          <a:bodyPr wrap="square">
            <a:spAutoFit/>
          </a:bodyPr>
          <a:lstStyle/>
          <a:p>
            <a:pPr algn="r"/>
            <a:r>
              <a:rPr lang="en-US" altLang="zh-CN">
                <a:latin typeface="Impact" panose="020B0806030902050204" pitchFamily="34" charset="0"/>
                <a:ea typeface="民国报纸字体" panose="02000000000000000000" pitchFamily="2" charset="-122"/>
              </a:rPr>
              <a:t>4k</a:t>
            </a:r>
            <a:endParaRPr lang="zh-CN" altLang="en-US">
              <a:latin typeface="Impact" panose="020B0806030902050204" pitchFamily="34" charset="0"/>
            </a:endParaRPr>
          </a:p>
        </p:txBody>
      </p:sp>
      <p:sp>
        <p:nvSpPr>
          <p:cNvPr id="17" name="文本框 16">
            <a:extLst>
              <a:ext uri="{FF2B5EF4-FFF2-40B4-BE49-F238E27FC236}">
                <a16:creationId xmlns:a16="http://schemas.microsoft.com/office/drawing/2014/main" id="{4DB2FB17-376F-DDDE-E7A5-E1721BB17572}"/>
              </a:ext>
            </a:extLst>
          </p:cNvPr>
          <p:cNvSpPr txBox="1"/>
          <p:nvPr/>
        </p:nvSpPr>
        <p:spPr>
          <a:xfrm>
            <a:off x="11136469" y="5649743"/>
            <a:ext cx="609444" cy="369332"/>
          </a:xfrm>
          <a:prstGeom prst="rect">
            <a:avLst/>
          </a:prstGeom>
          <a:noFill/>
        </p:spPr>
        <p:txBody>
          <a:bodyPr wrap="square">
            <a:spAutoFit/>
          </a:bodyPr>
          <a:lstStyle/>
          <a:p>
            <a:pPr algn="r"/>
            <a:r>
              <a:rPr lang="en-US" altLang="zh-CN">
                <a:latin typeface="Impact" panose="020B0806030902050204" pitchFamily="34" charset="0"/>
                <a:ea typeface="民国报纸字体" panose="02000000000000000000" pitchFamily="2" charset="-122"/>
              </a:rPr>
              <a:t>HD</a:t>
            </a:r>
            <a:endParaRPr lang="zh-CN" altLang="en-US">
              <a:latin typeface="Impact" panose="020B0806030902050204" pitchFamily="34" charset="0"/>
            </a:endParaRPr>
          </a:p>
        </p:txBody>
      </p:sp>
      <p:sp>
        <p:nvSpPr>
          <p:cNvPr id="18" name="L 形 17">
            <a:extLst>
              <a:ext uri="{FF2B5EF4-FFF2-40B4-BE49-F238E27FC236}">
                <a16:creationId xmlns:a16="http://schemas.microsoft.com/office/drawing/2014/main" id="{70F87828-C096-BB45-ECE7-A57E0FEAC0B5}"/>
              </a:ext>
            </a:extLst>
          </p:cNvPr>
          <p:cNvSpPr/>
          <p:nvPr/>
        </p:nvSpPr>
        <p:spPr>
          <a:xfrm>
            <a:off x="278518" y="5680638"/>
            <a:ext cx="1228650" cy="915450"/>
          </a:xfrm>
          <a:prstGeom prst="corner">
            <a:avLst>
              <a:gd name="adj1" fmla="val 4642"/>
              <a:gd name="adj2" fmla="val 464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L 形 18">
            <a:extLst>
              <a:ext uri="{FF2B5EF4-FFF2-40B4-BE49-F238E27FC236}">
                <a16:creationId xmlns:a16="http://schemas.microsoft.com/office/drawing/2014/main" id="{28433AED-3C40-7E85-C62F-1F5BA31739A8}"/>
              </a:ext>
            </a:extLst>
          </p:cNvPr>
          <p:cNvSpPr/>
          <p:nvPr/>
        </p:nvSpPr>
        <p:spPr>
          <a:xfrm flipH="1">
            <a:off x="10684832" y="5680638"/>
            <a:ext cx="1228650" cy="915450"/>
          </a:xfrm>
          <a:prstGeom prst="corner">
            <a:avLst>
              <a:gd name="adj1" fmla="val 4642"/>
              <a:gd name="adj2" fmla="val 464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L 形 19">
            <a:extLst>
              <a:ext uri="{FF2B5EF4-FFF2-40B4-BE49-F238E27FC236}">
                <a16:creationId xmlns:a16="http://schemas.microsoft.com/office/drawing/2014/main" id="{22D37A10-E466-C384-700E-BD9040C127DD}"/>
              </a:ext>
            </a:extLst>
          </p:cNvPr>
          <p:cNvSpPr/>
          <p:nvPr/>
        </p:nvSpPr>
        <p:spPr>
          <a:xfrm flipV="1">
            <a:off x="278518" y="332046"/>
            <a:ext cx="1228650" cy="915450"/>
          </a:xfrm>
          <a:prstGeom prst="corner">
            <a:avLst>
              <a:gd name="adj1" fmla="val 4642"/>
              <a:gd name="adj2" fmla="val 464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L 形 20">
            <a:extLst>
              <a:ext uri="{FF2B5EF4-FFF2-40B4-BE49-F238E27FC236}">
                <a16:creationId xmlns:a16="http://schemas.microsoft.com/office/drawing/2014/main" id="{BDC34FDB-38DD-A3EA-DDB2-E685A193ED9B}"/>
              </a:ext>
            </a:extLst>
          </p:cNvPr>
          <p:cNvSpPr/>
          <p:nvPr/>
        </p:nvSpPr>
        <p:spPr>
          <a:xfrm flipH="1" flipV="1">
            <a:off x="10684832" y="332046"/>
            <a:ext cx="1228650" cy="915450"/>
          </a:xfrm>
          <a:prstGeom prst="corner">
            <a:avLst>
              <a:gd name="adj1" fmla="val 4642"/>
              <a:gd name="adj2" fmla="val 464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7" name="直接连接符 26">
            <a:extLst>
              <a:ext uri="{FF2B5EF4-FFF2-40B4-BE49-F238E27FC236}">
                <a16:creationId xmlns:a16="http://schemas.microsoft.com/office/drawing/2014/main" id="{0C3BDD38-A733-299C-34B3-B5198E28CDD6}"/>
              </a:ext>
            </a:extLst>
          </p:cNvPr>
          <p:cNvCxnSpPr>
            <a:cxnSpLocks/>
          </p:cNvCxnSpPr>
          <p:nvPr/>
        </p:nvCxnSpPr>
        <p:spPr>
          <a:xfrm flipH="1">
            <a:off x="1617952" y="6569319"/>
            <a:ext cx="265310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5C84C18A-E491-2E38-979F-E5DE93E01F44}"/>
              </a:ext>
            </a:extLst>
          </p:cNvPr>
          <p:cNvCxnSpPr>
            <a:cxnSpLocks/>
          </p:cNvCxnSpPr>
          <p:nvPr/>
        </p:nvCxnSpPr>
        <p:spPr>
          <a:xfrm flipH="1">
            <a:off x="7940233" y="6569319"/>
            <a:ext cx="25927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F4B92330-3EC1-181F-8C88-14C74AF254DE}"/>
              </a:ext>
            </a:extLst>
          </p:cNvPr>
          <p:cNvCxnSpPr>
            <a:cxnSpLocks/>
          </p:cNvCxnSpPr>
          <p:nvPr/>
        </p:nvCxnSpPr>
        <p:spPr>
          <a:xfrm flipH="1">
            <a:off x="1617952" y="343621"/>
            <a:ext cx="366010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4BEF0D23-D574-7FEC-10A6-D8179B1DB880}"/>
              </a:ext>
            </a:extLst>
          </p:cNvPr>
          <p:cNvCxnSpPr>
            <a:cxnSpLocks/>
          </p:cNvCxnSpPr>
          <p:nvPr/>
        </p:nvCxnSpPr>
        <p:spPr>
          <a:xfrm flipH="1">
            <a:off x="5404252" y="343621"/>
            <a:ext cx="512871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A8A3FBEF-2FDC-6258-55BC-B20E7E2C26F7}"/>
              </a:ext>
            </a:extLst>
          </p:cNvPr>
          <p:cNvCxnSpPr>
            <a:cxnSpLocks/>
          </p:cNvCxnSpPr>
          <p:nvPr/>
        </p:nvCxnSpPr>
        <p:spPr>
          <a:xfrm>
            <a:off x="6091390" y="1791572"/>
            <a:ext cx="0" cy="3554459"/>
          </a:xfrm>
          <a:prstGeom prst="line">
            <a:avLst/>
          </a:prstGeom>
          <a:ln w="25400">
            <a:solidFill>
              <a:srgbClr val="F6E14C"/>
            </a:solidFill>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550405B6-9175-ACF1-666E-37BAC5163496}"/>
              </a:ext>
            </a:extLst>
          </p:cNvPr>
          <p:cNvCxnSpPr>
            <a:cxnSpLocks/>
          </p:cNvCxnSpPr>
          <p:nvPr/>
        </p:nvCxnSpPr>
        <p:spPr>
          <a:xfrm flipH="1">
            <a:off x="6292483" y="1557406"/>
            <a:ext cx="474049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文本框 30">
            <a:extLst>
              <a:ext uri="{FF2B5EF4-FFF2-40B4-BE49-F238E27FC236}">
                <a16:creationId xmlns:a16="http://schemas.microsoft.com/office/drawing/2014/main" id="{4F836A17-0F07-DF4D-BFB3-BE4B40E93605}"/>
              </a:ext>
            </a:extLst>
          </p:cNvPr>
          <p:cNvSpPr txBox="1"/>
          <p:nvPr/>
        </p:nvSpPr>
        <p:spPr>
          <a:xfrm>
            <a:off x="-577518" y="288680"/>
            <a:ext cx="8517751" cy="1107996"/>
          </a:xfrm>
          <a:prstGeom prst="rect">
            <a:avLst/>
          </a:prstGeom>
          <a:noFill/>
        </p:spPr>
        <p:txBody>
          <a:bodyPr wrap="square">
            <a:spAutoFit/>
          </a:bodyPr>
          <a:lstStyle/>
          <a:p>
            <a:pPr algn="ctr"/>
            <a:r>
              <a:rPr lang="zh-CN" altLang="en-US" sz="6600" dirty="0">
                <a:latin typeface="Impact" panose="020B0806030902050204" pitchFamily="34" charset="0"/>
              </a:rPr>
              <a:t> </a:t>
            </a:r>
            <a:r>
              <a:rPr lang="en-US" altLang="zh-CN" sz="4400" dirty="0">
                <a:solidFill>
                  <a:srgbClr val="C00000"/>
                </a:solidFill>
                <a:latin typeface="Impact" panose="020B0806030902050204" pitchFamily="34" charset="0"/>
              </a:rPr>
              <a:t>Life</a:t>
            </a:r>
            <a:r>
              <a:rPr lang="zh-CN" altLang="en-US" sz="4400" dirty="0">
                <a:solidFill>
                  <a:srgbClr val="C00000"/>
                </a:solidFill>
                <a:latin typeface="Impact" panose="020B0806030902050204" pitchFamily="34" charset="0"/>
              </a:rPr>
              <a:t> </a:t>
            </a:r>
            <a:r>
              <a:rPr lang="en-US" altLang="zh-CN" sz="4400" dirty="0">
                <a:solidFill>
                  <a:srgbClr val="C00000"/>
                </a:solidFill>
                <a:latin typeface="Impact" panose="020B0806030902050204" pitchFamily="34" charset="0"/>
              </a:rPr>
              <a:t>In</a:t>
            </a:r>
            <a:r>
              <a:rPr lang="zh-CN" altLang="en-US" sz="4400" dirty="0">
                <a:solidFill>
                  <a:srgbClr val="C00000"/>
                </a:solidFill>
                <a:latin typeface="Impact" panose="020B0806030902050204" pitchFamily="34" charset="0"/>
              </a:rPr>
              <a:t> </a:t>
            </a:r>
            <a:r>
              <a:rPr lang="en-US" altLang="zh-CN" sz="4400" dirty="0">
                <a:solidFill>
                  <a:srgbClr val="C00000"/>
                </a:solidFill>
                <a:latin typeface="Impact" panose="020B0806030902050204" pitchFamily="34" charset="0"/>
              </a:rPr>
              <a:t>Cologne-Shopping</a:t>
            </a:r>
            <a:endParaRPr lang="zh-CN" altLang="en-US" sz="6000" dirty="0">
              <a:solidFill>
                <a:srgbClr val="C00000"/>
              </a:solidFill>
              <a:latin typeface="Impact" panose="020B0806030902050204" pitchFamily="34" charset="0"/>
            </a:endParaRPr>
          </a:p>
        </p:txBody>
      </p:sp>
      <p:pic>
        <p:nvPicPr>
          <p:cNvPr id="3" name="图片 2">
            <a:extLst>
              <a:ext uri="{FF2B5EF4-FFF2-40B4-BE49-F238E27FC236}">
                <a16:creationId xmlns:a16="http://schemas.microsoft.com/office/drawing/2014/main" id="{752A6BCC-C4CE-6E43-B4C8-85E531C4F44C}"/>
              </a:ext>
            </a:extLst>
          </p:cNvPr>
          <p:cNvPicPr>
            <a:picLocks noChangeAspect="1"/>
          </p:cNvPicPr>
          <p:nvPr/>
        </p:nvPicPr>
        <p:blipFill>
          <a:blip r:embed="rId5"/>
          <a:stretch>
            <a:fillRect/>
          </a:stretch>
        </p:blipFill>
        <p:spPr>
          <a:xfrm>
            <a:off x="577439" y="1727718"/>
            <a:ext cx="2572755" cy="3429000"/>
          </a:xfrm>
          <a:prstGeom prst="rect">
            <a:avLst/>
          </a:prstGeom>
        </p:spPr>
      </p:pic>
      <p:pic>
        <p:nvPicPr>
          <p:cNvPr id="4" name="图片 3">
            <a:extLst>
              <a:ext uri="{FF2B5EF4-FFF2-40B4-BE49-F238E27FC236}">
                <a16:creationId xmlns:a16="http://schemas.microsoft.com/office/drawing/2014/main" id="{B89EB826-C531-1443-9A75-BE5647BC3EE7}"/>
              </a:ext>
            </a:extLst>
          </p:cNvPr>
          <p:cNvPicPr>
            <a:picLocks noChangeAspect="1"/>
          </p:cNvPicPr>
          <p:nvPr/>
        </p:nvPicPr>
        <p:blipFill>
          <a:blip r:embed="rId6"/>
          <a:stretch>
            <a:fillRect/>
          </a:stretch>
        </p:blipFill>
        <p:spPr>
          <a:xfrm>
            <a:off x="3315609" y="1722981"/>
            <a:ext cx="2610366" cy="3479128"/>
          </a:xfrm>
          <a:prstGeom prst="rect">
            <a:avLst/>
          </a:prstGeom>
        </p:spPr>
      </p:pic>
      <p:pic>
        <p:nvPicPr>
          <p:cNvPr id="6" name="图片 5">
            <a:extLst>
              <a:ext uri="{FF2B5EF4-FFF2-40B4-BE49-F238E27FC236}">
                <a16:creationId xmlns:a16="http://schemas.microsoft.com/office/drawing/2014/main" id="{6337CE02-2F5D-BA46-8268-74B7248E3EC8}"/>
              </a:ext>
            </a:extLst>
          </p:cNvPr>
          <p:cNvPicPr>
            <a:picLocks noChangeAspect="1"/>
          </p:cNvPicPr>
          <p:nvPr/>
        </p:nvPicPr>
        <p:blipFill>
          <a:blip r:embed="rId7"/>
          <a:stretch>
            <a:fillRect/>
          </a:stretch>
        </p:blipFill>
        <p:spPr>
          <a:xfrm>
            <a:off x="6312085" y="1727718"/>
            <a:ext cx="2648335" cy="3529735"/>
          </a:xfrm>
          <a:prstGeom prst="rect">
            <a:avLst/>
          </a:prstGeom>
        </p:spPr>
      </p:pic>
      <p:pic>
        <p:nvPicPr>
          <p:cNvPr id="7" name="图片 6">
            <a:extLst>
              <a:ext uri="{FF2B5EF4-FFF2-40B4-BE49-F238E27FC236}">
                <a16:creationId xmlns:a16="http://schemas.microsoft.com/office/drawing/2014/main" id="{3AAA900D-FF2F-E945-AB75-736792FAD249}"/>
              </a:ext>
            </a:extLst>
          </p:cNvPr>
          <p:cNvPicPr>
            <a:picLocks noChangeAspect="1"/>
          </p:cNvPicPr>
          <p:nvPr/>
        </p:nvPicPr>
        <p:blipFill>
          <a:blip r:embed="rId8"/>
          <a:stretch>
            <a:fillRect/>
          </a:stretch>
        </p:blipFill>
        <p:spPr>
          <a:xfrm>
            <a:off x="8548983" y="1926739"/>
            <a:ext cx="3065578" cy="3065578"/>
          </a:xfrm>
          <a:prstGeom prst="rect">
            <a:avLst/>
          </a:prstGeom>
        </p:spPr>
      </p:pic>
      <p:sp>
        <p:nvSpPr>
          <p:cNvPr id="29" name="文本框 28">
            <a:extLst>
              <a:ext uri="{FF2B5EF4-FFF2-40B4-BE49-F238E27FC236}">
                <a16:creationId xmlns:a16="http://schemas.microsoft.com/office/drawing/2014/main" id="{D0D0C6F8-4888-E04C-A36C-FA34F1FF01F0}"/>
              </a:ext>
            </a:extLst>
          </p:cNvPr>
          <p:cNvSpPr txBox="1"/>
          <p:nvPr/>
        </p:nvSpPr>
        <p:spPr>
          <a:xfrm>
            <a:off x="2917902" y="5551516"/>
            <a:ext cx="6356195" cy="646331"/>
          </a:xfrm>
          <a:prstGeom prst="rect">
            <a:avLst/>
          </a:prstGeom>
          <a:noFill/>
        </p:spPr>
        <p:txBody>
          <a:bodyPr wrap="square" rtlCol="0">
            <a:spAutoFit/>
          </a:bodyPr>
          <a:lstStyle/>
          <a:p>
            <a:pPr algn="ctr"/>
            <a:r>
              <a:rPr kumimoji="1" lang="en" altLang="zh-CN" dirty="0">
                <a:latin typeface="Times New Roman" panose="02020603050405020304" pitchFamily="18" charset="0"/>
                <a:cs typeface="Times New Roman" panose="02020603050405020304" pitchFamily="18" charset="0"/>
              </a:rPr>
              <a:t>Cheap strawberries, strange little things in the supermarket, </a:t>
            </a:r>
          </a:p>
          <a:p>
            <a:pPr algn="ctr"/>
            <a:r>
              <a:rPr kumimoji="1" lang="en" altLang="zh-CN" dirty="0">
                <a:latin typeface="Times New Roman" panose="02020603050405020304" pitchFamily="18" charset="0"/>
                <a:cs typeface="Times New Roman" panose="02020603050405020304" pitchFamily="18" charset="0"/>
              </a:rPr>
              <a:t>DM—the shop that can be addictive, Vintage and hunting clothes</a:t>
            </a:r>
            <a:endParaRPr kumimoji="1"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8519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61AC2176-FD64-29FB-E4D9-EED89313BB7B}"/>
              </a:ext>
            </a:extLst>
          </p:cNvPr>
          <p:cNvSpPr/>
          <p:nvPr/>
        </p:nvSpPr>
        <p:spPr>
          <a:xfrm>
            <a:off x="104173" y="78489"/>
            <a:ext cx="11979801" cy="6701019"/>
          </a:xfrm>
          <a:prstGeom prst="roundRect">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F0BEB261-4068-3DF1-1299-42165A72AF39}"/>
              </a:ext>
            </a:extLst>
          </p:cNvPr>
          <p:cNvPicPr>
            <a:picLocks noChangeAspect="1"/>
          </p:cNvPicPr>
          <p:nvPr/>
        </p:nvPicPr>
        <p:blipFill>
          <a:blip r:embed="rId2">
            <a:alphaModFix amt="3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rot="16200000">
            <a:off x="2743564" y="-2560900"/>
            <a:ext cx="6701019" cy="11979800"/>
          </a:xfrm>
          <a:prstGeom prst="rect">
            <a:avLst/>
          </a:prstGeom>
        </p:spPr>
      </p:pic>
      <p:sp>
        <p:nvSpPr>
          <p:cNvPr id="9" name="椭圆 8">
            <a:extLst>
              <a:ext uri="{FF2B5EF4-FFF2-40B4-BE49-F238E27FC236}">
                <a16:creationId xmlns:a16="http://schemas.microsoft.com/office/drawing/2014/main" id="{314EE0B2-1904-7608-5875-B52C5E08AB8A}"/>
              </a:ext>
            </a:extLst>
          </p:cNvPr>
          <p:cNvSpPr/>
          <p:nvPr/>
        </p:nvSpPr>
        <p:spPr>
          <a:xfrm>
            <a:off x="11032973" y="560901"/>
            <a:ext cx="152207" cy="152207"/>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4F780F48-1EEB-923E-22F3-B6E4353D5529}"/>
              </a:ext>
            </a:extLst>
          </p:cNvPr>
          <p:cNvSpPr txBox="1"/>
          <p:nvPr/>
        </p:nvSpPr>
        <p:spPr>
          <a:xfrm>
            <a:off x="11241815" y="452338"/>
            <a:ext cx="609444" cy="369332"/>
          </a:xfrm>
          <a:prstGeom prst="rect">
            <a:avLst/>
          </a:prstGeom>
          <a:noFill/>
        </p:spPr>
        <p:txBody>
          <a:bodyPr wrap="square">
            <a:spAutoFit/>
          </a:bodyPr>
          <a:lstStyle/>
          <a:p>
            <a:r>
              <a:rPr lang="en-US" altLang="zh-CN">
                <a:latin typeface="Impact" panose="020B0806030902050204" pitchFamily="34" charset="0"/>
                <a:ea typeface="民国报纸字体" panose="02000000000000000000" pitchFamily="2" charset="-122"/>
              </a:rPr>
              <a:t>REC</a:t>
            </a:r>
            <a:endParaRPr lang="zh-CN" altLang="en-US">
              <a:latin typeface="Impact" panose="020B0806030902050204" pitchFamily="34" charset="0"/>
            </a:endParaRPr>
          </a:p>
        </p:txBody>
      </p:sp>
      <p:pic>
        <p:nvPicPr>
          <p:cNvPr id="11" name="图片 10">
            <a:extLst>
              <a:ext uri="{FF2B5EF4-FFF2-40B4-BE49-F238E27FC236}">
                <a16:creationId xmlns:a16="http://schemas.microsoft.com/office/drawing/2014/main" id="{9D5F2405-08AC-A8BD-C6A2-9A0D6204AF62}"/>
              </a:ext>
            </a:extLst>
          </p:cNvPr>
          <p:cNvPicPr>
            <a:picLocks noChangeAspect="1"/>
          </p:cNvPicPr>
          <p:nvPr/>
        </p:nvPicPr>
        <p:blipFill rotWithShape="1">
          <a:blip r:embed="rId4">
            <a:biLevel thresh="75000"/>
            <a:extLst>
              <a:ext uri="{28A0092B-C50C-407E-A947-70E740481C1C}">
                <a14:useLocalDpi xmlns:a14="http://schemas.microsoft.com/office/drawing/2010/main" val="0"/>
              </a:ext>
            </a:extLst>
          </a:blip>
          <a:srcRect l="14431" t="15365" r="50448" b="61752"/>
          <a:stretch/>
        </p:blipFill>
        <p:spPr>
          <a:xfrm>
            <a:off x="429930" y="457837"/>
            <a:ext cx="462913" cy="301599"/>
          </a:xfrm>
          <a:prstGeom prst="rect">
            <a:avLst/>
          </a:prstGeom>
        </p:spPr>
      </p:pic>
      <p:sp>
        <p:nvSpPr>
          <p:cNvPr id="12" name="椭圆 11">
            <a:extLst>
              <a:ext uri="{FF2B5EF4-FFF2-40B4-BE49-F238E27FC236}">
                <a16:creationId xmlns:a16="http://schemas.microsoft.com/office/drawing/2014/main" id="{0D2336C6-681C-C199-83FC-2D42EDDCE70C}"/>
              </a:ext>
            </a:extLst>
          </p:cNvPr>
          <p:cNvSpPr/>
          <p:nvPr/>
        </p:nvSpPr>
        <p:spPr>
          <a:xfrm>
            <a:off x="429930" y="6254976"/>
            <a:ext cx="119788" cy="119788"/>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1DCF2B3A-62EA-0B60-61E5-BDFBCE95AB3C}"/>
              </a:ext>
            </a:extLst>
          </p:cNvPr>
          <p:cNvSpPr txBox="1"/>
          <p:nvPr/>
        </p:nvSpPr>
        <p:spPr>
          <a:xfrm>
            <a:off x="588121" y="6114964"/>
            <a:ext cx="1228650" cy="369332"/>
          </a:xfrm>
          <a:prstGeom prst="rect">
            <a:avLst/>
          </a:prstGeom>
          <a:noFill/>
        </p:spPr>
        <p:txBody>
          <a:bodyPr wrap="square">
            <a:spAutoFit/>
          </a:bodyPr>
          <a:lstStyle/>
          <a:p>
            <a:r>
              <a:rPr lang="en-US" altLang="zh-CN">
                <a:latin typeface="Impact" panose="020B0806030902050204" pitchFamily="34" charset="0"/>
              </a:rPr>
              <a:t>00.00.08</a:t>
            </a:r>
            <a:endParaRPr lang="zh-CN" altLang="en-US">
              <a:latin typeface="Impact" panose="020B0806030902050204" pitchFamily="34" charset="0"/>
            </a:endParaRPr>
          </a:p>
        </p:txBody>
      </p:sp>
      <p:sp>
        <p:nvSpPr>
          <p:cNvPr id="14" name="矩形: 圆角 13">
            <a:extLst>
              <a:ext uri="{FF2B5EF4-FFF2-40B4-BE49-F238E27FC236}">
                <a16:creationId xmlns:a16="http://schemas.microsoft.com/office/drawing/2014/main" id="{931B00D2-90E8-86C6-B02D-7D80A09463D2}"/>
              </a:ext>
            </a:extLst>
          </p:cNvPr>
          <p:cNvSpPr/>
          <p:nvPr/>
        </p:nvSpPr>
        <p:spPr>
          <a:xfrm>
            <a:off x="11110612" y="6104177"/>
            <a:ext cx="635301" cy="301599"/>
          </a:xfrm>
          <a:prstGeom prst="roundRect">
            <a:avLst>
              <a:gd name="adj" fmla="val 18385"/>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DB6203BF-F585-811E-BA6D-2CDEAA0191C1}"/>
              </a:ext>
            </a:extLst>
          </p:cNvPr>
          <p:cNvSpPr txBox="1"/>
          <p:nvPr/>
        </p:nvSpPr>
        <p:spPr>
          <a:xfrm>
            <a:off x="11152626" y="6070310"/>
            <a:ext cx="609444" cy="369332"/>
          </a:xfrm>
          <a:prstGeom prst="rect">
            <a:avLst/>
          </a:prstGeom>
          <a:noFill/>
        </p:spPr>
        <p:txBody>
          <a:bodyPr wrap="square">
            <a:spAutoFit/>
          </a:bodyPr>
          <a:lstStyle/>
          <a:p>
            <a:pPr algn="dist"/>
            <a:r>
              <a:rPr lang="en-US" altLang="zh-CN">
                <a:solidFill>
                  <a:schemeClr val="bg1"/>
                </a:solidFill>
                <a:latin typeface="Impact" panose="020B0806030902050204" pitchFamily="34" charset="0"/>
              </a:rPr>
              <a:t>RAW</a:t>
            </a:r>
            <a:endParaRPr lang="zh-CN" altLang="en-US">
              <a:solidFill>
                <a:schemeClr val="bg1"/>
              </a:solidFill>
              <a:latin typeface="Impact" panose="020B0806030902050204" pitchFamily="34" charset="0"/>
            </a:endParaRPr>
          </a:p>
        </p:txBody>
      </p:sp>
      <p:sp>
        <p:nvSpPr>
          <p:cNvPr id="16" name="文本框 15">
            <a:extLst>
              <a:ext uri="{FF2B5EF4-FFF2-40B4-BE49-F238E27FC236}">
                <a16:creationId xmlns:a16="http://schemas.microsoft.com/office/drawing/2014/main" id="{640E7A86-BD22-3233-CEC3-C072BDCA8156}"/>
              </a:ext>
            </a:extLst>
          </p:cNvPr>
          <p:cNvSpPr txBox="1"/>
          <p:nvPr/>
        </p:nvSpPr>
        <p:spPr>
          <a:xfrm>
            <a:off x="11136469" y="5311306"/>
            <a:ext cx="609444" cy="369332"/>
          </a:xfrm>
          <a:prstGeom prst="rect">
            <a:avLst/>
          </a:prstGeom>
          <a:noFill/>
        </p:spPr>
        <p:txBody>
          <a:bodyPr wrap="square">
            <a:spAutoFit/>
          </a:bodyPr>
          <a:lstStyle/>
          <a:p>
            <a:pPr algn="r"/>
            <a:r>
              <a:rPr lang="en-US" altLang="zh-CN">
                <a:latin typeface="Impact" panose="020B0806030902050204" pitchFamily="34" charset="0"/>
                <a:ea typeface="民国报纸字体" panose="02000000000000000000" pitchFamily="2" charset="-122"/>
              </a:rPr>
              <a:t>4k</a:t>
            </a:r>
            <a:endParaRPr lang="zh-CN" altLang="en-US">
              <a:latin typeface="Impact" panose="020B0806030902050204" pitchFamily="34" charset="0"/>
            </a:endParaRPr>
          </a:p>
        </p:txBody>
      </p:sp>
      <p:sp>
        <p:nvSpPr>
          <p:cNvPr id="17" name="文本框 16">
            <a:extLst>
              <a:ext uri="{FF2B5EF4-FFF2-40B4-BE49-F238E27FC236}">
                <a16:creationId xmlns:a16="http://schemas.microsoft.com/office/drawing/2014/main" id="{4DB2FB17-376F-DDDE-E7A5-E1721BB17572}"/>
              </a:ext>
            </a:extLst>
          </p:cNvPr>
          <p:cNvSpPr txBox="1"/>
          <p:nvPr/>
        </p:nvSpPr>
        <p:spPr>
          <a:xfrm>
            <a:off x="11136469" y="5649743"/>
            <a:ext cx="609444" cy="369332"/>
          </a:xfrm>
          <a:prstGeom prst="rect">
            <a:avLst/>
          </a:prstGeom>
          <a:noFill/>
        </p:spPr>
        <p:txBody>
          <a:bodyPr wrap="square">
            <a:spAutoFit/>
          </a:bodyPr>
          <a:lstStyle/>
          <a:p>
            <a:pPr algn="r"/>
            <a:r>
              <a:rPr lang="en-US" altLang="zh-CN">
                <a:latin typeface="Impact" panose="020B0806030902050204" pitchFamily="34" charset="0"/>
                <a:ea typeface="民国报纸字体" panose="02000000000000000000" pitchFamily="2" charset="-122"/>
              </a:rPr>
              <a:t>HD</a:t>
            </a:r>
            <a:endParaRPr lang="zh-CN" altLang="en-US">
              <a:latin typeface="Impact" panose="020B0806030902050204" pitchFamily="34" charset="0"/>
            </a:endParaRPr>
          </a:p>
        </p:txBody>
      </p:sp>
      <p:sp>
        <p:nvSpPr>
          <p:cNvPr id="18" name="L 形 17">
            <a:extLst>
              <a:ext uri="{FF2B5EF4-FFF2-40B4-BE49-F238E27FC236}">
                <a16:creationId xmlns:a16="http://schemas.microsoft.com/office/drawing/2014/main" id="{70F87828-C096-BB45-ECE7-A57E0FEAC0B5}"/>
              </a:ext>
            </a:extLst>
          </p:cNvPr>
          <p:cNvSpPr/>
          <p:nvPr/>
        </p:nvSpPr>
        <p:spPr>
          <a:xfrm>
            <a:off x="278518" y="5680638"/>
            <a:ext cx="1228650" cy="915450"/>
          </a:xfrm>
          <a:prstGeom prst="corner">
            <a:avLst>
              <a:gd name="adj1" fmla="val 4642"/>
              <a:gd name="adj2" fmla="val 464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L 形 18">
            <a:extLst>
              <a:ext uri="{FF2B5EF4-FFF2-40B4-BE49-F238E27FC236}">
                <a16:creationId xmlns:a16="http://schemas.microsoft.com/office/drawing/2014/main" id="{28433AED-3C40-7E85-C62F-1F5BA31739A8}"/>
              </a:ext>
            </a:extLst>
          </p:cNvPr>
          <p:cNvSpPr/>
          <p:nvPr/>
        </p:nvSpPr>
        <p:spPr>
          <a:xfrm flipH="1">
            <a:off x="10684832" y="5680638"/>
            <a:ext cx="1228650" cy="915450"/>
          </a:xfrm>
          <a:prstGeom prst="corner">
            <a:avLst>
              <a:gd name="adj1" fmla="val 4642"/>
              <a:gd name="adj2" fmla="val 464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L 形 19">
            <a:extLst>
              <a:ext uri="{FF2B5EF4-FFF2-40B4-BE49-F238E27FC236}">
                <a16:creationId xmlns:a16="http://schemas.microsoft.com/office/drawing/2014/main" id="{22D37A10-E466-C384-700E-BD9040C127DD}"/>
              </a:ext>
            </a:extLst>
          </p:cNvPr>
          <p:cNvSpPr/>
          <p:nvPr/>
        </p:nvSpPr>
        <p:spPr>
          <a:xfrm flipV="1">
            <a:off x="278518" y="332046"/>
            <a:ext cx="1228650" cy="915450"/>
          </a:xfrm>
          <a:prstGeom prst="corner">
            <a:avLst>
              <a:gd name="adj1" fmla="val 4642"/>
              <a:gd name="adj2" fmla="val 464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L 形 20">
            <a:extLst>
              <a:ext uri="{FF2B5EF4-FFF2-40B4-BE49-F238E27FC236}">
                <a16:creationId xmlns:a16="http://schemas.microsoft.com/office/drawing/2014/main" id="{BDC34FDB-38DD-A3EA-DDB2-E685A193ED9B}"/>
              </a:ext>
            </a:extLst>
          </p:cNvPr>
          <p:cNvSpPr/>
          <p:nvPr/>
        </p:nvSpPr>
        <p:spPr>
          <a:xfrm flipH="1" flipV="1">
            <a:off x="10684832" y="332046"/>
            <a:ext cx="1228650" cy="915450"/>
          </a:xfrm>
          <a:prstGeom prst="corner">
            <a:avLst>
              <a:gd name="adj1" fmla="val 4642"/>
              <a:gd name="adj2" fmla="val 464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7" name="直接连接符 26">
            <a:extLst>
              <a:ext uri="{FF2B5EF4-FFF2-40B4-BE49-F238E27FC236}">
                <a16:creationId xmlns:a16="http://schemas.microsoft.com/office/drawing/2014/main" id="{0C3BDD38-A733-299C-34B3-B5198E28CDD6}"/>
              </a:ext>
            </a:extLst>
          </p:cNvPr>
          <p:cNvCxnSpPr>
            <a:cxnSpLocks/>
          </p:cNvCxnSpPr>
          <p:nvPr/>
        </p:nvCxnSpPr>
        <p:spPr>
          <a:xfrm flipH="1">
            <a:off x="1617952" y="6569319"/>
            <a:ext cx="265310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5C84C18A-E491-2E38-979F-E5DE93E01F44}"/>
              </a:ext>
            </a:extLst>
          </p:cNvPr>
          <p:cNvCxnSpPr>
            <a:cxnSpLocks/>
          </p:cNvCxnSpPr>
          <p:nvPr/>
        </p:nvCxnSpPr>
        <p:spPr>
          <a:xfrm flipH="1">
            <a:off x="7940233" y="6569319"/>
            <a:ext cx="25927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F4B92330-3EC1-181F-8C88-14C74AF254DE}"/>
              </a:ext>
            </a:extLst>
          </p:cNvPr>
          <p:cNvCxnSpPr>
            <a:cxnSpLocks/>
          </p:cNvCxnSpPr>
          <p:nvPr/>
        </p:nvCxnSpPr>
        <p:spPr>
          <a:xfrm flipH="1">
            <a:off x="1617952" y="343621"/>
            <a:ext cx="366010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4BEF0D23-D574-7FEC-10A6-D8179B1DB880}"/>
              </a:ext>
            </a:extLst>
          </p:cNvPr>
          <p:cNvCxnSpPr>
            <a:cxnSpLocks/>
          </p:cNvCxnSpPr>
          <p:nvPr/>
        </p:nvCxnSpPr>
        <p:spPr>
          <a:xfrm flipH="1">
            <a:off x="5404252" y="343621"/>
            <a:ext cx="512871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A8A3FBEF-2FDC-6258-55BC-B20E7E2C26F7}"/>
              </a:ext>
            </a:extLst>
          </p:cNvPr>
          <p:cNvCxnSpPr>
            <a:cxnSpLocks/>
          </p:cNvCxnSpPr>
          <p:nvPr/>
        </p:nvCxnSpPr>
        <p:spPr>
          <a:xfrm>
            <a:off x="6091390" y="1791572"/>
            <a:ext cx="0" cy="3554459"/>
          </a:xfrm>
          <a:prstGeom prst="line">
            <a:avLst/>
          </a:prstGeom>
          <a:ln w="25400">
            <a:solidFill>
              <a:srgbClr val="F6E14C"/>
            </a:solidFill>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550405B6-9175-ACF1-666E-37BAC5163496}"/>
              </a:ext>
            </a:extLst>
          </p:cNvPr>
          <p:cNvCxnSpPr>
            <a:cxnSpLocks/>
          </p:cNvCxnSpPr>
          <p:nvPr/>
        </p:nvCxnSpPr>
        <p:spPr>
          <a:xfrm flipH="1">
            <a:off x="6292483" y="1557406"/>
            <a:ext cx="474049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文本框 30">
            <a:extLst>
              <a:ext uri="{FF2B5EF4-FFF2-40B4-BE49-F238E27FC236}">
                <a16:creationId xmlns:a16="http://schemas.microsoft.com/office/drawing/2014/main" id="{4F836A17-0F07-DF4D-BFB3-BE4B40E93605}"/>
              </a:ext>
            </a:extLst>
          </p:cNvPr>
          <p:cNvSpPr txBox="1"/>
          <p:nvPr/>
        </p:nvSpPr>
        <p:spPr>
          <a:xfrm>
            <a:off x="429930" y="205438"/>
            <a:ext cx="8517751" cy="1107996"/>
          </a:xfrm>
          <a:prstGeom prst="rect">
            <a:avLst/>
          </a:prstGeom>
          <a:noFill/>
        </p:spPr>
        <p:txBody>
          <a:bodyPr wrap="square">
            <a:spAutoFit/>
          </a:bodyPr>
          <a:lstStyle/>
          <a:p>
            <a:pPr algn="ctr"/>
            <a:r>
              <a:rPr lang="zh-CN" altLang="en-US" sz="6600" dirty="0">
                <a:latin typeface="Impact" panose="020B0806030902050204" pitchFamily="34" charset="0"/>
              </a:rPr>
              <a:t> </a:t>
            </a:r>
            <a:r>
              <a:rPr lang="en-US" altLang="zh-CN" sz="2800" dirty="0">
                <a:solidFill>
                  <a:srgbClr val="C00000"/>
                </a:solidFill>
                <a:latin typeface="Impact" panose="020B0806030902050204" pitchFamily="34" charset="0"/>
              </a:rPr>
              <a:t>Life</a:t>
            </a:r>
            <a:r>
              <a:rPr lang="zh-CN" altLang="en-US" sz="2800" dirty="0">
                <a:solidFill>
                  <a:srgbClr val="C00000"/>
                </a:solidFill>
                <a:latin typeface="Impact" panose="020B0806030902050204" pitchFamily="34" charset="0"/>
              </a:rPr>
              <a:t> </a:t>
            </a:r>
            <a:r>
              <a:rPr lang="en-US" altLang="zh-CN" sz="2800" dirty="0">
                <a:solidFill>
                  <a:srgbClr val="C00000"/>
                </a:solidFill>
                <a:latin typeface="Impact" panose="020B0806030902050204" pitchFamily="34" charset="0"/>
              </a:rPr>
              <a:t>In</a:t>
            </a:r>
            <a:r>
              <a:rPr lang="zh-CN" altLang="en-US" sz="2800" dirty="0">
                <a:solidFill>
                  <a:srgbClr val="C00000"/>
                </a:solidFill>
                <a:latin typeface="Impact" panose="020B0806030902050204" pitchFamily="34" charset="0"/>
              </a:rPr>
              <a:t> </a:t>
            </a:r>
            <a:r>
              <a:rPr lang="en-US" altLang="zh-CN" sz="2800" dirty="0">
                <a:solidFill>
                  <a:srgbClr val="C00000"/>
                </a:solidFill>
                <a:latin typeface="Impact" panose="020B0806030902050204" pitchFamily="34" charset="0"/>
              </a:rPr>
              <a:t>Cologne-Accommodation and Transportation</a:t>
            </a:r>
            <a:endParaRPr lang="zh-CN" altLang="en-US" sz="6000" dirty="0">
              <a:solidFill>
                <a:srgbClr val="C00000"/>
              </a:solidFill>
              <a:latin typeface="Impact" panose="020B0806030902050204" pitchFamily="34" charset="0"/>
            </a:endParaRPr>
          </a:p>
        </p:txBody>
      </p:sp>
      <p:pic>
        <p:nvPicPr>
          <p:cNvPr id="3" name="图片 2">
            <a:extLst>
              <a:ext uri="{FF2B5EF4-FFF2-40B4-BE49-F238E27FC236}">
                <a16:creationId xmlns:a16="http://schemas.microsoft.com/office/drawing/2014/main" id="{8E9B9CB7-95C0-B747-9A34-ABCB8DC3BA58}"/>
              </a:ext>
            </a:extLst>
          </p:cNvPr>
          <p:cNvPicPr>
            <a:picLocks noChangeAspect="1"/>
          </p:cNvPicPr>
          <p:nvPr/>
        </p:nvPicPr>
        <p:blipFill>
          <a:blip r:embed="rId5"/>
          <a:stretch>
            <a:fillRect/>
          </a:stretch>
        </p:blipFill>
        <p:spPr>
          <a:xfrm>
            <a:off x="661386" y="1758320"/>
            <a:ext cx="2590013" cy="3457404"/>
          </a:xfrm>
          <a:prstGeom prst="rect">
            <a:avLst/>
          </a:prstGeom>
        </p:spPr>
      </p:pic>
      <p:pic>
        <p:nvPicPr>
          <p:cNvPr id="4" name="图片 3">
            <a:extLst>
              <a:ext uri="{FF2B5EF4-FFF2-40B4-BE49-F238E27FC236}">
                <a16:creationId xmlns:a16="http://schemas.microsoft.com/office/drawing/2014/main" id="{64487349-538A-864F-9C3D-1F1313AFA659}"/>
              </a:ext>
            </a:extLst>
          </p:cNvPr>
          <p:cNvPicPr>
            <a:picLocks noChangeAspect="1"/>
          </p:cNvPicPr>
          <p:nvPr/>
        </p:nvPicPr>
        <p:blipFill>
          <a:blip r:embed="rId6"/>
          <a:stretch>
            <a:fillRect/>
          </a:stretch>
        </p:blipFill>
        <p:spPr>
          <a:xfrm>
            <a:off x="3356923" y="1756848"/>
            <a:ext cx="2591029" cy="3457404"/>
          </a:xfrm>
          <a:prstGeom prst="rect">
            <a:avLst/>
          </a:prstGeom>
        </p:spPr>
      </p:pic>
      <p:sp>
        <p:nvSpPr>
          <p:cNvPr id="26" name="文本框 25">
            <a:extLst>
              <a:ext uri="{FF2B5EF4-FFF2-40B4-BE49-F238E27FC236}">
                <a16:creationId xmlns:a16="http://schemas.microsoft.com/office/drawing/2014/main" id="{35E8DBDE-D878-854E-BB72-BE62A2F47355}"/>
              </a:ext>
            </a:extLst>
          </p:cNvPr>
          <p:cNvSpPr txBox="1"/>
          <p:nvPr/>
        </p:nvSpPr>
        <p:spPr>
          <a:xfrm>
            <a:off x="6569922" y="1861206"/>
            <a:ext cx="4185611" cy="3416320"/>
          </a:xfrm>
          <a:prstGeom prst="rect">
            <a:avLst/>
          </a:prstGeom>
          <a:noFill/>
        </p:spPr>
        <p:txBody>
          <a:bodyPr wrap="square" rtlCol="0">
            <a:spAutoFit/>
          </a:bodyPr>
          <a:lstStyle/>
          <a:p>
            <a:r>
              <a:rPr kumimoji="1" lang="en" altLang="zh-CN" dirty="0">
                <a:latin typeface="Times New Roman" panose="02020603050405020304" pitchFamily="18" charset="0"/>
                <a:cs typeface="Times New Roman" panose="02020603050405020304" pitchFamily="18" charset="0"/>
              </a:rPr>
              <a:t>The dormitory is not far from the school, but it is a little distance from the city center. Overall, it was a good experience. You can cook for yourself. </a:t>
            </a:r>
          </a:p>
          <a:p>
            <a:endParaRPr kumimoji="1" lang="en" altLang="zh-CN" dirty="0">
              <a:latin typeface="Times New Roman" panose="02020603050405020304" pitchFamily="18" charset="0"/>
              <a:cs typeface="Times New Roman" panose="02020603050405020304" pitchFamily="18" charset="0"/>
            </a:endParaRPr>
          </a:p>
          <a:p>
            <a:r>
              <a:rPr kumimoji="1" lang="en" altLang="zh-CN" dirty="0">
                <a:latin typeface="Times New Roman" panose="02020603050405020304" pitchFamily="18" charset="0"/>
                <a:cs typeface="Times New Roman" panose="02020603050405020304" pitchFamily="18" charset="0"/>
              </a:rPr>
              <a:t>Daily travel is usually through several different types of transportation, which is a bit complicated and requires downloading several apps, but it can be figured out with a little time.</a:t>
            </a:r>
          </a:p>
          <a:p>
            <a:endParaRPr kumimoji="1" lang="en" altLang="zh-CN" dirty="0">
              <a:latin typeface="Times New Roman" panose="02020603050405020304" pitchFamily="18" charset="0"/>
              <a:cs typeface="Times New Roman" panose="02020603050405020304" pitchFamily="18" charset="0"/>
            </a:endParaRPr>
          </a:p>
          <a:p>
            <a:r>
              <a:rPr kumimoji="1" lang="en" altLang="zh-CN" dirty="0">
                <a:latin typeface="Times New Roman" panose="02020603050405020304" pitchFamily="18" charset="0"/>
                <a:cs typeface="Times New Roman" panose="02020603050405020304" pitchFamily="18" charset="0"/>
              </a:rPr>
              <a:t>* S; U; Bus; DB tickets; ICE…</a:t>
            </a:r>
            <a:endParaRPr kumimoji="1"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8708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61AC2176-FD64-29FB-E4D9-EED89313BB7B}"/>
              </a:ext>
            </a:extLst>
          </p:cNvPr>
          <p:cNvSpPr/>
          <p:nvPr/>
        </p:nvSpPr>
        <p:spPr>
          <a:xfrm>
            <a:off x="104173" y="78489"/>
            <a:ext cx="11979801" cy="6701019"/>
          </a:xfrm>
          <a:prstGeom prst="roundRect">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F0BEB261-4068-3DF1-1299-42165A72AF39}"/>
              </a:ext>
            </a:extLst>
          </p:cNvPr>
          <p:cNvPicPr>
            <a:picLocks noChangeAspect="1"/>
          </p:cNvPicPr>
          <p:nvPr/>
        </p:nvPicPr>
        <p:blipFill>
          <a:blip r:embed="rId2">
            <a:alphaModFix amt="3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rot="16200000">
            <a:off x="2743564" y="-2560900"/>
            <a:ext cx="6701019" cy="11979800"/>
          </a:xfrm>
          <a:prstGeom prst="rect">
            <a:avLst/>
          </a:prstGeom>
        </p:spPr>
      </p:pic>
      <p:sp>
        <p:nvSpPr>
          <p:cNvPr id="9" name="椭圆 8">
            <a:extLst>
              <a:ext uri="{FF2B5EF4-FFF2-40B4-BE49-F238E27FC236}">
                <a16:creationId xmlns:a16="http://schemas.microsoft.com/office/drawing/2014/main" id="{314EE0B2-1904-7608-5875-B52C5E08AB8A}"/>
              </a:ext>
            </a:extLst>
          </p:cNvPr>
          <p:cNvSpPr/>
          <p:nvPr/>
        </p:nvSpPr>
        <p:spPr>
          <a:xfrm>
            <a:off x="11032973" y="560901"/>
            <a:ext cx="152207" cy="152207"/>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4F780F48-1EEB-923E-22F3-B6E4353D5529}"/>
              </a:ext>
            </a:extLst>
          </p:cNvPr>
          <p:cNvSpPr txBox="1"/>
          <p:nvPr/>
        </p:nvSpPr>
        <p:spPr>
          <a:xfrm>
            <a:off x="11241815" y="452338"/>
            <a:ext cx="609444" cy="369332"/>
          </a:xfrm>
          <a:prstGeom prst="rect">
            <a:avLst/>
          </a:prstGeom>
          <a:noFill/>
        </p:spPr>
        <p:txBody>
          <a:bodyPr wrap="square">
            <a:spAutoFit/>
          </a:bodyPr>
          <a:lstStyle/>
          <a:p>
            <a:r>
              <a:rPr lang="en-US" altLang="zh-CN">
                <a:latin typeface="Impact" panose="020B0806030902050204" pitchFamily="34" charset="0"/>
                <a:ea typeface="民国报纸字体" panose="02000000000000000000" pitchFamily="2" charset="-122"/>
              </a:rPr>
              <a:t>REC</a:t>
            </a:r>
            <a:endParaRPr lang="zh-CN" altLang="en-US">
              <a:latin typeface="Impact" panose="020B0806030902050204" pitchFamily="34" charset="0"/>
            </a:endParaRPr>
          </a:p>
        </p:txBody>
      </p:sp>
      <p:pic>
        <p:nvPicPr>
          <p:cNvPr id="11" name="图片 10">
            <a:extLst>
              <a:ext uri="{FF2B5EF4-FFF2-40B4-BE49-F238E27FC236}">
                <a16:creationId xmlns:a16="http://schemas.microsoft.com/office/drawing/2014/main" id="{9D5F2405-08AC-A8BD-C6A2-9A0D6204AF62}"/>
              </a:ext>
            </a:extLst>
          </p:cNvPr>
          <p:cNvPicPr>
            <a:picLocks noChangeAspect="1"/>
          </p:cNvPicPr>
          <p:nvPr/>
        </p:nvPicPr>
        <p:blipFill rotWithShape="1">
          <a:blip r:embed="rId4">
            <a:biLevel thresh="75000"/>
            <a:extLst>
              <a:ext uri="{28A0092B-C50C-407E-A947-70E740481C1C}">
                <a14:useLocalDpi xmlns:a14="http://schemas.microsoft.com/office/drawing/2010/main" val="0"/>
              </a:ext>
            </a:extLst>
          </a:blip>
          <a:srcRect l="14431" t="15365" r="50448" b="61752"/>
          <a:stretch/>
        </p:blipFill>
        <p:spPr>
          <a:xfrm>
            <a:off x="429930" y="457837"/>
            <a:ext cx="462913" cy="301599"/>
          </a:xfrm>
          <a:prstGeom prst="rect">
            <a:avLst/>
          </a:prstGeom>
        </p:spPr>
      </p:pic>
      <p:sp>
        <p:nvSpPr>
          <p:cNvPr id="12" name="椭圆 11">
            <a:extLst>
              <a:ext uri="{FF2B5EF4-FFF2-40B4-BE49-F238E27FC236}">
                <a16:creationId xmlns:a16="http://schemas.microsoft.com/office/drawing/2014/main" id="{0D2336C6-681C-C199-83FC-2D42EDDCE70C}"/>
              </a:ext>
            </a:extLst>
          </p:cNvPr>
          <p:cNvSpPr/>
          <p:nvPr/>
        </p:nvSpPr>
        <p:spPr>
          <a:xfrm>
            <a:off x="429930" y="6254976"/>
            <a:ext cx="119788" cy="119788"/>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1DCF2B3A-62EA-0B60-61E5-BDFBCE95AB3C}"/>
              </a:ext>
            </a:extLst>
          </p:cNvPr>
          <p:cNvSpPr txBox="1"/>
          <p:nvPr/>
        </p:nvSpPr>
        <p:spPr>
          <a:xfrm>
            <a:off x="588121" y="6114964"/>
            <a:ext cx="1228650" cy="369332"/>
          </a:xfrm>
          <a:prstGeom prst="rect">
            <a:avLst/>
          </a:prstGeom>
          <a:noFill/>
        </p:spPr>
        <p:txBody>
          <a:bodyPr wrap="square">
            <a:spAutoFit/>
          </a:bodyPr>
          <a:lstStyle/>
          <a:p>
            <a:r>
              <a:rPr lang="en-US" altLang="zh-CN">
                <a:latin typeface="Impact" panose="020B0806030902050204" pitchFamily="34" charset="0"/>
              </a:rPr>
              <a:t>00.00.08</a:t>
            </a:r>
            <a:endParaRPr lang="zh-CN" altLang="en-US">
              <a:latin typeface="Impact" panose="020B0806030902050204" pitchFamily="34" charset="0"/>
            </a:endParaRPr>
          </a:p>
        </p:txBody>
      </p:sp>
      <p:sp>
        <p:nvSpPr>
          <p:cNvPr id="14" name="矩形: 圆角 13">
            <a:extLst>
              <a:ext uri="{FF2B5EF4-FFF2-40B4-BE49-F238E27FC236}">
                <a16:creationId xmlns:a16="http://schemas.microsoft.com/office/drawing/2014/main" id="{931B00D2-90E8-86C6-B02D-7D80A09463D2}"/>
              </a:ext>
            </a:extLst>
          </p:cNvPr>
          <p:cNvSpPr/>
          <p:nvPr/>
        </p:nvSpPr>
        <p:spPr>
          <a:xfrm>
            <a:off x="11110612" y="6104177"/>
            <a:ext cx="635301" cy="301599"/>
          </a:xfrm>
          <a:prstGeom prst="roundRect">
            <a:avLst>
              <a:gd name="adj" fmla="val 18385"/>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DB6203BF-F585-811E-BA6D-2CDEAA0191C1}"/>
              </a:ext>
            </a:extLst>
          </p:cNvPr>
          <p:cNvSpPr txBox="1"/>
          <p:nvPr/>
        </p:nvSpPr>
        <p:spPr>
          <a:xfrm>
            <a:off x="11152626" y="6070310"/>
            <a:ext cx="609444" cy="369332"/>
          </a:xfrm>
          <a:prstGeom prst="rect">
            <a:avLst/>
          </a:prstGeom>
          <a:noFill/>
        </p:spPr>
        <p:txBody>
          <a:bodyPr wrap="square">
            <a:spAutoFit/>
          </a:bodyPr>
          <a:lstStyle/>
          <a:p>
            <a:pPr algn="dist"/>
            <a:r>
              <a:rPr lang="en-US" altLang="zh-CN">
                <a:solidFill>
                  <a:schemeClr val="bg1"/>
                </a:solidFill>
                <a:latin typeface="Impact" panose="020B0806030902050204" pitchFamily="34" charset="0"/>
              </a:rPr>
              <a:t>RAW</a:t>
            </a:r>
            <a:endParaRPr lang="zh-CN" altLang="en-US">
              <a:solidFill>
                <a:schemeClr val="bg1"/>
              </a:solidFill>
              <a:latin typeface="Impact" panose="020B0806030902050204" pitchFamily="34" charset="0"/>
            </a:endParaRPr>
          </a:p>
        </p:txBody>
      </p:sp>
      <p:sp>
        <p:nvSpPr>
          <p:cNvPr id="16" name="文本框 15">
            <a:extLst>
              <a:ext uri="{FF2B5EF4-FFF2-40B4-BE49-F238E27FC236}">
                <a16:creationId xmlns:a16="http://schemas.microsoft.com/office/drawing/2014/main" id="{640E7A86-BD22-3233-CEC3-C072BDCA8156}"/>
              </a:ext>
            </a:extLst>
          </p:cNvPr>
          <p:cNvSpPr txBox="1"/>
          <p:nvPr/>
        </p:nvSpPr>
        <p:spPr>
          <a:xfrm>
            <a:off x="11136469" y="5311306"/>
            <a:ext cx="609444" cy="369332"/>
          </a:xfrm>
          <a:prstGeom prst="rect">
            <a:avLst/>
          </a:prstGeom>
          <a:noFill/>
        </p:spPr>
        <p:txBody>
          <a:bodyPr wrap="square">
            <a:spAutoFit/>
          </a:bodyPr>
          <a:lstStyle/>
          <a:p>
            <a:pPr algn="r"/>
            <a:r>
              <a:rPr lang="en-US" altLang="zh-CN">
                <a:latin typeface="Impact" panose="020B0806030902050204" pitchFamily="34" charset="0"/>
                <a:ea typeface="民国报纸字体" panose="02000000000000000000" pitchFamily="2" charset="-122"/>
              </a:rPr>
              <a:t>4k</a:t>
            </a:r>
            <a:endParaRPr lang="zh-CN" altLang="en-US">
              <a:latin typeface="Impact" panose="020B0806030902050204" pitchFamily="34" charset="0"/>
            </a:endParaRPr>
          </a:p>
        </p:txBody>
      </p:sp>
      <p:sp>
        <p:nvSpPr>
          <p:cNvPr id="17" name="文本框 16">
            <a:extLst>
              <a:ext uri="{FF2B5EF4-FFF2-40B4-BE49-F238E27FC236}">
                <a16:creationId xmlns:a16="http://schemas.microsoft.com/office/drawing/2014/main" id="{4DB2FB17-376F-DDDE-E7A5-E1721BB17572}"/>
              </a:ext>
            </a:extLst>
          </p:cNvPr>
          <p:cNvSpPr txBox="1"/>
          <p:nvPr/>
        </p:nvSpPr>
        <p:spPr>
          <a:xfrm>
            <a:off x="11136469" y="5649743"/>
            <a:ext cx="609444" cy="369332"/>
          </a:xfrm>
          <a:prstGeom prst="rect">
            <a:avLst/>
          </a:prstGeom>
          <a:noFill/>
        </p:spPr>
        <p:txBody>
          <a:bodyPr wrap="square">
            <a:spAutoFit/>
          </a:bodyPr>
          <a:lstStyle/>
          <a:p>
            <a:pPr algn="r"/>
            <a:r>
              <a:rPr lang="en-US" altLang="zh-CN">
                <a:latin typeface="Impact" panose="020B0806030902050204" pitchFamily="34" charset="0"/>
                <a:ea typeface="民国报纸字体" panose="02000000000000000000" pitchFamily="2" charset="-122"/>
              </a:rPr>
              <a:t>HD</a:t>
            </a:r>
            <a:endParaRPr lang="zh-CN" altLang="en-US">
              <a:latin typeface="Impact" panose="020B0806030902050204" pitchFamily="34" charset="0"/>
            </a:endParaRPr>
          </a:p>
        </p:txBody>
      </p:sp>
      <p:sp>
        <p:nvSpPr>
          <p:cNvPr id="18" name="L 形 17">
            <a:extLst>
              <a:ext uri="{FF2B5EF4-FFF2-40B4-BE49-F238E27FC236}">
                <a16:creationId xmlns:a16="http://schemas.microsoft.com/office/drawing/2014/main" id="{70F87828-C096-BB45-ECE7-A57E0FEAC0B5}"/>
              </a:ext>
            </a:extLst>
          </p:cNvPr>
          <p:cNvSpPr/>
          <p:nvPr/>
        </p:nvSpPr>
        <p:spPr>
          <a:xfrm>
            <a:off x="278518" y="5680638"/>
            <a:ext cx="1228650" cy="915450"/>
          </a:xfrm>
          <a:prstGeom prst="corner">
            <a:avLst>
              <a:gd name="adj1" fmla="val 4642"/>
              <a:gd name="adj2" fmla="val 464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L 形 18">
            <a:extLst>
              <a:ext uri="{FF2B5EF4-FFF2-40B4-BE49-F238E27FC236}">
                <a16:creationId xmlns:a16="http://schemas.microsoft.com/office/drawing/2014/main" id="{28433AED-3C40-7E85-C62F-1F5BA31739A8}"/>
              </a:ext>
            </a:extLst>
          </p:cNvPr>
          <p:cNvSpPr/>
          <p:nvPr/>
        </p:nvSpPr>
        <p:spPr>
          <a:xfrm flipH="1">
            <a:off x="10684832" y="5680638"/>
            <a:ext cx="1228650" cy="915450"/>
          </a:xfrm>
          <a:prstGeom prst="corner">
            <a:avLst>
              <a:gd name="adj1" fmla="val 4642"/>
              <a:gd name="adj2" fmla="val 464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L 形 19">
            <a:extLst>
              <a:ext uri="{FF2B5EF4-FFF2-40B4-BE49-F238E27FC236}">
                <a16:creationId xmlns:a16="http://schemas.microsoft.com/office/drawing/2014/main" id="{22D37A10-E466-C384-700E-BD9040C127DD}"/>
              </a:ext>
            </a:extLst>
          </p:cNvPr>
          <p:cNvSpPr/>
          <p:nvPr/>
        </p:nvSpPr>
        <p:spPr>
          <a:xfrm flipV="1">
            <a:off x="278518" y="332046"/>
            <a:ext cx="1228650" cy="915450"/>
          </a:xfrm>
          <a:prstGeom prst="corner">
            <a:avLst>
              <a:gd name="adj1" fmla="val 4642"/>
              <a:gd name="adj2" fmla="val 464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L 形 20">
            <a:extLst>
              <a:ext uri="{FF2B5EF4-FFF2-40B4-BE49-F238E27FC236}">
                <a16:creationId xmlns:a16="http://schemas.microsoft.com/office/drawing/2014/main" id="{BDC34FDB-38DD-A3EA-DDB2-E685A193ED9B}"/>
              </a:ext>
            </a:extLst>
          </p:cNvPr>
          <p:cNvSpPr/>
          <p:nvPr/>
        </p:nvSpPr>
        <p:spPr>
          <a:xfrm flipH="1" flipV="1">
            <a:off x="10684832" y="332046"/>
            <a:ext cx="1228650" cy="915450"/>
          </a:xfrm>
          <a:prstGeom prst="corner">
            <a:avLst>
              <a:gd name="adj1" fmla="val 4642"/>
              <a:gd name="adj2" fmla="val 464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7" name="直接连接符 26">
            <a:extLst>
              <a:ext uri="{FF2B5EF4-FFF2-40B4-BE49-F238E27FC236}">
                <a16:creationId xmlns:a16="http://schemas.microsoft.com/office/drawing/2014/main" id="{0C3BDD38-A733-299C-34B3-B5198E28CDD6}"/>
              </a:ext>
            </a:extLst>
          </p:cNvPr>
          <p:cNvCxnSpPr>
            <a:cxnSpLocks/>
          </p:cNvCxnSpPr>
          <p:nvPr/>
        </p:nvCxnSpPr>
        <p:spPr>
          <a:xfrm flipH="1">
            <a:off x="1617952" y="6569319"/>
            <a:ext cx="265310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5C84C18A-E491-2E38-979F-E5DE93E01F44}"/>
              </a:ext>
            </a:extLst>
          </p:cNvPr>
          <p:cNvCxnSpPr>
            <a:cxnSpLocks/>
          </p:cNvCxnSpPr>
          <p:nvPr/>
        </p:nvCxnSpPr>
        <p:spPr>
          <a:xfrm flipH="1">
            <a:off x="7940233" y="6569319"/>
            <a:ext cx="25927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F4B92330-3EC1-181F-8C88-14C74AF254DE}"/>
              </a:ext>
            </a:extLst>
          </p:cNvPr>
          <p:cNvCxnSpPr>
            <a:cxnSpLocks/>
          </p:cNvCxnSpPr>
          <p:nvPr/>
        </p:nvCxnSpPr>
        <p:spPr>
          <a:xfrm flipH="1">
            <a:off x="1617952" y="343621"/>
            <a:ext cx="366010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4BEF0D23-D574-7FEC-10A6-D8179B1DB880}"/>
              </a:ext>
            </a:extLst>
          </p:cNvPr>
          <p:cNvCxnSpPr>
            <a:cxnSpLocks/>
          </p:cNvCxnSpPr>
          <p:nvPr/>
        </p:nvCxnSpPr>
        <p:spPr>
          <a:xfrm flipH="1">
            <a:off x="5404252" y="343621"/>
            <a:ext cx="512871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A8A3FBEF-2FDC-6258-55BC-B20E7E2C26F7}"/>
              </a:ext>
            </a:extLst>
          </p:cNvPr>
          <p:cNvCxnSpPr>
            <a:cxnSpLocks/>
          </p:cNvCxnSpPr>
          <p:nvPr/>
        </p:nvCxnSpPr>
        <p:spPr>
          <a:xfrm>
            <a:off x="6091390" y="1791572"/>
            <a:ext cx="0" cy="3554459"/>
          </a:xfrm>
          <a:prstGeom prst="line">
            <a:avLst/>
          </a:prstGeom>
          <a:ln w="25400">
            <a:solidFill>
              <a:srgbClr val="F6E14C"/>
            </a:solidFill>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550405B6-9175-ACF1-666E-37BAC5163496}"/>
              </a:ext>
            </a:extLst>
          </p:cNvPr>
          <p:cNvCxnSpPr>
            <a:cxnSpLocks/>
          </p:cNvCxnSpPr>
          <p:nvPr/>
        </p:nvCxnSpPr>
        <p:spPr>
          <a:xfrm flipH="1">
            <a:off x="6292483" y="1557406"/>
            <a:ext cx="474049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文本框 30">
            <a:extLst>
              <a:ext uri="{FF2B5EF4-FFF2-40B4-BE49-F238E27FC236}">
                <a16:creationId xmlns:a16="http://schemas.microsoft.com/office/drawing/2014/main" id="{4F836A17-0F07-DF4D-BFB3-BE4B40E93605}"/>
              </a:ext>
            </a:extLst>
          </p:cNvPr>
          <p:cNvSpPr txBox="1"/>
          <p:nvPr/>
        </p:nvSpPr>
        <p:spPr>
          <a:xfrm>
            <a:off x="-577518" y="261912"/>
            <a:ext cx="8517751" cy="1107996"/>
          </a:xfrm>
          <a:prstGeom prst="rect">
            <a:avLst/>
          </a:prstGeom>
          <a:noFill/>
        </p:spPr>
        <p:txBody>
          <a:bodyPr wrap="square">
            <a:spAutoFit/>
          </a:bodyPr>
          <a:lstStyle/>
          <a:p>
            <a:pPr algn="ctr"/>
            <a:r>
              <a:rPr lang="zh-CN" altLang="en-US" sz="6600" dirty="0">
                <a:latin typeface="Impact" panose="020B0806030902050204" pitchFamily="34" charset="0"/>
              </a:rPr>
              <a:t> </a:t>
            </a:r>
            <a:r>
              <a:rPr lang="en-US" altLang="zh-CN" sz="4400" dirty="0">
                <a:solidFill>
                  <a:srgbClr val="C00000"/>
                </a:solidFill>
                <a:latin typeface="Impact" panose="020B0806030902050204" pitchFamily="34" charset="0"/>
              </a:rPr>
              <a:t>Life</a:t>
            </a:r>
            <a:r>
              <a:rPr lang="zh-CN" altLang="en-US" sz="4400" dirty="0">
                <a:solidFill>
                  <a:srgbClr val="C00000"/>
                </a:solidFill>
                <a:latin typeface="Impact" panose="020B0806030902050204" pitchFamily="34" charset="0"/>
              </a:rPr>
              <a:t> </a:t>
            </a:r>
            <a:r>
              <a:rPr lang="en-US" altLang="zh-CN" sz="4400" dirty="0">
                <a:solidFill>
                  <a:srgbClr val="C00000"/>
                </a:solidFill>
                <a:latin typeface="Impact" panose="020B0806030902050204" pitchFamily="34" charset="0"/>
              </a:rPr>
              <a:t>In</a:t>
            </a:r>
            <a:r>
              <a:rPr lang="zh-CN" altLang="en-US" sz="4400" dirty="0">
                <a:solidFill>
                  <a:srgbClr val="C00000"/>
                </a:solidFill>
                <a:latin typeface="Impact" panose="020B0806030902050204" pitchFamily="34" charset="0"/>
              </a:rPr>
              <a:t> </a:t>
            </a:r>
            <a:r>
              <a:rPr lang="en-US" altLang="zh-CN" sz="4400" dirty="0">
                <a:solidFill>
                  <a:srgbClr val="C00000"/>
                </a:solidFill>
                <a:latin typeface="Impact" panose="020B0806030902050204" pitchFamily="34" charset="0"/>
              </a:rPr>
              <a:t>Cologne-football</a:t>
            </a:r>
            <a:endParaRPr lang="zh-CN" altLang="en-US" sz="6000" dirty="0">
              <a:solidFill>
                <a:srgbClr val="C00000"/>
              </a:solidFill>
              <a:latin typeface="Impact" panose="020B0806030902050204" pitchFamily="34" charset="0"/>
            </a:endParaRPr>
          </a:p>
        </p:txBody>
      </p:sp>
      <p:pic>
        <p:nvPicPr>
          <p:cNvPr id="3" name="图片 2">
            <a:extLst>
              <a:ext uri="{FF2B5EF4-FFF2-40B4-BE49-F238E27FC236}">
                <a16:creationId xmlns:a16="http://schemas.microsoft.com/office/drawing/2014/main" id="{8351E2C9-18A0-134A-993C-D6663A9FA4DD}"/>
              </a:ext>
            </a:extLst>
          </p:cNvPr>
          <p:cNvPicPr>
            <a:picLocks noChangeAspect="1"/>
          </p:cNvPicPr>
          <p:nvPr/>
        </p:nvPicPr>
        <p:blipFill>
          <a:blip r:embed="rId5"/>
          <a:stretch>
            <a:fillRect/>
          </a:stretch>
        </p:blipFill>
        <p:spPr>
          <a:xfrm>
            <a:off x="640947" y="1579474"/>
            <a:ext cx="3645702" cy="2735345"/>
          </a:xfrm>
          <a:prstGeom prst="rect">
            <a:avLst/>
          </a:prstGeom>
        </p:spPr>
      </p:pic>
      <p:pic>
        <p:nvPicPr>
          <p:cNvPr id="4" name="图片 3">
            <a:extLst>
              <a:ext uri="{FF2B5EF4-FFF2-40B4-BE49-F238E27FC236}">
                <a16:creationId xmlns:a16="http://schemas.microsoft.com/office/drawing/2014/main" id="{720CA068-BDBF-1F4A-AD09-43C17B784A11}"/>
              </a:ext>
            </a:extLst>
          </p:cNvPr>
          <p:cNvPicPr>
            <a:picLocks noChangeAspect="1"/>
          </p:cNvPicPr>
          <p:nvPr/>
        </p:nvPicPr>
        <p:blipFill>
          <a:blip r:embed="rId6"/>
          <a:stretch>
            <a:fillRect/>
          </a:stretch>
        </p:blipFill>
        <p:spPr>
          <a:xfrm>
            <a:off x="2565018" y="3027424"/>
            <a:ext cx="3290111" cy="2468548"/>
          </a:xfrm>
          <a:prstGeom prst="rect">
            <a:avLst/>
          </a:prstGeom>
        </p:spPr>
      </p:pic>
      <p:pic>
        <p:nvPicPr>
          <p:cNvPr id="5" name="图片 4">
            <a:extLst>
              <a:ext uri="{FF2B5EF4-FFF2-40B4-BE49-F238E27FC236}">
                <a16:creationId xmlns:a16="http://schemas.microsoft.com/office/drawing/2014/main" id="{4E5C75C1-6D85-994E-B501-2AF31FCB2D37}"/>
              </a:ext>
            </a:extLst>
          </p:cNvPr>
          <p:cNvPicPr>
            <a:picLocks noChangeAspect="1"/>
          </p:cNvPicPr>
          <p:nvPr/>
        </p:nvPicPr>
        <p:blipFill>
          <a:blip r:embed="rId7"/>
          <a:stretch>
            <a:fillRect/>
          </a:stretch>
        </p:blipFill>
        <p:spPr>
          <a:xfrm>
            <a:off x="6295177" y="2194724"/>
            <a:ext cx="3290112" cy="2468548"/>
          </a:xfrm>
          <a:prstGeom prst="rect">
            <a:avLst/>
          </a:prstGeom>
        </p:spPr>
      </p:pic>
      <p:pic>
        <p:nvPicPr>
          <p:cNvPr id="6" name="图片 5">
            <a:extLst>
              <a:ext uri="{FF2B5EF4-FFF2-40B4-BE49-F238E27FC236}">
                <a16:creationId xmlns:a16="http://schemas.microsoft.com/office/drawing/2014/main" id="{409C3C0D-DAAB-CC4C-81E6-34E426E2D3F7}"/>
              </a:ext>
            </a:extLst>
          </p:cNvPr>
          <p:cNvPicPr>
            <a:picLocks noChangeAspect="1"/>
          </p:cNvPicPr>
          <p:nvPr/>
        </p:nvPicPr>
        <p:blipFill>
          <a:blip r:embed="rId8"/>
          <a:stretch>
            <a:fillRect/>
          </a:stretch>
        </p:blipFill>
        <p:spPr>
          <a:xfrm>
            <a:off x="9785603" y="1780878"/>
            <a:ext cx="1858323" cy="3303685"/>
          </a:xfrm>
          <a:prstGeom prst="rect">
            <a:avLst/>
          </a:prstGeom>
        </p:spPr>
      </p:pic>
    </p:spTree>
    <p:extLst>
      <p:ext uri="{BB962C8B-B14F-4D97-AF65-F5344CB8AC3E}">
        <p14:creationId xmlns:p14="http://schemas.microsoft.com/office/powerpoint/2010/main" val="3895166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61AC2176-FD64-29FB-E4D9-EED89313BB7B}"/>
              </a:ext>
            </a:extLst>
          </p:cNvPr>
          <p:cNvSpPr/>
          <p:nvPr/>
        </p:nvSpPr>
        <p:spPr>
          <a:xfrm>
            <a:off x="104173" y="78489"/>
            <a:ext cx="11979801" cy="6701019"/>
          </a:xfrm>
          <a:prstGeom prst="roundRect">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F0BEB261-4068-3DF1-1299-42165A72AF39}"/>
              </a:ext>
            </a:extLst>
          </p:cNvPr>
          <p:cNvPicPr>
            <a:picLocks noChangeAspect="1"/>
          </p:cNvPicPr>
          <p:nvPr/>
        </p:nvPicPr>
        <p:blipFill>
          <a:blip r:embed="rId2">
            <a:alphaModFix amt="3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rot="16200000">
            <a:off x="2743564" y="-2560900"/>
            <a:ext cx="6701019" cy="11979800"/>
          </a:xfrm>
          <a:prstGeom prst="rect">
            <a:avLst/>
          </a:prstGeom>
        </p:spPr>
      </p:pic>
      <p:sp>
        <p:nvSpPr>
          <p:cNvPr id="9" name="椭圆 8">
            <a:extLst>
              <a:ext uri="{FF2B5EF4-FFF2-40B4-BE49-F238E27FC236}">
                <a16:creationId xmlns:a16="http://schemas.microsoft.com/office/drawing/2014/main" id="{314EE0B2-1904-7608-5875-B52C5E08AB8A}"/>
              </a:ext>
            </a:extLst>
          </p:cNvPr>
          <p:cNvSpPr/>
          <p:nvPr/>
        </p:nvSpPr>
        <p:spPr>
          <a:xfrm>
            <a:off x="11032973" y="560901"/>
            <a:ext cx="152207" cy="152207"/>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4F780F48-1EEB-923E-22F3-B6E4353D5529}"/>
              </a:ext>
            </a:extLst>
          </p:cNvPr>
          <p:cNvSpPr txBox="1"/>
          <p:nvPr/>
        </p:nvSpPr>
        <p:spPr>
          <a:xfrm>
            <a:off x="11241815" y="452338"/>
            <a:ext cx="609444" cy="369332"/>
          </a:xfrm>
          <a:prstGeom prst="rect">
            <a:avLst/>
          </a:prstGeom>
          <a:noFill/>
        </p:spPr>
        <p:txBody>
          <a:bodyPr wrap="square">
            <a:spAutoFit/>
          </a:bodyPr>
          <a:lstStyle/>
          <a:p>
            <a:r>
              <a:rPr lang="en-US" altLang="zh-CN">
                <a:latin typeface="Impact" panose="020B0806030902050204" pitchFamily="34" charset="0"/>
                <a:ea typeface="民国报纸字体" panose="02000000000000000000" pitchFamily="2" charset="-122"/>
              </a:rPr>
              <a:t>REC</a:t>
            </a:r>
            <a:endParaRPr lang="zh-CN" altLang="en-US">
              <a:latin typeface="Impact" panose="020B0806030902050204" pitchFamily="34" charset="0"/>
            </a:endParaRPr>
          </a:p>
        </p:txBody>
      </p:sp>
      <p:pic>
        <p:nvPicPr>
          <p:cNvPr id="11" name="图片 10">
            <a:extLst>
              <a:ext uri="{FF2B5EF4-FFF2-40B4-BE49-F238E27FC236}">
                <a16:creationId xmlns:a16="http://schemas.microsoft.com/office/drawing/2014/main" id="{9D5F2405-08AC-A8BD-C6A2-9A0D6204AF62}"/>
              </a:ext>
            </a:extLst>
          </p:cNvPr>
          <p:cNvPicPr>
            <a:picLocks noChangeAspect="1"/>
          </p:cNvPicPr>
          <p:nvPr/>
        </p:nvPicPr>
        <p:blipFill rotWithShape="1">
          <a:blip r:embed="rId4">
            <a:biLevel thresh="75000"/>
            <a:extLst>
              <a:ext uri="{28A0092B-C50C-407E-A947-70E740481C1C}">
                <a14:useLocalDpi xmlns:a14="http://schemas.microsoft.com/office/drawing/2010/main" val="0"/>
              </a:ext>
            </a:extLst>
          </a:blip>
          <a:srcRect l="14431" t="15365" r="50448" b="61752"/>
          <a:stretch/>
        </p:blipFill>
        <p:spPr>
          <a:xfrm>
            <a:off x="429930" y="457837"/>
            <a:ext cx="462913" cy="301599"/>
          </a:xfrm>
          <a:prstGeom prst="rect">
            <a:avLst/>
          </a:prstGeom>
        </p:spPr>
      </p:pic>
      <p:sp>
        <p:nvSpPr>
          <p:cNvPr id="12" name="椭圆 11">
            <a:extLst>
              <a:ext uri="{FF2B5EF4-FFF2-40B4-BE49-F238E27FC236}">
                <a16:creationId xmlns:a16="http://schemas.microsoft.com/office/drawing/2014/main" id="{0D2336C6-681C-C199-83FC-2D42EDDCE70C}"/>
              </a:ext>
            </a:extLst>
          </p:cNvPr>
          <p:cNvSpPr/>
          <p:nvPr/>
        </p:nvSpPr>
        <p:spPr>
          <a:xfrm>
            <a:off x="429930" y="6254976"/>
            <a:ext cx="119788" cy="119788"/>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1DCF2B3A-62EA-0B60-61E5-BDFBCE95AB3C}"/>
              </a:ext>
            </a:extLst>
          </p:cNvPr>
          <p:cNvSpPr txBox="1"/>
          <p:nvPr/>
        </p:nvSpPr>
        <p:spPr>
          <a:xfrm>
            <a:off x="588121" y="6114964"/>
            <a:ext cx="1228650" cy="369332"/>
          </a:xfrm>
          <a:prstGeom prst="rect">
            <a:avLst/>
          </a:prstGeom>
          <a:noFill/>
        </p:spPr>
        <p:txBody>
          <a:bodyPr wrap="square">
            <a:spAutoFit/>
          </a:bodyPr>
          <a:lstStyle/>
          <a:p>
            <a:r>
              <a:rPr lang="en-US" altLang="zh-CN">
                <a:latin typeface="Impact" panose="020B0806030902050204" pitchFamily="34" charset="0"/>
              </a:rPr>
              <a:t>00.00.08</a:t>
            </a:r>
            <a:endParaRPr lang="zh-CN" altLang="en-US">
              <a:latin typeface="Impact" panose="020B0806030902050204" pitchFamily="34" charset="0"/>
            </a:endParaRPr>
          </a:p>
        </p:txBody>
      </p:sp>
      <p:sp>
        <p:nvSpPr>
          <p:cNvPr id="14" name="矩形: 圆角 13">
            <a:extLst>
              <a:ext uri="{FF2B5EF4-FFF2-40B4-BE49-F238E27FC236}">
                <a16:creationId xmlns:a16="http://schemas.microsoft.com/office/drawing/2014/main" id="{931B00D2-90E8-86C6-B02D-7D80A09463D2}"/>
              </a:ext>
            </a:extLst>
          </p:cNvPr>
          <p:cNvSpPr/>
          <p:nvPr/>
        </p:nvSpPr>
        <p:spPr>
          <a:xfrm>
            <a:off x="11110612" y="6104177"/>
            <a:ext cx="635301" cy="301599"/>
          </a:xfrm>
          <a:prstGeom prst="roundRect">
            <a:avLst>
              <a:gd name="adj" fmla="val 18385"/>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DB6203BF-F585-811E-BA6D-2CDEAA0191C1}"/>
              </a:ext>
            </a:extLst>
          </p:cNvPr>
          <p:cNvSpPr txBox="1"/>
          <p:nvPr/>
        </p:nvSpPr>
        <p:spPr>
          <a:xfrm>
            <a:off x="11152626" y="6070310"/>
            <a:ext cx="609444" cy="369332"/>
          </a:xfrm>
          <a:prstGeom prst="rect">
            <a:avLst/>
          </a:prstGeom>
          <a:noFill/>
        </p:spPr>
        <p:txBody>
          <a:bodyPr wrap="square">
            <a:spAutoFit/>
          </a:bodyPr>
          <a:lstStyle/>
          <a:p>
            <a:pPr algn="dist"/>
            <a:r>
              <a:rPr lang="en-US" altLang="zh-CN">
                <a:solidFill>
                  <a:schemeClr val="bg1"/>
                </a:solidFill>
                <a:latin typeface="Impact" panose="020B0806030902050204" pitchFamily="34" charset="0"/>
              </a:rPr>
              <a:t>RAW</a:t>
            </a:r>
            <a:endParaRPr lang="zh-CN" altLang="en-US">
              <a:solidFill>
                <a:schemeClr val="bg1"/>
              </a:solidFill>
              <a:latin typeface="Impact" panose="020B0806030902050204" pitchFamily="34" charset="0"/>
            </a:endParaRPr>
          </a:p>
        </p:txBody>
      </p:sp>
      <p:sp>
        <p:nvSpPr>
          <p:cNvPr id="16" name="文本框 15">
            <a:extLst>
              <a:ext uri="{FF2B5EF4-FFF2-40B4-BE49-F238E27FC236}">
                <a16:creationId xmlns:a16="http://schemas.microsoft.com/office/drawing/2014/main" id="{640E7A86-BD22-3233-CEC3-C072BDCA8156}"/>
              </a:ext>
            </a:extLst>
          </p:cNvPr>
          <p:cNvSpPr txBox="1"/>
          <p:nvPr/>
        </p:nvSpPr>
        <p:spPr>
          <a:xfrm>
            <a:off x="11136469" y="5311306"/>
            <a:ext cx="609444" cy="369332"/>
          </a:xfrm>
          <a:prstGeom prst="rect">
            <a:avLst/>
          </a:prstGeom>
          <a:noFill/>
        </p:spPr>
        <p:txBody>
          <a:bodyPr wrap="square">
            <a:spAutoFit/>
          </a:bodyPr>
          <a:lstStyle/>
          <a:p>
            <a:pPr algn="r"/>
            <a:r>
              <a:rPr lang="en-US" altLang="zh-CN">
                <a:latin typeface="Impact" panose="020B0806030902050204" pitchFamily="34" charset="0"/>
                <a:ea typeface="民国报纸字体" panose="02000000000000000000" pitchFamily="2" charset="-122"/>
              </a:rPr>
              <a:t>4k</a:t>
            </a:r>
            <a:endParaRPr lang="zh-CN" altLang="en-US">
              <a:latin typeface="Impact" panose="020B0806030902050204" pitchFamily="34" charset="0"/>
            </a:endParaRPr>
          </a:p>
        </p:txBody>
      </p:sp>
      <p:sp>
        <p:nvSpPr>
          <p:cNvPr id="17" name="文本框 16">
            <a:extLst>
              <a:ext uri="{FF2B5EF4-FFF2-40B4-BE49-F238E27FC236}">
                <a16:creationId xmlns:a16="http://schemas.microsoft.com/office/drawing/2014/main" id="{4DB2FB17-376F-DDDE-E7A5-E1721BB17572}"/>
              </a:ext>
            </a:extLst>
          </p:cNvPr>
          <p:cNvSpPr txBox="1"/>
          <p:nvPr/>
        </p:nvSpPr>
        <p:spPr>
          <a:xfrm>
            <a:off x="11136469" y="5649743"/>
            <a:ext cx="609444" cy="369332"/>
          </a:xfrm>
          <a:prstGeom prst="rect">
            <a:avLst/>
          </a:prstGeom>
          <a:noFill/>
        </p:spPr>
        <p:txBody>
          <a:bodyPr wrap="square">
            <a:spAutoFit/>
          </a:bodyPr>
          <a:lstStyle/>
          <a:p>
            <a:pPr algn="r"/>
            <a:r>
              <a:rPr lang="en-US" altLang="zh-CN">
                <a:latin typeface="Impact" panose="020B0806030902050204" pitchFamily="34" charset="0"/>
                <a:ea typeface="民国报纸字体" panose="02000000000000000000" pitchFamily="2" charset="-122"/>
              </a:rPr>
              <a:t>HD</a:t>
            </a:r>
            <a:endParaRPr lang="zh-CN" altLang="en-US">
              <a:latin typeface="Impact" panose="020B0806030902050204" pitchFamily="34" charset="0"/>
            </a:endParaRPr>
          </a:p>
        </p:txBody>
      </p:sp>
      <p:sp>
        <p:nvSpPr>
          <p:cNvPr id="18" name="L 形 17">
            <a:extLst>
              <a:ext uri="{FF2B5EF4-FFF2-40B4-BE49-F238E27FC236}">
                <a16:creationId xmlns:a16="http://schemas.microsoft.com/office/drawing/2014/main" id="{70F87828-C096-BB45-ECE7-A57E0FEAC0B5}"/>
              </a:ext>
            </a:extLst>
          </p:cNvPr>
          <p:cNvSpPr/>
          <p:nvPr/>
        </p:nvSpPr>
        <p:spPr>
          <a:xfrm>
            <a:off x="278518" y="5680638"/>
            <a:ext cx="1228650" cy="915450"/>
          </a:xfrm>
          <a:prstGeom prst="corner">
            <a:avLst>
              <a:gd name="adj1" fmla="val 4642"/>
              <a:gd name="adj2" fmla="val 464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L 形 18">
            <a:extLst>
              <a:ext uri="{FF2B5EF4-FFF2-40B4-BE49-F238E27FC236}">
                <a16:creationId xmlns:a16="http://schemas.microsoft.com/office/drawing/2014/main" id="{28433AED-3C40-7E85-C62F-1F5BA31739A8}"/>
              </a:ext>
            </a:extLst>
          </p:cNvPr>
          <p:cNvSpPr/>
          <p:nvPr/>
        </p:nvSpPr>
        <p:spPr>
          <a:xfrm flipH="1">
            <a:off x="10684832" y="5680638"/>
            <a:ext cx="1228650" cy="915450"/>
          </a:xfrm>
          <a:prstGeom prst="corner">
            <a:avLst>
              <a:gd name="adj1" fmla="val 4642"/>
              <a:gd name="adj2" fmla="val 464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L 形 19">
            <a:extLst>
              <a:ext uri="{FF2B5EF4-FFF2-40B4-BE49-F238E27FC236}">
                <a16:creationId xmlns:a16="http://schemas.microsoft.com/office/drawing/2014/main" id="{22D37A10-E466-C384-700E-BD9040C127DD}"/>
              </a:ext>
            </a:extLst>
          </p:cNvPr>
          <p:cNvSpPr/>
          <p:nvPr/>
        </p:nvSpPr>
        <p:spPr>
          <a:xfrm flipV="1">
            <a:off x="278518" y="332046"/>
            <a:ext cx="1228650" cy="915450"/>
          </a:xfrm>
          <a:prstGeom prst="corner">
            <a:avLst>
              <a:gd name="adj1" fmla="val 4642"/>
              <a:gd name="adj2" fmla="val 464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L 形 20">
            <a:extLst>
              <a:ext uri="{FF2B5EF4-FFF2-40B4-BE49-F238E27FC236}">
                <a16:creationId xmlns:a16="http://schemas.microsoft.com/office/drawing/2014/main" id="{BDC34FDB-38DD-A3EA-DDB2-E685A193ED9B}"/>
              </a:ext>
            </a:extLst>
          </p:cNvPr>
          <p:cNvSpPr/>
          <p:nvPr/>
        </p:nvSpPr>
        <p:spPr>
          <a:xfrm flipH="1" flipV="1">
            <a:off x="10684832" y="332046"/>
            <a:ext cx="1228650" cy="915450"/>
          </a:xfrm>
          <a:prstGeom prst="corner">
            <a:avLst>
              <a:gd name="adj1" fmla="val 4642"/>
              <a:gd name="adj2" fmla="val 464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7" name="直接连接符 26">
            <a:extLst>
              <a:ext uri="{FF2B5EF4-FFF2-40B4-BE49-F238E27FC236}">
                <a16:creationId xmlns:a16="http://schemas.microsoft.com/office/drawing/2014/main" id="{0C3BDD38-A733-299C-34B3-B5198E28CDD6}"/>
              </a:ext>
            </a:extLst>
          </p:cNvPr>
          <p:cNvCxnSpPr>
            <a:cxnSpLocks/>
          </p:cNvCxnSpPr>
          <p:nvPr/>
        </p:nvCxnSpPr>
        <p:spPr>
          <a:xfrm flipH="1">
            <a:off x="1617952" y="6569319"/>
            <a:ext cx="265310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5C84C18A-E491-2E38-979F-E5DE93E01F44}"/>
              </a:ext>
            </a:extLst>
          </p:cNvPr>
          <p:cNvCxnSpPr>
            <a:cxnSpLocks/>
          </p:cNvCxnSpPr>
          <p:nvPr/>
        </p:nvCxnSpPr>
        <p:spPr>
          <a:xfrm flipH="1">
            <a:off x="7940233" y="6569319"/>
            <a:ext cx="25927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F4B92330-3EC1-181F-8C88-14C74AF254DE}"/>
              </a:ext>
            </a:extLst>
          </p:cNvPr>
          <p:cNvCxnSpPr>
            <a:cxnSpLocks/>
          </p:cNvCxnSpPr>
          <p:nvPr/>
        </p:nvCxnSpPr>
        <p:spPr>
          <a:xfrm flipH="1">
            <a:off x="1617952" y="343621"/>
            <a:ext cx="366010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4BEF0D23-D574-7FEC-10A6-D8179B1DB880}"/>
              </a:ext>
            </a:extLst>
          </p:cNvPr>
          <p:cNvCxnSpPr>
            <a:cxnSpLocks/>
          </p:cNvCxnSpPr>
          <p:nvPr/>
        </p:nvCxnSpPr>
        <p:spPr>
          <a:xfrm flipH="1">
            <a:off x="5404252" y="343621"/>
            <a:ext cx="512871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A8A3FBEF-2FDC-6258-55BC-B20E7E2C26F7}"/>
              </a:ext>
            </a:extLst>
          </p:cNvPr>
          <p:cNvCxnSpPr>
            <a:cxnSpLocks/>
          </p:cNvCxnSpPr>
          <p:nvPr/>
        </p:nvCxnSpPr>
        <p:spPr>
          <a:xfrm>
            <a:off x="6091390" y="1791572"/>
            <a:ext cx="0" cy="3554459"/>
          </a:xfrm>
          <a:prstGeom prst="line">
            <a:avLst/>
          </a:prstGeom>
          <a:ln w="25400">
            <a:solidFill>
              <a:srgbClr val="F6E14C"/>
            </a:solidFill>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550405B6-9175-ACF1-666E-37BAC5163496}"/>
              </a:ext>
            </a:extLst>
          </p:cNvPr>
          <p:cNvCxnSpPr>
            <a:cxnSpLocks/>
          </p:cNvCxnSpPr>
          <p:nvPr/>
        </p:nvCxnSpPr>
        <p:spPr>
          <a:xfrm flipH="1">
            <a:off x="6292483" y="1557406"/>
            <a:ext cx="474049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文本框 30">
            <a:extLst>
              <a:ext uri="{FF2B5EF4-FFF2-40B4-BE49-F238E27FC236}">
                <a16:creationId xmlns:a16="http://schemas.microsoft.com/office/drawing/2014/main" id="{4F836A17-0F07-DF4D-BFB3-BE4B40E93605}"/>
              </a:ext>
            </a:extLst>
          </p:cNvPr>
          <p:cNvSpPr txBox="1"/>
          <p:nvPr/>
        </p:nvSpPr>
        <p:spPr>
          <a:xfrm>
            <a:off x="-539766" y="332046"/>
            <a:ext cx="9621647" cy="1107996"/>
          </a:xfrm>
          <a:prstGeom prst="rect">
            <a:avLst/>
          </a:prstGeom>
          <a:noFill/>
        </p:spPr>
        <p:txBody>
          <a:bodyPr wrap="square">
            <a:spAutoFit/>
          </a:bodyPr>
          <a:lstStyle/>
          <a:p>
            <a:pPr algn="ctr"/>
            <a:r>
              <a:rPr lang="zh-CN" altLang="en-US" sz="6600" dirty="0">
                <a:latin typeface="Impact" panose="020B0806030902050204" pitchFamily="34" charset="0"/>
              </a:rPr>
              <a:t> </a:t>
            </a:r>
            <a:r>
              <a:rPr lang="en-US" altLang="zh-CN" sz="4800" dirty="0">
                <a:solidFill>
                  <a:srgbClr val="C00000"/>
                </a:solidFill>
                <a:latin typeface="Impact" panose="020B0806030902050204" pitchFamily="34" charset="0"/>
              </a:rPr>
              <a:t>Travel through Germany</a:t>
            </a:r>
            <a:endParaRPr lang="zh-CN" altLang="en-US" sz="6000" dirty="0">
              <a:solidFill>
                <a:srgbClr val="C00000"/>
              </a:solidFill>
              <a:latin typeface="Impact" panose="020B0806030902050204" pitchFamily="34" charset="0"/>
            </a:endParaRPr>
          </a:p>
        </p:txBody>
      </p:sp>
      <p:sp>
        <p:nvSpPr>
          <p:cNvPr id="22" name="文本框 21">
            <a:extLst>
              <a:ext uri="{FF2B5EF4-FFF2-40B4-BE49-F238E27FC236}">
                <a16:creationId xmlns:a16="http://schemas.microsoft.com/office/drawing/2014/main" id="{31670E66-019B-944E-813C-69BB223A266C}"/>
              </a:ext>
            </a:extLst>
          </p:cNvPr>
          <p:cNvSpPr txBox="1"/>
          <p:nvPr/>
        </p:nvSpPr>
        <p:spPr>
          <a:xfrm>
            <a:off x="2917903" y="5482446"/>
            <a:ext cx="6356195" cy="923330"/>
          </a:xfrm>
          <a:prstGeom prst="rect">
            <a:avLst/>
          </a:prstGeom>
          <a:noFill/>
        </p:spPr>
        <p:txBody>
          <a:bodyPr wrap="square" rtlCol="0">
            <a:spAutoFit/>
          </a:bodyPr>
          <a:lstStyle/>
          <a:p>
            <a:pPr algn="ctr"/>
            <a:r>
              <a:rPr kumimoji="1" lang="en" altLang="zh-CN" dirty="0">
                <a:latin typeface="Times New Roman" panose="02020603050405020304" pitchFamily="18" charset="0"/>
                <a:cs typeface="Times New Roman" panose="02020603050405020304" pitchFamily="18" charset="0"/>
              </a:rPr>
              <a:t>Attractions: Natural beauty and culture are both very rich</a:t>
            </a:r>
          </a:p>
          <a:p>
            <a:pPr algn="ctr"/>
            <a:r>
              <a:rPr kumimoji="1" lang="en" altLang="zh-CN" dirty="0">
                <a:latin typeface="Times New Roman" panose="02020603050405020304" pitchFamily="18" charset="0"/>
                <a:cs typeface="Times New Roman" panose="02020603050405020304" pitchFamily="18" charset="0"/>
              </a:rPr>
              <a:t>The weather in Germany is relatively best in June-July</a:t>
            </a:r>
          </a:p>
          <a:p>
            <a:pPr algn="ctr"/>
            <a:r>
              <a:rPr kumimoji="1" lang="en" altLang="zh-CN" dirty="0">
                <a:latin typeface="Times New Roman" panose="02020603050405020304" pitchFamily="18" charset="0"/>
                <a:cs typeface="Times New Roman" panose="02020603050405020304" pitchFamily="18" charset="0"/>
              </a:rPr>
              <a:t>which is very suitable for travel</a:t>
            </a:r>
            <a:endParaRPr kumimoji="1" lang="zh-CN" altLang="en-US" dirty="0">
              <a:latin typeface="Times New Roman" panose="02020603050405020304" pitchFamily="18" charset="0"/>
              <a:cs typeface="Times New Roman" panose="02020603050405020304" pitchFamily="18" charset="0"/>
            </a:endParaRPr>
          </a:p>
        </p:txBody>
      </p:sp>
      <p:pic>
        <p:nvPicPr>
          <p:cNvPr id="3" name="图片 2">
            <a:extLst>
              <a:ext uri="{FF2B5EF4-FFF2-40B4-BE49-F238E27FC236}">
                <a16:creationId xmlns:a16="http://schemas.microsoft.com/office/drawing/2014/main" id="{2EB2F24C-10AF-1A44-B6A1-118BC8580901}"/>
              </a:ext>
            </a:extLst>
          </p:cNvPr>
          <p:cNvPicPr>
            <a:picLocks noChangeAspect="1"/>
          </p:cNvPicPr>
          <p:nvPr/>
        </p:nvPicPr>
        <p:blipFill>
          <a:blip r:embed="rId5"/>
          <a:stretch>
            <a:fillRect/>
          </a:stretch>
        </p:blipFill>
        <p:spPr>
          <a:xfrm>
            <a:off x="1147884" y="1811514"/>
            <a:ext cx="4353350" cy="3266289"/>
          </a:xfrm>
          <a:prstGeom prst="rect">
            <a:avLst/>
          </a:prstGeom>
        </p:spPr>
      </p:pic>
      <p:pic>
        <p:nvPicPr>
          <p:cNvPr id="23" name="图片 22">
            <a:extLst>
              <a:ext uri="{FF2B5EF4-FFF2-40B4-BE49-F238E27FC236}">
                <a16:creationId xmlns:a16="http://schemas.microsoft.com/office/drawing/2014/main" id="{4191455D-3CD9-5943-9C18-D8F05B0DAEB4}"/>
              </a:ext>
            </a:extLst>
          </p:cNvPr>
          <p:cNvPicPr>
            <a:picLocks noChangeAspect="1"/>
          </p:cNvPicPr>
          <p:nvPr/>
        </p:nvPicPr>
        <p:blipFill>
          <a:blip r:embed="rId6"/>
          <a:stretch>
            <a:fillRect/>
          </a:stretch>
        </p:blipFill>
        <p:spPr>
          <a:xfrm>
            <a:off x="6538787" y="1780187"/>
            <a:ext cx="4395110" cy="3297621"/>
          </a:xfrm>
          <a:prstGeom prst="rect">
            <a:avLst/>
          </a:prstGeom>
        </p:spPr>
      </p:pic>
      <p:pic>
        <p:nvPicPr>
          <p:cNvPr id="24" name="图片 23">
            <a:extLst>
              <a:ext uri="{FF2B5EF4-FFF2-40B4-BE49-F238E27FC236}">
                <a16:creationId xmlns:a16="http://schemas.microsoft.com/office/drawing/2014/main" id="{E382EFAB-C4A5-B14B-B91E-86DBC2A8C204}"/>
              </a:ext>
            </a:extLst>
          </p:cNvPr>
          <p:cNvPicPr>
            <a:picLocks noChangeAspect="1"/>
          </p:cNvPicPr>
          <p:nvPr/>
        </p:nvPicPr>
        <p:blipFill>
          <a:blip r:embed="rId7"/>
          <a:stretch>
            <a:fillRect/>
          </a:stretch>
        </p:blipFill>
        <p:spPr>
          <a:xfrm>
            <a:off x="1144805" y="1795852"/>
            <a:ext cx="4353351" cy="3266289"/>
          </a:xfrm>
          <a:prstGeom prst="rect">
            <a:avLst/>
          </a:prstGeom>
        </p:spPr>
      </p:pic>
      <p:pic>
        <p:nvPicPr>
          <p:cNvPr id="25" name="图片 24">
            <a:extLst>
              <a:ext uri="{FF2B5EF4-FFF2-40B4-BE49-F238E27FC236}">
                <a16:creationId xmlns:a16="http://schemas.microsoft.com/office/drawing/2014/main" id="{3BE1A6CE-A3D9-1849-9A69-A31B55C57977}"/>
              </a:ext>
            </a:extLst>
          </p:cNvPr>
          <p:cNvPicPr>
            <a:picLocks noChangeAspect="1"/>
          </p:cNvPicPr>
          <p:nvPr/>
        </p:nvPicPr>
        <p:blipFill>
          <a:blip r:embed="rId8"/>
          <a:stretch>
            <a:fillRect/>
          </a:stretch>
        </p:blipFill>
        <p:spPr>
          <a:xfrm>
            <a:off x="6538787" y="1790601"/>
            <a:ext cx="4395106" cy="3297618"/>
          </a:xfrm>
          <a:prstGeom prst="rect">
            <a:avLst/>
          </a:prstGeom>
        </p:spPr>
      </p:pic>
    </p:spTree>
    <p:extLst>
      <p:ext uri="{BB962C8B-B14F-4D97-AF65-F5344CB8AC3E}">
        <p14:creationId xmlns:p14="http://schemas.microsoft.com/office/powerpoint/2010/main" val="156837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F0BE1907-15EE-FD0A-1791-9403A99B1533}"/>
              </a:ext>
            </a:extLst>
          </p:cNvPr>
          <p:cNvSpPr/>
          <p:nvPr/>
        </p:nvSpPr>
        <p:spPr>
          <a:xfrm>
            <a:off x="278518" y="332045"/>
            <a:ext cx="11634961" cy="626404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a:extLst>
              <a:ext uri="{FF2B5EF4-FFF2-40B4-BE49-F238E27FC236}">
                <a16:creationId xmlns:a16="http://schemas.microsoft.com/office/drawing/2014/main" id="{7DC8995D-33A9-93F4-CACE-881B29B7112A}"/>
              </a:ext>
            </a:extLst>
          </p:cNvPr>
          <p:cNvSpPr/>
          <p:nvPr/>
        </p:nvSpPr>
        <p:spPr>
          <a:xfrm>
            <a:off x="278515" y="332046"/>
            <a:ext cx="11634960" cy="6264041"/>
          </a:xfrm>
          <a:prstGeom prst="roundRect">
            <a:avLst>
              <a:gd name="adj" fmla="val 50000"/>
            </a:avLst>
          </a:prstGeom>
          <a:blipFill dpi="0" rotWithShape="1">
            <a:blip r:embed="rId2">
              <a:alphaModFix amt="35000"/>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73">
            <a:extLst>
              <a:ext uri="{FF2B5EF4-FFF2-40B4-BE49-F238E27FC236}">
                <a16:creationId xmlns:a16="http://schemas.microsoft.com/office/drawing/2014/main" id="{658B92C1-F528-8E35-F0D0-3EF631DC89FE}"/>
              </a:ext>
            </a:extLst>
          </p:cNvPr>
          <p:cNvSpPr/>
          <p:nvPr/>
        </p:nvSpPr>
        <p:spPr>
          <a:xfrm>
            <a:off x="11032973" y="560901"/>
            <a:ext cx="152207" cy="152207"/>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文本框 74">
            <a:extLst>
              <a:ext uri="{FF2B5EF4-FFF2-40B4-BE49-F238E27FC236}">
                <a16:creationId xmlns:a16="http://schemas.microsoft.com/office/drawing/2014/main" id="{914B5C42-8B20-65B8-5F8A-F928AB0DACE3}"/>
              </a:ext>
            </a:extLst>
          </p:cNvPr>
          <p:cNvSpPr txBox="1"/>
          <p:nvPr/>
        </p:nvSpPr>
        <p:spPr>
          <a:xfrm>
            <a:off x="11241815" y="452338"/>
            <a:ext cx="609444" cy="369332"/>
          </a:xfrm>
          <a:prstGeom prst="rect">
            <a:avLst/>
          </a:prstGeom>
          <a:noFill/>
        </p:spPr>
        <p:txBody>
          <a:bodyPr wrap="square">
            <a:spAutoFit/>
          </a:bodyPr>
          <a:lstStyle/>
          <a:p>
            <a:r>
              <a:rPr lang="en-US" altLang="zh-CN">
                <a:solidFill>
                  <a:schemeClr val="bg1"/>
                </a:solidFill>
                <a:latin typeface="Impact" panose="020B0806030902050204" pitchFamily="34" charset="0"/>
                <a:ea typeface="民国报纸字体" panose="02000000000000000000" pitchFamily="2" charset="-122"/>
              </a:rPr>
              <a:t>REC</a:t>
            </a:r>
            <a:endParaRPr lang="zh-CN" altLang="en-US">
              <a:solidFill>
                <a:schemeClr val="bg1"/>
              </a:solidFill>
              <a:latin typeface="Impact" panose="020B0806030902050204" pitchFamily="34" charset="0"/>
            </a:endParaRPr>
          </a:p>
        </p:txBody>
      </p:sp>
      <p:pic>
        <p:nvPicPr>
          <p:cNvPr id="76" name="图片 75">
            <a:extLst>
              <a:ext uri="{FF2B5EF4-FFF2-40B4-BE49-F238E27FC236}">
                <a16:creationId xmlns:a16="http://schemas.microsoft.com/office/drawing/2014/main" id="{F85FD1CA-71C1-7C96-7369-8137F4E83755}"/>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14431" t="15365" r="50448" b="61752"/>
          <a:stretch/>
        </p:blipFill>
        <p:spPr>
          <a:xfrm>
            <a:off x="429930" y="457837"/>
            <a:ext cx="462913" cy="301599"/>
          </a:xfrm>
          <a:prstGeom prst="rect">
            <a:avLst/>
          </a:prstGeom>
        </p:spPr>
      </p:pic>
      <p:sp>
        <p:nvSpPr>
          <p:cNvPr id="77" name="椭圆 76">
            <a:extLst>
              <a:ext uri="{FF2B5EF4-FFF2-40B4-BE49-F238E27FC236}">
                <a16:creationId xmlns:a16="http://schemas.microsoft.com/office/drawing/2014/main" id="{1C903DA9-A1FC-7087-C83F-147A1BABA0A8}"/>
              </a:ext>
            </a:extLst>
          </p:cNvPr>
          <p:cNvSpPr/>
          <p:nvPr/>
        </p:nvSpPr>
        <p:spPr>
          <a:xfrm>
            <a:off x="429930" y="6254976"/>
            <a:ext cx="119788" cy="119788"/>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文本框 77">
            <a:extLst>
              <a:ext uri="{FF2B5EF4-FFF2-40B4-BE49-F238E27FC236}">
                <a16:creationId xmlns:a16="http://schemas.microsoft.com/office/drawing/2014/main" id="{375FBA03-6A42-9292-7A26-4845D66B5850}"/>
              </a:ext>
            </a:extLst>
          </p:cNvPr>
          <p:cNvSpPr txBox="1"/>
          <p:nvPr/>
        </p:nvSpPr>
        <p:spPr>
          <a:xfrm>
            <a:off x="588121" y="6114964"/>
            <a:ext cx="1228650" cy="369332"/>
          </a:xfrm>
          <a:prstGeom prst="rect">
            <a:avLst/>
          </a:prstGeom>
          <a:noFill/>
        </p:spPr>
        <p:txBody>
          <a:bodyPr wrap="square">
            <a:spAutoFit/>
          </a:bodyPr>
          <a:lstStyle/>
          <a:p>
            <a:r>
              <a:rPr lang="en-US" altLang="zh-CN">
                <a:solidFill>
                  <a:schemeClr val="bg1"/>
                </a:solidFill>
                <a:latin typeface="Impact" panose="020B0806030902050204" pitchFamily="34" charset="0"/>
              </a:rPr>
              <a:t>00.00.04</a:t>
            </a:r>
            <a:endParaRPr lang="zh-CN" altLang="en-US">
              <a:solidFill>
                <a:schemeClr val="bg1"/>
              </a:solidFill>
              <a:latin typeface="Impact" panose="020B0806030902050204" pitchFamily="34" charset="0"/>
            </a:endParaRPr>
          </a:p>
        </p:txBody>
      </p:sp>
      <p:sp>
        <p:nvSpPr>
          <p:cNvPr id="79" name="矩形: 圆角 78">
            <a:extLst>
              <a:ext uri="{FF2B5EF4-FFF2-40B4-BE49-F238E27FC236}">
                <a16:creationId xmlns:a16="http://schemas.microsoft.com/office/drawing/2014/main" id="{6EE64A78-B6D6-EDD1-C848-A1413E06256D}"/>
              </a:ext>
            </a:extLst>
          </p:cNvPr>
          <p:cNvSpPr/>
          <p:nvPr/>
        </p:nvSpPr>
        <p:spPr>
          <a:xfrm>
            <a:off x="11110612" y="6104177"/>
            <a:ext cx="635301" cy="301599"/>
          </a:xfrm>
          <a:prstGeom prst="roundRect">
            <a:avLst>
              <a:gd name="adj" fmla="val 183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文本框 79">
            <a:extLst>
              <a:ext uri="{FF2B5EF4-FFF2-40B4-BE49-F238E27FC236}">
                <a16:creationId xmlns:a16="http://schemas.microsoft.com/office/drawing/2014/main" id="{08B7500D-291D-58C2-4F48-A97B2BE22C54}"/>
              </a:ext>
            </a:extLst>
          </p:cNvPr>
          <p:cNvSpPr txBox="1"/>
          <p:nvPr/>
        </p:nvSpPr>
        <p:spPr>
          <a:xfrm>
            <a:off x="11152626" y="6070310"/>
            <a:ext cx="609444" cy="369332"/>
          </a:xfrm>
          <a:prstGeom prst="rect">
            <a:avLst/>
          </a:prstGeom>
          <a:noFill/>
        </p:spPr>
        <p:txBody>
          <a:bodyPr wrap="square">
            <a:spAutoFit/>
          </a:bodyPr>
          <a:lstStyle/>
          <a:p>
            <a:pPr algn="dist"/>
            <a:r>
              <a:rPr lang="en-US" altLang="zh-CN">
                <a:latin typeface="Impact" panose="020B0806030902050204" pitchFamily="34" charset="0"/>
              </a:rPr>
              <a:t>RAW</a:t>
            </a:r>
            <a:endParaRPr lang="zh-CN" altLang="en-US">
              <a:latin typeface="Impact" panose="020B0806030902050204" pitchFamily="34" charset="0"/>
            </a:endParaRPr>
          </a:p>
        </p:txBody>
      </p:sp>
      <p:sp>
        <p:nvSpPr>
          <p:cNvPr id="81" name="文本框 80">
            <a:extLst>
              <a:ext uri="{FF2B5EF4-FFF2-40B4-BE49-F238E27FC236}">
                <a16:creationId xmlns:a16="http://schemas.microsoft.com/office/drawing/2014/main" id="{608108F7-F0E6-96A5-17EB-5594EF73195B}"/>
              </a:ext>
            </a:extLst>
          </p:cNvPr>
          <p:cNvSpPr txBox="1"/>
          <p:nvPr/>
        </p:nvSpPr>
        <p:spPr>
          <a:xfrm>
            <a:off x="11136469" y="5311306"/>
            <a:ext cx="609444" cy="369332"/>
          </a:xfrm>
          <a:prstGeom prst="rect">
            <a:avLst/>
          </a:prstGeom>
          <a:noFill/>
        </p:spPr>
        <p:txBody>
          <a:bodyPr wrap="square">
            <a:spAutoFit/>
          </a:bodyPr>
          <a:lstStyle/>
          <a:p>
            <a:pPr algn="r"/>
            <a:r>
              <a:rPr lang="en-US" altLang="zh-CN">
                <a:solidFill>
                  <a:schemeClr val="bg1"/>
                </a:solidFill>
                <a:latin typeface="Impact" panose="020B0806030902050204" pitchFamily="34" charset="0"/>
                <a:ea typeface="民国报纸字体" panose="02000000000000000000" pitchFamily="2" charset="-122"/>
              </a:rPr>
              <a:t>4k</a:t>
            </a:r>
            <a:endParaRPr lang="zh-CN" altLang="en-US">
              <a:solidFill>
                <a:schemeClr val="bg1"/>
              </a:solidFill>
              <a:latin typeface="Impact" panose="020B0806030902050204" pitchFamily="34" charset="0"/>
            </a:endParaRPr>
          </a:p>
        </p:txBody>
      </p:sp>
      <p:sp>
        <p:nvSpPr>
          <p:cNvPr id="82" name="文本框 81">
            <a:extLst>
              <a:ext uri="{FF2B5EF4-FFF2-40B4-BE49-F238E27FC236}">
                <a16:creationId xmlns:a16="http://schemas.microsoft.com/office/drawing/2014/main" id="{C7B6D4EF-9BEE-577A-4095-56770ACF6AFA}"/>
              </a:ext>
            </a:extLst>
          </p:cNvPr>
          <p:cNvSpPr txBox="1"/>
          <p:nvPr/>
        </p:nvSpPr>
        <p:spPr>
          <a:xfrm>
            <a:off x="11136469" y="5649743"/>
            <a:ext cx="609444" cy="369332"/>
          </a:xfrm>
          <a:prstGeom prst="rect">
            <a:avLst/>
          </a:prstGeom>
          <a:noFill/>
        </p:spPr>
        <p:txBody>
          <a:bodyPr wrap="square">
            <a:spAutoFit/>
          </a:bodyPr>
          <a:lstStyle/>
          <a:p>
            <a:pPr algn="r"/>
            <a:r>
              <a:rPr lang="en-US" altLang="zh-CN">
                <a:solidFill>
                  <a:schemeClr val="bg1"/>
                </a:solidFill>
                <a:latin typeface="Impact" panose="020B0806030902050204" pitchFamily="34" charset="0"/>
                <a:ea typeface="民国报纸字体" panose="02000000000000000000" pitchFamily="2" charset="-122"/>
              </a:rPr>
              <a:t>HD</a:t>
            </a:r>
            <a:endParaRPr lang="zh-CN" altLang="en-US">
              <a:solidFill>
                <a:schemeClr val="bg1"/>
              </a:solidFill>
              <a:latin typeface="Impact" panose="020B0806030902050204" pitchFamily="34" charset="0"/>
            </a:endParaRPr>
          </a:p>
        </p:txBody>
      </p:sp>
      <p:sp>
        <p:nvSpPr>
          <p:cNvPr id="83" name="L 形 82">
            <a:extLst>
              <a:ext uri="{FF2B5EF4-FFF2-40B4-BE49-F238E27FC236}">
                <a16:creationId xmlns:a16="http://schemas.microsoft.com/office/drawing/2014/main" id="{65504382-5396-FA8E-3734-37B97EF6D50A}"/>
              </a:ext>
            </a:extLst>
          </p:cNvPr>
          <p:cNvSpPr/>
          <p:nvPr/>
        </p:nvSpPr>
        <p:spPr>
          <a:xfrm>
            <a:off x="278518" y="5680638"/>
            <a:ext cx="1228650" cy="915450"/>
          </a:xfrm>
          <a:prstGeom prst="corner">
            <a:avLst>
              <a:gd name="adj1" fmla="val 4642"/>
              <a:gd name="adj2" fmla="val 464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L 形 84">
            <a:extLst>
              <a:ext uri="{FF2B5EF4-FFF2-40B4-BE49-F238E27FC236}">
                <a16:creationId xmlns:a16="http://schemas.microsoft.com/office/drawing/2014/main" id="{0F234905-668C-DD7B-F301-9BAE986C66C2}"/>
              </a:ext>
            </a:extLst>
          </p:cNvPr>
          <p:cNvSpPr/>
          <p:nvPr/>
        </p:nvSpPr>
        <p:spPr>
          <a:xfrm flipH="1">
            <a:off x="10684832" y="5680638"/>
            <a:ext cx="1228650" cy="915450"/>
          </a:xfrm>
          <a:prstGeom prst="corner">
            <a:avLst>
              <a:gd name="adj1" fmla="val 4642"/>
              <a:gd name="adj2" fmla="val 464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L 形 85">
            <a:extLst>
              <a:ext uri="{FF2B5EF4-FFF2-40B4-BE49-F238E27FC236}">
                <a16:creationId xmlns:a16="http://schemas.microsoft.com/office/drawing/2014/main" id="{0C2D1CD7-F25B-01FD-1AD3-C3BA0495A9A2}"/>
              </a:ext>
            </a:extLst>
          </p:cNvPr>
          <p:cNvSpPr/>
          <p:nvPr/>
        </p:nvSpPr>
        <p:spPr>
          <a:xfrm flipV="1">
            <a:off x="278518" y="332046"/>
            <a:ext cx="1228650" cy="915450"/>
          </a:xfrm>
          <a:prstGeom prst="corner">
            <a:avLst>
              <a:gd name="adj1" fmla="val 4642"/>
              <a:gd name="adj2" fmla="val 464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L 形 86">
            <a:extLst>
              <a:ext uri="{FF2B5EF4-FFF2-40B4-BE49-F238E27FC236}">
                <a16:creationId xmlns:a16="http://schemas.microsoft.com/office/drawing/2014/main" id="{7C74A658-92A1-6A5D-7DDB-FBE408399204}"/>
              </a:ext>
            </a:extLst>
          </p:cNvPr>
          <p:cNvSpPr/>
          <p:nvPr/>
        </p:nvSpPr>
        <p:spPr>
          <a:xfrm flipH="1" flipV="1">
            <a:off x="10684832" y="332046"/>
            <a:ext cx="1228650" cy="915450"/>
          </a:xfrm>
          <a:prstGeom prst="corner">
            <a:avLst>
              <a:gd name="adj1" fmla="val 4642"/>
              <a:gd name="adj2" fmla="val 464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0416DC75-831D-2E51-CEA5-A5FA65F888A1}"/>
              </a:ext>
            </a:extLst>
          </p:cNvPr>
          <p:cNvSpPr txBox="1"/>
          <p:nvPr/>
        </p:nvSpPr>
        <p:spPr>
          <a:xfrm>
            <a:off x="1283437" y="1158602"/>
            <a:ext cx="2302059" cy="523220"/>
          </a:xfrm>
          <a:prstGeom prst="rect">
            <a:avLst/>
          </a:prstGeom>
          <a:noFill/>
        </p:spPr>
        <p:txBody>
          <a:bodyPr wrap="square">
            <a:spAutoFit/>
          </a:bodyPr>
          <a:lstStyle/>
          <a:p>
            <a:pPr algn="ctr"/>
            <a:r>
              <a:rPr lang="en-US" altLang="zh-CN" sz="2800" b="1" spc="300" dirty="0">
                <a:solidFill>
                  <a:srgbClr val="C00000"/>
                </a:solidFill>
                <a:latin typeface="Times New Roman" panose="02020603050405020304" pitchFamily="18" charset="0"/>
                <a:ea typeface="Alimama ShuHeiTi Bold" pitchFamily="2" charset="-122"/>
                <a:cs typeface="Times New Roman" panose="02020603050405020304" pitchFamily="18" charset="0"/>
              </a:rPr>
              <a:t>Others</a:t>
            </a:r>
            <a:endParaRPr lang="zh-CN" altLang="en-US" sz="2800" b="1" spc="300" dirty="0">
              <a:solidFill>
                <a:srgbClr val="C00000"/>
              </a:solidFill>
              <a:latin typeface="Times New Roman" panose="02020603050405020304" pitchFamily="18" charset="0"/>
              <a:ea typeface="Alimama ShuHeiTi Bold" pitchFamily="2" charset="-122"/>
              <a:cs typeface="Times New Roman" panose="02020603050405020304" pitchFamily="18" charset="0"/>
            </a:endParaRPr>
          </a:p>
        </p:txBody>
      </p:sp>
      <p:sp>
        <p:nvSpPr>
          <p:cNvPr id="6" name="文本框 5">
            <a:extLst>
              <a:ext uri="{FF2B5EF4-FFF2-40B4-BE49-F238E27FC236}">
                <a16:creationId xmlns:a16="http://schemas.microsoft.com/office/drawing/2014/main" id="{AF18AD3B-DBA9-9640-9D3E-E8EA3F312F55}"/>
              </a:ext>
            </a:extLst>
          </p:cNvPr>
          <p:cNvSpPr txBox="1"/>
          <p:nvPr/>
        </p:nvSpPr>
        <p:spPr>
          <a:xfrm>
            <a:off x="1816771" y="1873405"/>
            <a:ext cx="8141268" cy="2585323"/>
          </a:xfrm>
          <a:prstGeom prst="rect">
            <a:avLst/>
          </a:prstGeom>
          <a:noFill/>
        </p:spPr>
        <p:txBody>
          <a:bodyPr wrap="square" rtlCol="0">
            <a:spAutoFit/>
          </a:bodyPr>
          <a:lstStyle/>
          <a:p>
            <a:r>
              <a:rPr kumimoji="1" lang="en" altLang="zh-CN" dirty="0">
                <a:latin typeface="Times New Roman" panose="02020603050405020304" pitchFamily="18" charset="0"/>
                <a:cs typeface="Times New Roman" panose="02020603050405020304" pitchFamily="18" charset="0"/>
              </a:rPr>
              <a:t>1. Start your visa appointment application as early as possible</a:t>
            </a:r>
          </a:p>
          <a:p>
            <a:r>
              <a:rPr kumimoji="1" lang="en" altLang="zh-CN" dirty="0">
                <a:latin typeface="Times New Roman" panose="02020603050405020304" pitchFamily="18" charset="0"/>
                <a:cs typeface="Times New Roman" panose="02020603050405020304" pitchFamily="18" charset="0"/>
              </a:rPr>
              <a:t>2. Buy a good phone card in advance; Open an international credit card,</a:t>
            </a:r>
          </a:p>
          <a:p>
            <a:r>
              <a:rPr kumimoji="1" lang="en" altLang="zh-CN" dirty="0">
                <a:latin typeface="Times New Roman" panose="02020603050405020304" pitchFamily="18" charset="0"/>
                <a:cs typeface="Times New Roman" panose="02020603050405020304" pitchFamily="18" charset="0"/>
              </a:rPr>
              <a:t>3. Buy a DB monthly ticket and check the transportation methods in Germany in advance</a:t>
            </a:r>
          </a:p>
          <a:p>
            <a:r>
              <a:rPr kumimoji="1" lang="en" altLang="zh-CN" dirty="0">
                <a:latin typeface="Times New Roman" panose="02020603050405020304" pitchFamily="18" charset="0"/>
                <a:cs typeface="Times New Roman" panose="02020603050405020304" pitchFamily="18" charset="0"/>
              </a:rPr>
              <a:t>4. Pay attention to the temperature, compared with Guangdong, Germany is still relatively cold from June to July</a:t>
            </a:r>
          </a:p>
          <a:p>
            <a:r>
              <a:rPr kumimoji="1" lang="en-US" altLang="zh-CN" dirty="0">
                <a:latin typeface="Times New Roman" panose="02020603050405020304" pitchFamily="18" charset="0"/>
                <a:cs typeface="Times New Roman" panose="02020603050405020304" pitchFamily="18" charset="0"/>
              </a:rPr>
              <a:t>5.</a:t>
            </a:r>
            <a:r>
              <a:rPr kumimoji="1" lang="zh-CN" altLang="en-US" dirty="0">
                <a:latin typeface="Times New Roman" panose="02020603050405020304" pitchFamily="18" charset="0"/>
                <a:cs typeface="Times New Roman" panose="02020603050405020304" pitchFamily="18" charset="0"/>
              </a:rPr>
              <a:t> </a:t>
            </a:r>
            <a:r>
              <a:rPr kumimoji="1" lang="en" altLang="zh-CN" dirty="0">
                <a:latin typeface="Times New Roman" panose="02020603050405020304" pitchFamily="18" charset="0"/>
                <a:cs typeface="Times New Roman" panose="02020603050405020304" pitchFamily="18" charset="0"/>
              </a:rPr>
              <a:t>Prepare cash, some stores cannot swipe cards, or they can only swipe cards after spending a certain amount</a:t>
            </a:r>
          </a:p>
          <a:p>
            <a:r>
              <a:rPr kumimoji="1" lang="en" altLang="zh-CN" dirty="0">
                <a:latin typeface="Times New Roman" panose="02020603050405020304" pitchFamily="18" charset="0"/>
                <a:cs typeface="Times New Roman" panose="02020603050405020304" pitchFamily="18" charset="0"/>
              </a:rPr>
              <a:t>...</a:t>
            </a:r>
            <a:endParaRPr kumimoji="1"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4061365"/>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779</TotalTime>
  <Words>438</Words>
  <Application>Microsoft Macintosh PowerPoint</Application>
  <PresentationFormat>宽屏</PresentationFormat>
  <Paragraphs>94</Paragraphs>
  <Slides>10</Slides>
  <Notes>0</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10</vt:i4>
      </vt:variant>
    </vt:vector>
  </HeadingPairs>
  <TitlesOfParts>
    <vt:vector size="16" baseType="lpstr">
      <vt:lpstr>等线</vt:lpstr>
      <vt:lpstr>等线 Light</vt:lpstr>
      <vt:lpstr>Arial</vt:lpstr>
      <vt:lpstr>Impact</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O365</dc:creator>
  <cp:lastModifiedBy>r130024314@mail.uic.edu.cn</cp:lastModifiedBy>
  <cp:revision>13</cp:revision>
  <dcterms:created xsi:type="dcterms:W3CDTF">2023-09-21T05:11:55Z</dcterms:created>
  <dcterms:modified xsi:type="dcterms:W3CDTF">2024-11-12T02:40:45Z</dcterms:modified>
</cp:coreProperties>
</file>